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097" r:id="rId4"/>
    <p:sldId id="1365" r:id="rId5"/>
    <p:sldId id="1387" r:id="rId6"/>
    <p:sldId id="1369" r:id="rId7"/>
    <p:sldId id="1398" r:id="rId8"/>
    <p:sldId id="1397" r:id="rId9"/>
    <p:sldId id="1373" r:id="rId10"/>
    <p:sldId id="1372" r:id="rId11"/>
    <p:sldId id="1389" r:id="rId12"/>
    <p:sldId id="1390" r:id="rId13"/>
    <p:sldId id="131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4B4B4"/>
    <a:srgbClr val="E9648E"/>
    <a:srgbClr val="FFD0E4"/>
    <a:srgbClr val="F0CD61"/>
    <a:srgbClr val="A46B5B"/>
    <a:srgbClr val="AE7C65"/>
    <a:srgbClr val="FEF6F0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66750"/>
              </p:ext>
            </p:extLst>
          </p:nvPr>
        </p:nvGraphicFramePr>
        <p:xfrm>
          <a:off x="57150" y="106363"/>
          <a:ext cx="9042400" cy="488270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이야기를 완성하기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217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701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213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이야기를 완성하기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" y="3537012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34100" y="3558599"/>
            <a:ext cx="6442003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학생들은 네 가지 숫자를 듣고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곱셈을 하여 정답을 맞힙니다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4" y="2888940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34100" y="2911241"/>
            <a:ext cx="63421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교사의 신호에 맞추어 네 명의 학생이 동시에 숫자를 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이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8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728800" y="5476693"/>
            <a:ext cx="1595920" cy="256563"/>
            <a:chOff x="5778748" y="2095482"/>
            <a:chExt cx="1595920" cy="256563"/>
          </a:xfrm>
        </p:grpSpPr>
        <p:grpSp>
          <p:nvGrpSpPr>
            <p:cNvPr id="33" name="그룹 32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46" name="Picture 1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1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28">
            <a:extLst>
              <a:ext uri="{FF2B5EF4-FFF2-40B4-BE49-F238E27FC236}">
                <a16:creationId xmlns:a16="http://schemas.microsoft.com/office/drawing/2014/main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0" y="2250866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53">
            <a:extLst>
              <a:ext uri="{FF2B5EF4-FFF2-40B4-BE49-F238E27FC236}">
                <a16:creationId xmlns:a16="http://schemas.microsoft.com/office/drawing/2014/main" id="{8FA2655E-5902-4756-96E8-BF936628B844}"/>
              </a:ext>
            </a:extLst>
          </p:cNvPr>
          <p:cNvSpPr txBox="1"/>
          <p:nvPr/>
        </p:nvSpPr>
        <p:spPr>
          <a:xfrm>
            <a:off x="552892" y="2276872"/>
            <a:ext cx="6287904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교사는 어떤 학생이 어떤 자리 수를 맡고 있는지를 미리 설명해줍니다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탭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놀이 페이지로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475290"/>
            <a:ext cx="49852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공책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필기도구</a:t>
            </a:r>
          </a:p>
        </p:txBody>
      </p:sp>
      <p:sp>
        <p:nvSpPr>
          <p:cNvPr id="56" name="타원 55"/>
          <p:cNvSpPr/>
          <p:nvPr/>
        </p:nvSpPr>
        <p:spPr>
          <a:xfrm>
            <a:off x="2440299" y="5285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3975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29000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순서를 정하고 해당 순서의 학생이 곱셈의 종류를 선택하여 공책에     칸과 함께 표시합니다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71319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최소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이</a:t>
                </a:r>
                <a:r>
                  <a:rPr lang="ko-KR" altLang="en-US" sz="16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7" name="TextBox 53">
            <a:extLst>
              <a:ext uri="{FF2B5EF4-FFF2-40B4-BE49-F238E27FC236}">
                <a16:creationId xmlns:a16="http://schemas.microsoft.com/office/drawing/2014/main" id="{A59714CE-E8A1-486F-A281-C4DDC6A2012C}"/>
              </a:ext>
            </a:extLst>
          </p:cNvPr>
          <p:cNvSpPr txBox="1"/>
          <p:nvPr/>
        </p:nvSpPr>
        <p:spPr>
          <a:xfrm>
            <a:off x="562709" y="4581128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곱셈의 종류를 선택한 학생부터 시계 방향으로 돌아가며 원하는 자리에 숫자를 하나씩 써넣습니다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 카드 놀이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8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059802" y="654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71" y="370986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4107274"/>
            <a:ext cx="289421" cy="23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296643" y="4085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831007" y="4072716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이번엔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726830" y="5476693"/>
            <a:ext cx="1595920" cy="256563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타원 89"/>
          <p:cNvSpPr/>
          <p:nvPr/>
        </p:nvSpPr>
        <p:spPr>
          <a:xfrm>
            <a:off x="2575845" y="3861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8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이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6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5" name="Picture 28">
            <a:extLst>
              <a:ext uri="{FF2B5EF4-FFF2-40B4-BE49-F238E27FC236}">
                <a16:creationId xmlns:a16="http://schemas.microsoft.com/office/drawing/2014/main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2207515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53">
            <a:extLst>
              <a:ext uri="{FF2B5EF4-FFF2-40B4-BE49-F238E27FC236}">
                <a16:creationId xmlns:a16="http://schemas.microsoft.com/office/drawing/2014/main" id="{8FA2655E-5902-4756-96E8-BF936628B844}"/>
              </a:ext>
            </a:extLst>
          </p:cNvPr>
          <p:cNvSpPr txBox="1"/>
          <p:nvPr/>
        </p:nvSpPr>
        <p:spPr>
          <a:xfrm>
            <a:off x="552892" y="2231343"/>
            <a:ext cx="6287904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마지막 학생까지 숫자를 써넣어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완성하였으면 동시에 곱셈을 계산하기 시작하여 가장 빠르고 정확하게 계산을 마친 학생이 점수를 얻습니다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728800" y="5476693"/>
            <a:ext cx="1595920" cy="256563"/>
            <a:chOff x="5778748" y="2095482"/>
            <a:chExt cx="1595920" cy="256563"/>
          </a:xfrm>
        </p:grpSpPr>
        <p:grpSp>
          <p:nvGrpSpPr>
            <p:cNvPr id="38" name="그룹 37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43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612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1612" y="3044279"/>
            <a:ext cx="12283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08" y="31743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72055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이야기를 완성하기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3469" y="2024844"/>
            <a:ext cx="583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계산할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4442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5" y="2156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224" y="2528900"/>
            <a:ext cx="583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계산할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0" y="26610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6040" y="3016002"/>
            <a:ext cx="583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계산할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6" y="31481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56490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318333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3164283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각각의 모양에 주어진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정확히 풀고 답을 구합니다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887066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5324" y="3868016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 결과에 알맞은 답을 찾아 주어진 이야기를 완성합니다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 곳에 들어갈 대화를 찾아 만화를 완성하려고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~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곱셈을 계산하여 알맞은 답을 찾아 이야기를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941" y="2280614"/>
            <a:ext cx="1511405" cy="511674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6687730" y="2244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숫자 삽입하여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292044" y="1675293"/>
            <a:ext cx="1728228" cy="313547"/>
            <a:chOff x="2899703" y="5517232"/>
            <a:chExt cx="1728228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5036664" y="16860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38242" y="942814"/>
            <a:ext cx="361950" cy="361950"/>
            <a:chOff x="4680807" y="4545124"/>
            <a:chExt cx="457200" cy="457200"/>
          </a:xfrm>
        </p:grpSpPr>
        <p:pic>
          <p:nvPicPr>
            <p:cNvPr id="1026" name="Picture 2" descr="D:\2022 2학기 업무\한대희 전자저작물\한대희 3-2\app\resource\contents\lesson01\ops\game\game_1\src\image\img_tNum_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807" y="454512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 bwMode="auto">
            <a:xfrm>
              <a:off x="4830427" y="4608510"/>
              <a:ext cx="14978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72200" y="954249"/>
            <a:ext cx="366725" cy="366725"/>
            <a:chOff x="6076950" y="4533900"/>
            <a:chExt cx="457200" cy="457200"/>
          </a:xfrm>
        </p:grpSpPr>
        <p:pic>
          <p:nvPicPr>
            <p:cNvPr id="1027" name="Picture 3" descr="D:\2022 2학기 업무\한대희 전자저작물\한대희 3-2\app\resource\contents\lesson01\ops\game\game_1\src\image\img_tNum_4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50" y="453390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/>
            <p:cNvSpPr/>
            <p:nvPr/>
          </p:nvSpPr>
          <p:spPr bwMode="auto">
            <a:xfrm>
              <a:off x="6228070" y="4575346"/>
              <a:ext cx="14978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5901117" y="748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9841"/>
              </p:ext>
            </p:extLst>
          </p:nvPr>
        </p:nvGraphicFramePr>
        <p:xfrm>
          <a:off x="120196" y="6093296"/>
          <a:ext cx="6853150" cy="41148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3-2\app\resource\contents\lesson01\ops\game\game_1\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\image\img_tNum_1.png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img_tNum_4.png.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놀이판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3-2\app\resource\contents\lesson01\ops\1\1_10_01.html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/>
          <p:cNvSpPr/>
          <p:nvPr/>
        </p:nvSpPr>
        <p:spPr>
          <a:xfrm>
            <a:off x="62818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" y="1268760"/>
            <a:ext cx="6908200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13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 곳에 들어갈 대화를 찾아 만화를 완성하려고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~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곱셈을 계산하여 알맞은 답을 찾아 이야기를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938242" y="942814"/>
            <a:ext cx="361950" cy="361950"/>
            <a:chOff x="4680807" y="4545124"/>
            <a:chExt cx="457200" cy="457200"/>
          </a:xfrm>
        </p:grpSpPr>
        <p:pic>
          <p:nvPicPr>
            <p:cNvPr id="116" name="Picture 2" descr="D:\2022 2학기 업무\한대희 전자저작물\한대희 3-2\app\resource\contents\lesson01\ops\game\game_1\src\image\img_tNum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807" y="454512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직사각형 116"/>
            <p:cNvSpPr/>
            <p:nvPr/>
          </p:nvSpPr>
          <p:spPr bwMode="auto">
            <a:xfrm>
              <a:off x="4830427" y="4608510"/>
              <a:ext cx="14978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372200" y="954249"/>
            <a:ext cx="366725" cy="366725"/>
            <a:chOff x="6076950" y="4533900"/>
            <a:chExt cx="457200" cy="457200"/>
          </a:xfrm>
        </p:grpSpPr>
        <p:pic>
          <p:nvPicPr>
            <p:cNvPr id="119" name="Picture 3" descr="D:\2022 2학기 업무\한대희 전자저작물\한대희 3-2\app\resource\contents\lesson01\ops\game\game_1\src\image\img_tNum_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50" y="453390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직사각형 119"/>
            <p:cNvSpPr/>
            <p:nvPr/>
          </p:nvSpPr>
          <p:spPr bwMode="auto">
            <a:xfrm>
              <a:off x="6228070" y="4575346"/>
              <a:ext cx="14978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606066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5318523" y="1675293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59" name="TextBox 43"/>
          <p:cNvSpPr txBox="1"/>
          <p:nvPr/>
        </p:nvSpPr>
        <p:spPr>
          <a:xfrm>
            <a:off x="389043" y="2067816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각각의 모양에 주어진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풀어보세요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76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582463" y="499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875002" y="3349407"/>
            <a:ext cx="14041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105×6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467290" y="3349407"/>
            <a:ext cx="14041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481×2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877631" y="4059407"/>
            <a:ext cx="14041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7×22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457786" y="4054970"/>
            <a:ext cx="14041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46×21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2267741" y="3176972"/>
            <a:ext cx="840546" cy="537565"/>
            <a:chOff x="6012160" y="1660849"/>
            <a:chExt cx="840546" cy="537565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1" name="그룹 140"/>
          <p:cNvGrpSpPr/>
          <p:nvPr/>
        </p:nvGrpSpPr>
        <p:grpSpPr>
          <a:xfrm>
            <a:off x="4871446" y="3176972"/>
            <a:ext cx="840546" cy="537565"/>
            <a:chOff x="6012160" y="1660849"/>
            <a:chExt cx="840546" cy="537565"/>
          </a:xfrm>
        </p:grpSpPr>
        <p:sp>
          <p:nvSpPr>
            <p:cNvPr id="142" name="직사각형 14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2281787" y="3886972"/>
            <a:ext cx="840546" cy="537565"/>
            <a:chOff x="6012160" y="1660849"/>
            <a:chExt cx="840546" cy="537565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7" name="그룹 146"/>
          <p:cNvGrpSpPr/>
          <p:nvPr/>
        </p:nvGrpSpPr>
        <p:grpSpPr>
          <a:xfrm>
            <a:off x="4885492" y="3886972"/>
            <a:ext cx="840546" cy="537565"/>
            <a:chOff x="6012160" y="1660849"/>
            <a:chExt cx="840546" cy="537565"/>
          </a:xfrm>
        </p:grpSpPr>
        <p:sp>
          <p:nvSpPr>
            <p:cNvPr id="148" name="직사각형 14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0" name="모서리가 둥근 직사각형 149"/>
          <p:cNvSpPr/>
          <p:nvPr/>
        </p:nvSpPr>
        <p:spPr>
          <a:xfrm>
            <a:off x="1112032" y="3094884"/>
            <a:ext cx="4756112" cy="159425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43"/>
          <p:cNvSpPr txBox="1"/>
          <p:nvPr/>
        </p:nvSpPr>
        <p:spPr>
          <a:xfrm>
            <a:off x="389043" y="2067816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각각의 모양에 주어진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풀어보세요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 곳에 들어갈 대화를 찾아 만화를 완성하려고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~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곱셈을 계산하여 알맞은 답을 찾아 이야기를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938242" y="942814"/>
            <a:ext cx="361950" cy="361950"/>
            <a:chOff x="4680807" y="4545124"/>
            <a:chExt cx="457200" cy="457200"/>
          </a:xfrm>
        </p:grpSpPr>
        <p:pic>
          <p:nvPicPr>
            <p:cNvPr id="116" name="Picture 2" descr="D:\2022 2학기 업무\한대희 전자저작물\한대희 3-2\app\resource\contents\lesson01\ops\game\game_1\src\image\img_tNum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807" y="454512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직사각형 116"/>
            <p:cNvSpPr/>
            <p:nvPr/>
          </p:nvSpPr>
          <p:spPr bwMode="auto">
            <a:xfrm>
              <a:off x="4830427" y="4608510"/>
              <a:ext cx="14978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372200" y="954249"/>
            <a:ext cx="366725" cy="366725"/>
            <a:chOff x="6076950" y="4533900"/>
            <a:chExt cx="457200" cy="457200"/>
          </a:xfrm>
        </p:grpSpPr>
        <p:pic>
          <p:nvPicPr>
            <p:cNvPr id="119" name="Picture 3" descr="D:\2022 2학기 업무\한대희 전자저작물\한대희 3-2\app\resource\contents\lesson01\ops\game\game_1\src\image\img_tNum_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50" y="453390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직사각형 119"/>
            <p:cNvSpPr/>
            <p:nvPr/>
          </p:nvSpPr>
          <p:spPr bwMode="auto">
            <a:xfrm>
              <a:off x="6228070" y="4575346"/>
              <a:ext cx="14978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5318523" y="1675293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76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직사각형 133"/>
          <p:cNvSpPr/>
          <p:nvPr/>
        </p:nvSpPr>
        <p:spPr bwMode="auto">
          <a:xfrm>
            <a:off x="945100" y="3313403"/>
            <a:ext cx="14041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105×6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537388" y="3313403"/>
            <a:ext cx="14041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481×2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947729" y="4023403"/>
            <a:ext cx="14041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7×22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527884" y="4018966"/>
            <a:ext cx="14041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46×21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2337839" y="3140968"/>
            <a:ext cx="840546" cy="537565"/>
            <a:chOff x="6012160" y="1660849"/>
            <a:chExt cx="840546" cy="537565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1" name="그룹 140"/>
          <p:cNvGrpSpPr/>
          <p:nvPr/>
        </p:nvGrpSpPr>
        <p:grpSpPr>
          <a:xfrm>
            <a:off x="4941544" y="3140968"/>
            <a:ext cx="840546" cy="537565"/>
            <a:chOff x="6012160" y="1660849"/>
            <a:chExt cx="840546" cy="537565"/>
          </a:xfrm>
        </p:grpSpPr>
        <p:sp>
          <p:nvSpPr>
            <p:cNvPr id="142" name="직사각형 14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2351885" y="3850968"/>
            <a:ext cx="840546" cy="537565"/>
            <a:chOff x="6012160" y="1660849"/>
            <a:chExt cx="840546" cy="537565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7" name="그룹 146"/>
          <p:cNvGrpSpPr/>
          <p:nvPr/>
        </p:nvGrpSpPr>
        <p:grpSpPr>
          <a:xfrm>
            <a:off x="4955590" y="3850968"/>
            <a:ext cx="840546" cy="537565"/>
            <a:chOff x="6012160" y="1660849"/>
            <a:chExt cx="840546" cy="537565"/>
          </a:xfrm>
        </p:grpSpPr>
        <p:sp>
          <p:nvSpPr>
            <p:cNvPr id="148" name="직사각형 14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51079" y="2107560"/>
            <a:ext cx="6667165" cy="3165526"/>
            <a:chOff x="192745" y="2107764"/>
            <a:chExt cx="6667165" cy="316552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269782"/>
              <a:ext cx="6667165" cy="28154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10776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35989"/>
              </p:ext>
            </p:extLst>
          </p:nvPr>
        </p:nvGraphicFramePr>
        <p:xfrm>
          <a:off x="581832" y="308776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30347"/>
              </p:ext>
            </p:extLst>
          </p:nvPr>
        </p:nvGraphicFramePr>
        <p:xfrm>
          <a:off x="2346028" y="308696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83201"/>
              </p:ext>
            </p:extLst>
          </p:nvPr>
        </p:nvGraphicFramePr>
        <p:xfrm>
          <a:off x="4111751" y="3076523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86853"/>
              </p:ext>
            </p:extLst>
          </p:nvPr>
        </p:nvGraphicFramePr>
        <p:xfrm>
          <a:off x="5581639" y="3071155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1212950" y="2811842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652888" y="2813809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411088" y="281577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0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54938"/>
              </p:ext>
            </p:extLst>
          </p:nvPr>
        </p:nvGraphicFramePr>
        <p:xfrm>
          <a:off x="890522" y="3023595"/>
          <a:ext cx="5345737" cy="18434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4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고슴도치</a:t>
                      </a:r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kumimoji="1" lang="ko-KR" altLang="en-US" sz="1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과일의 왕이라 불리는 </a:t>
                      </a:r>
                      <a:r>
                        <a:rPr kumimoji="1" lang="ko-KR" altLang="en-US" sz="1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두리안이야</a:t>
                      </a:r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악</a:t>
                      </a:r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냄새</a:t>
                      </a:r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</a:t>
                      </a:r>
                      <a:endParaRPr kumimoji="1" lang="ko-KR" altLang="en-US" sz="1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환상적인 맛을 가진 과일이니까</a:t>
                      </a:r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 곳에 들어갈 대화를 찾아 만화를 완성하려고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~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곱셈을 계산하여 알맞은 답을 찾아 이야기를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938242" y="942814"/>
            <a:ext cx="361950" cy="361950"/>
            <a:chOff x="4680807" y="4545124"/>
            <a:chExt cx="457200" cy="457200"/>
          </a:xfrm>
        </p:grpSpPr>
        <p:pic>
          <p:nvPicPr>
            <p:cNvPr id="116" name="Picture 2" descr="D:\2022 2학기 업무\한대희 전자저작물\한대희 3-2\app\resource\contents\lesson01\ops\game\game_1\src\image\img_tNum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807" y="454512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직사각형 116"/>
            <p:cNvSpPr/>
            <p:nvPr/>
          </p:nvSpPr>
          <p:spPr bwMode="auto">
            <a:xfrm>
              <a:off x="4830427" y="4608510"/>
              <a:ext cx="14978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372200" y="954249"/>
            <a:ext cx="366725" cy="366725"/>
            <a:chOff x="6076950" y="4533900"/>
            <a:chExt cx="457200" cy="457200"/>
          </a:xfrm>
        </p:grpSpPr>
        <p:pic>
          <p:nvPicPr>
            <p:cNvPr id="119" name="Picture 3" descr="D:\2022 2학기 업무\한대희 전자저작물\한대희 3-2\app\resource\contents\lesson01\ops\game\game_1\src\image\img_tNum_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50" y="453390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직사각형 119"/>
            <p:cNvSpPr/>
            <p:nvPr/>
          </p:nvSpPr>
          <p:spPr bwMode="auto">
            <a:xfrm>
              <a:off x="6228070" y="4575346"/>
              <a:ext cx="14978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빈칸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 클릭 시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2067816"/>
            <a:ext cx="656221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 결과에 알맞은 답을 찾아 주어진 이야기를 완성해보세요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76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303713" y="3024979"/>
            <a:ext cx="443058" cy="443058"/>
            <a:chOff x="7212406" y="3755132"/>
            <a:chExt cx="971550" cy="971550"/>
          </a:xfrm>
        </p:grpSpPr>
        <p:pic>
          <p:nvPicPr>
            <p:cNvPr id="3076" name="Picture 4" descr="D:\2022 2학기 업무\한대희 전자저작물\한대희 3-2\app\resource\contents\lesson01\ops\game\game_1\src\image\img_sNum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406" y="375513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직사각형 125"/>
            <p:cNvSpPr/>
            <p:nvPr/>
          </p:nvSpPr>
          <p:spPr bwMode="auto">
            <a:xfrm>
              <a:off x="7638890" y="4231915"/>
              <a:ext cx="118581" cy="28906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03713" y="3505731"/>
            <a:ext cx="443058" cy="443058"/>
            <a:chOff x="7441584" y="3692626"/>
            <a:chExt cx="443058" cy="443058"/>
          </a:xfrm>
        </p:grpSpPr>
        <p:pic>
          <p:nvPicPr>
            <p:cNvPr id="3074" name="Picture 2" descr="D:\2022 2학기 업무\한대희 전자저작물\한대희 3-2\app\resource\contents\lesson01\ops\game\game_1\src\image\img_sNum_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84" y="3692626"/>
              <a:ext cx="443058" cy="44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직사각형 126"/>
            <p:cNvSpPr/>
            <p:nvPr/>
          </p:nvSpPr>
          <p:spPr bwMode="auto">
            <a:xfrm>
              <a:off x="7636074" y="3848244"/>
              <a:ext cx="54077" cy="1318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03712" y="3964730"/>
            <a:ext cx="443058" cy="443058"/>
            <a:chOff x="8004823" y="3683634"/>
            <a:chExt cx="443058" cy="443058"/>
          </a:xfrm>
        </p:grpSpPr>
        <p:pic>
          <p:nvPicPr>
            <p:cNvPr id="3075" name="Picture 3" descr="D:\2022 2학기 업무\한대희 전자저작물\한대희 3-2\app\resource\contents\lesson01\ops\game\game_1\src\image\img_sNum_3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823" y="3683634"/>
              <a:ext cx="443058" cy="44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직사각형 127"/>
            <p:cNvSpPr/>
            <p:nvPr/>
          </p:nvSpPr>
          <p:spPr bwMode="auto">
            <a:xfrm>
              <a:off x="8199313" y="3838099"/>
              <a:ext cx="54077" cy="1318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03711" y="4426102"/>
            <a:ext cx="443058" cy="443058"/>
            <a:chOff x="8532440" y="3682481"/>
            <a:chExt cx="443058" cy="443058"/>
          </a:xfrm>
        </p:grpSpPr>
        <p:pic>
          <p:nvPicPr>
            <p:cNvPr id="3077" name="Picture 5" descr="D:\2022 2학기 업무\한대희 전자저작물\한대희 3-2\app\resource\contents\lesson01\ops\game\game_1\src\image\img_sNum_4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2440" y="3682481"/>
              <a:ext cx="443058" cy="44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직사각형 128"/>
            <p:cNvSpPr/>
            <p:nvPr/>
          </p:nvSpPr>
          <p:spPr bwMode="auto">
            <a:xfrm>
              <a:off x="8717405" y="3851523"/>
              <a:ext cx="54077" cy="1318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0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23001"/>
              </p:ext>
            </p:extLst>
          </p:nvPr>
        </p:nvGraphicFramePr>
        <p:xfrm>
          <a:off x="120196" y="6093296"/>
          <a:ext cx="6853150" cy="41148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3-2\app\resource\contents\lesson01\ops\game\game_1\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\image\img_bNum_1.png~img_bNum_4.png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5318523" y="1675293"/>
            <a:ext cx="1728228" cy="313547"/>
            <a:chOff x="2899703" y="5517232"/>
            <a:chExt cx="1728228" cy="313547"/>
          </a:xfrm>
        </p:grpSpPr>
        <p:grpSp>
          <p:nvGrpSpPr>
            <p:cNvPr id="69" name="그룹 6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65" name="타원 64"/>
          <p:cNvSpPr/>
          <p:nvPr/>
        </p:nvSpPr>
        <p:spPr>
          <a:xfrm>
            <a:off x="6606066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2334FEB-145F-4CB6-9531-4DDC44298A46}"/>
              </a:ext>
            </a:extLst>
          </p:cNvPr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358C64C3-A350-4F35-9962-24FB7DB19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53">
              <a:extLst>
                <a:ext uri="{FF2B5EF4-FFF2-40B4-BE49-F238E27FC236}">
                  <a16:creationId xmlns:a16="http://schemas.microsoft.com/office/drawing/2014/main" id="{E7FE3EB3-9FFA-4B2B-90A9-28D6BBC9D61B}"/>
                </a:ext>
              </a:extLst>
            </p:cNvPr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sp>
        <p:nvSpPr>
          <p:cNvPr id="81" name="타원 80"/>
          <p:cNvSpPr/>
          <p:nvPr/>
        </p:nvSpPr>
        <p:spPr>
          <a:xfrm>
            <a:off x="192745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4231" y="2891508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2168" y="3328231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2168" y="3830105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2200" y="4306054"/>
            <a:ext cx="360000" cy="355000"/>
          </a:xfrm>
          <a:prstGeom prst="rect">
            <a:avLst/>
          </a:prstGeom>
        </p:spPr>
      </p:pic>
      <p:sp>
        <p:nvSpPr>
          <p:cNvPr id="86" name="타원 85"/>
          <p:cNvSpPr/>
          <p:nvPr/>
        </p:nvSpPr>
        <p:spPr>
          <a:xfrm>
            <a:off x="2081524" y="2797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5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클릭 시 해당 놀이 페이지로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475290"/>
            <a:ext cx="49852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공책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필기도구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430292" y="5440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3975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41674"/>
            <a:ext cx="6413394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일의 자리에서 올림이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 문제를 만듭니다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67263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활동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최소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이</a:t>
                </a:r>
                <a:r>
                  <a:rPr lang="ko-KR" altLang="en-US" sz="16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이구동성 곱셈 놀이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8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726830" y="5476693"/>
            <a:ext cx="1595920" cy="256563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2067735" y="633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id="{A59714CE-E8A1-486F-A281-C4DDC6A2012C}"/>
              </a:ext>
            </a:extLst>
          </p:cNvPr>
          <p:cNvSpPr txBox="1"/>
          <p:nvPr/>
        </p:nvSpPr>
        <p:spPr>
          <a:xfrm>
            <a:off x="562709" y="4077072"/>
            <a:ext cx="6413394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네 명의 학생이 나와서 각자 숫자 하나씩을 담당합니다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4709943"/>
            <a:ext cx="289421" cy="23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3">
            <a:extLst>
              <a:ext uri="{FF2B5EF4-FFF2-40B4-BE49-F238E27FC236}">
                <a16:creationId xmlns:a16="http://schemas.microsoft.com/office/drawing/2014/main" id="{A59714CE-E8A1-486F-A281-C4DDC6A2012C}"/>
              </a:ext>
            </a:extLst>
          </p:cNvPr>
          <p:cNvSpPr txBox="1"/>
          <p:nvPr/>
        </p:nvSpPr>
        <p:spPr>
          <a:xfrm>
            <a:off x="849180" y="4661847"/>
            <a:ext cx="6126923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학생이 왼쪽부터 곱해지는 세 자리의 수의 백의 자리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일의 자리와 곱하는 한 자리 수를 맡습니다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96643" y="4830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488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43533</TotalTime>
  <Words>937</Words>
  <Application>Microsoft Office PowerPoint</Application>
  <PresentationFormat>화면 슬라이드 쇼(4:3)</PresentationFormat>
  <Paragraphs>348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7809</cp:revision>
  <dcterms:created xsi:type="dcterms:W3CDTF">2008-07-15T12:19:11Z</dcterms:created>
  <dcterms:modified xsi:type="dcterms:W3CDTF">2022-05-31T07:43:30Z</dcterms:modified>
</cp:coreProperties>
</file>