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84" r:id="rId4"/>
    <p:sldId id="1399" r:id="rId5"/>
    <p:sldId id="1097" r:id="rId6"/>
    <p:sldId id="1374" r:id="rId7"/>
    <p:sldId id="1351" r:id="rId8"/>
    <p:sldId id="1352" r:id="rId9"/>
    <p:sldId id="1393" r:id="rId10"/>
    <p:sldId id="1394" r:id="rId11"/>
    <p:sldId id="1355" r:id="rId12"/>
    <p:sldId id="1357" r:id="rId13"/>
    <p:sldId id="1395" r:id="rId14"/>
    <p:sldId id="1359" r:id="rId15"/>
    <p:sldId id="1396" r:id="rId16"/>
    <p:sldId id="1361" r:id="rId17"/>
    <p:sldId id="1397" r:id="rId18"/>
    <p:sldId id="1363" r:id="rId19"/>
    <p:sldId id="1398" r:id="rId20"/>
    <p:sldId id="1368" r:id="rId21"/>
    <p:sldId id="1315" r:id="rId2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6C0A"/>
    <a:srgbClr val="FDD09E"/>
    <a:srgbClr val="F5A21B"/>
    <a:srgbClr val="C99447"/>
    <a:srgbClr val="A04614"/>
    <a:srgbClr val="FF0000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cdata2.tsherpa.co.kr/tsherpa/multimedia/Flash/2022/curri/index.html?flashxmlnum=yrhj07&amp;classno=E-curri04-math-H_2022/41/suh_h_0401_01_0910/suh_h_0401_01_0910_301_1.html&amp;id=1440575&amp;classa=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5171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5026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896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28055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8" y="1062261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35467"/>
              </p:ext>
            </p:extLst>
          </p:nvPr>
        </p:nvGraphicFramePr>
        <p:xfrm>
          <a:off x="2051720" y="2725112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072241" y="3301937"/>
            <a:ext cx="494934" cy="501013"/>
            <a:chOff x="6402836" y="1625606"/>
            <a:chExt cx="494934" cy="501013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67213"/>
              </p:ext>
            </p:extLst>
          </p:nvPr>
        </p:nvGraphicFramePr>
        <p:xfrm>
          <a:off x="4036213" y="272918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043379" y="3301937"/>
            <a:ext cx="494934" cy="501013"/>
            <a:chOff x="6402836" y="1625606"/>
            <a:chExt cx="494934" cy="501013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4384374" y="3301937"/>
            <a:ext cx="494934" cy="501013"/>
            <a:chOff x="6402836" y="1625606"/>
            <a:chExt cx="494934" cy="501013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4714321" y="3301937"/>
            <a:ext cx="494934" cy="501013"/>
            <a:chOff x="6402836" y="1625606"/>
            <a:chExt cx="494934" cy="501013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192745" y="2222866"/>
            <a:ext cx="6667165" cy="3050424"/>
            <a:chOff x="192745" y="2222866"/>
            <a:chExt cx="6667165" cy="3050424"/>
          </a:xfrm>
        </p:grpSpPr>
        <p:sp>
          <p:nvSpPr>
            <p:cNvPr id="34" name="직사각형 33"/>
            <p:cNvSpPr/>
            <p:nvPr/>
          </p:nvSpPr>
          <p:spPr>
            <a:xfrm>
              <a:off x="192745" y="2384884"/>
              <a:ext cx="6667165" cy="27003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8478" y="22228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각 삼각형 3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2269"/>
              </p:ext>
            </p:extLst>
          </p:nvPr>
        </p:nvGraphicFramePr>
        <p:xfrm>
          <a:off x="1691680" y="281693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30453"/>
              </p:ext>
            </p:extLst>
          </p:nvPr>
        </p:nvGraphicFramePr>
        <p:xfrm>
          <a:off x="4054065" y="2831457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6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28055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9×16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부분만 사용하고 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6184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3-2\app\resource\contents\lesson01\ops\1\images\1_9\1_9_06_1.svg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18" y="1860984"/>
            <a:ext cx="1942690" cy="264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2253337" y="1774833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313604" y="2752239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313604" y="3913212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20" y="2815501"/>
            <a:ext cx="266915" cy="23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20" y="3976474"/>
            <a:ext cx="266915" cy="23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3861427" y="2752239"/>
            <a:ext cx="91802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9×10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3986194" y="3913212"/>
            <a:ext cx="91802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9×6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421932" y="4589417"/>
            <a:ext cx="4140144" cy="60377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738370" y="4717794"/>
            <a:ext cx="91802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9×16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277515" y="4713868"/>
            <a:ext cx="26788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endParaRPr kumimoji="1" lang="en-US" altLang="ko-KR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78212" y="2638001"/>
            <a:ext cx="901900" cy="496134"/>
            <a:chOff x="4912272" y="2527972"/>
            <a:chExt cx="901900" cy="49613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4912272" y="2658946"/>
              <a:ext cx="721900" cy="365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900" dirty="0"/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4943850" y="2658976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4172" y="2527972"/>
              <a:ext cx="360000" cy="35500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4678212" y="3798974"/>
            <a:ext cx="901900" cy="488421"/>
            <a:chOff x="4764003" y="3688945"/>
            <a:chExt cx="901900" cy="48842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4764003" y="3812236"/>
              <a:ext cx="721900" cy="3651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900" dirty="0"/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4785627" y="3812236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5903" y="3688945"/>
              <a:ext cx="360000" cy="355000"/>
            </a:xfrm>
            <a:prstGeom prst="rect">
              <a:avLst/>
            </a:prstGeom>
          </p:spPr>
        </p:pic>
      </p:grpSp>
      <p:sp>
        <p:nvSpPr>
          <p:cNvPr id="67" name="타원 66"/>
          <p:cNvSpPr/>
          <p:nvPr/>
        </p:nvSpPr>
        <p:spPr>
          <a:xfrm>
            <a:off x="4541544" y="2581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563773" y="4582864"/>
            <a:ext cx="901900" cy="496134"/>
            <a:chOff x="4912272" y="2527972"/>
            <a:chExt cx="901900" cy="49613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4912272" y="2658946"/>
              <a:ext cx="721900" cy="365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900" dirty="0"/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4943850" y="2658976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4172" y="2527972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3522731" y="4594503"/>
            <a:ext cx="901900" cy="488421"/>
            <a:chOff x="4764003" y="3688945"/>
            <a:chExt cx="901900" cy="4884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4764003" y="3812236"/>
              <a:ext cx="721900" cy="3651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900" dirty="0"/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4785627" y="3812236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5903" y="3688945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직사각형 76"/>
          <p:cNvSpPr/>
          <p:nvPr/>
        </p:nvSpPr>
        <p:spPr bwMode="auto">
          <a:xfrm>
            <a:off x="4253684" y="4709911"/>
            <a:ext cx="26788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en-US" altLang="ko-KR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491703" y="4551009"/>
            <a:ext cx="840546" cy="537565"/>
            <a:chOff x="6012160" y="1660849"/>
            <a:chExt cx="840546" cy="537565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타원 82"/>
          <p:cNvSpPr/>
          <p:nvPr/>
        </p:nvSpPr>
        <p:spPr>
          <a:xfrm>
            <a:off x="3438797" y="25730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192149" y="1774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042" y="1028055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8" y="1062261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78631"/>
              </p:ext>
            </p:extLst>
          </p:nvPr>
        </p:nvGraphicFramePr>
        <p:xfrm>
          <a:off x="1157921" y="2420888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81194"/>
              </p:ext>
            </p:extLst>
          </p:nvPr>
        </p:nvGraphicFramePr>
        <p:xfrm>
          <a:off x="3858221" y="2435413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1147457" y="3020750"/>
            <a:ext cx="1180025" cy="488950"/>
            <a:chOff x="5672681" y="1660849"/>
            <a:chExt cx="1180025" cy="488950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672681" y="1833284"/>
              <a:ext cx="1000025" cy="3165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1147457" y="3369548"/>
            <a:ext cx="1180025" cy="488950"/>
            <a:chOff x="5672681" y="1660849"/>
            <a:chExt cx="1180025" cy="488950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672681" y="1833284"/>
              <a:ext cx="1000025" cy="3165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147457" y="3768519"/>
            <a:ext cx="1180025" cy="488950"/>
            <a:chOff x="5672681" y="1660849"/>
            <a:chExt cx="1180025" cy="488950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5672681" y="1833284"/>
              <a:ext cx="1000025" cy="3165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>
            <a:off x="3860108" y="3039213"/>
            <a:ext cx="1479103" cy="488950"/>
            <a:chOff x="5373603" y="1660849"/>
            <a:chExt cx="1479103" cy="488950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5373603" y="1833284"/>
              <a:ext cx="1299103" cy="3165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3860108" y="3394569"/>
            <a:ext cx="1479103" cy="488950"/>
            <a:chOff x="5373603" y="1660849"/>
            <a:chExt cx="1479103" cy="488950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5373603" y="1833284"/>
              <a:ext cx="1299103" cy="3165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3860108" y="3777572"/>
            <a:ext cx="1479103" cy="488950"/>
            <a:chOff x="5373603" y="1660849"/>
            <a:chExt cx="1479103" cy="488950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5373603" y="1833284"/>
              <a:ext cx="1299103" cy="3165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직사각형 76"/>
          <p:cNvSpPr/>
          <p:nvPr/>
        </p:nvSpPr>
        <p:spPr bwMode="auto">
          <a:xfrm>
            <a:off x="2184725" y="3174266"/>
            <a:ext cx="84540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···32×7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192721" y="3518389"/>
            <a:ext cx="9902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···32×20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5157911" y="3183683"/>
            <a:ext cx="84540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···62×3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165907" y="3527806"/>
            <a:ext cx="9902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···62×20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45126"/>
              </p:ext>
            </p:extLst>
          </p:nvPr>
        </p:nvGraphicFramePr>
        <p:xfrm>
          <a:off x="1157921" y="2420888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87412"/>
              </p:ext>
            </p:extLst>
          </p:nvPr>
        </p:nvGraphicFramePr>
        <p:xfrm>
          <a:off x="3858221" y="2435413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1147457" y="3020750"/>
            <a:ext cx="1180025" cy="488950"/>
            <a:chOff x="5672681" y="1660849"/>
            <a:chExt cx="1180025" cy="488950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672681" y="1833284"/>
              <a:ext cx="1000025" cy="3165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1147457" y="3369548"/>
            <a:ext cx="1180025" cy="488950"/>
            <a:chOff x="5672681" y="1660849"/>
            <a:chExt cx="1180025" cy="488950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672681" y="1833284"/>
              <a:ext cx="1000025" cy="3165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147457" y="3768519"/>
            <a:ext cx="1180025" cy="488950"/>
            <a:chOff x="5672681" y="1660849"/>
            <a:chExt cx="1180025" cy="488950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5672681" y="1833284"/>
              <a:ext cx="1000025" cy="3165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>
            <a:off x="3860108" y="3039213"/>
            <a:ext cx="1479103" cy="488950"/>
            <a:chOff x="5373603" y="1660849"/>
            <a:chExt cx="1479103" cy="488950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5373603" y="1833284"/>
              <a:ext cx="1299103" cy="3165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3860108" y="3394569"/>
            <a:ext cx="1479103" cy="488950"/>
            <a:chOff x="5373603" y="1660849"/>
            <a:chExt cx="1479103" cy="488950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5373603" y="1833284"/>
              <a:ext cx="1299103" cy="3165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3860108" y="3777572"/>
            <a:ext cx="1479103" cy="488950"/>
            <a:chOff x="5373603" y="1660849"/>
            <a:chExt cx="1479103" cy="488950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5373603" y="1833284"/>
              <a:ext cx="1299103" cy="3165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직사각형 76"/>
          <p:cNvSpPr/>
          <p:nvPr/>
        </p:nvSpPr>
        <p:spPr bwMode="auto">
          <a:xfrm>
            <a:off x="2184725" y="3174266"/>
            <a:ext cx="84540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···32×7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192721" y="3518389"/>
            <a:ext cx="9902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···32×20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5157911" y="3183683"/>
            <a:ext cx="84540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···62×3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165907" y="3527806"/>
            <a:ext cx="9902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···62×20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92745" y="2150279"/>
            <a:ext cx="6667165" cy="3150929"/>
            <a:chOff x="192745" y="2122361"/>
            <a:chExt cx="6667165" cy="3150929"/>
          </a:xfrm>
        </p:grpSpPr>
        <p:sp>
          <p:nvSpPr>
            <p:cNvPr id="44" name="직사각형 43"/>
            <p:cNvSpPr/>
            <p:nvPr/>
          </p:nvSpPr>
          <p:spPr>
            <a:xfrm>
              <a:off x="192745" y="2312876"/>
              <a:ext cx="6667165" cy="27723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21223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각 삼각형 4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01754" y="2528900"/>
            <a:ext cx="6366489" cy="1177189"/>
            <a:chOff x="401754" y="2698538"/>
            <a:chExt cx="6366489" cy="1177189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54" y="2837400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 bwMode="auto">
            <a:xfrm>
              <a:off x="533326" y="2698538"/>
              <a:ext cx="6234917" cy="6371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32×27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에서 곱하는 수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27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으로 나누어 곱해지는 수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32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에 각각 곱한 다음 더합니다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58" y="3331269"/>
              <a:ext cx="212914" cy="20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직사각형 50"/>
            <p:cNvSpPr/>
            <p:nvPr/>
          </p:nvSpPr>
          <p:spPr bwMode="auto">
            <a:xfrm>
              <a:off x="793714" y="3238598"/>
              <a:ext cx="5974529" cy="6371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32×7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224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이고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32×20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640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32×27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224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640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864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1755" y="3723043"/>
            <a:ext cx="6366489" cy="1232243"/>
            <a:chOff x="401754" y="2552713"/>
            <a:chExt cx="6366489" cy="1232243"/>
          </a:xfrm>
        </p:grpSpPr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54" y="2708920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직사각형 80"/>
            <p:cNvSpPr/>
            <p:nvPr/>
          </p:nvSpPr>
          <p:spPr bwMode="auto">
            <a:xfrm>
              <a:off x="533326" y="2552713"/>
              <a:ext cx="6234917" cy="6371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62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×23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에서 곱하는 수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23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으로 나누어 곱해지는 수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62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에 각각 곱한 다음 더합니다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58" y="3248318"/>
              <a:ext cx="212914" cy="20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직사각형 82"/>
            <p:cNvSpPr/>
            <p:nvPr/>
          </p:nvSpPr>
          <p:spPr bwMode="auto">
            <a:xfrm>
              <a:off x="793714" y="3147827"/>
              <a:ext cx="5974529" cy="6371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62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×3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186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이고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62×20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62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×20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186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1240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1426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1028055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8" y="1062261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2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28055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가장 큰 것의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1396" y="2024844"/>
            <a:ext cx="5334780" cy="7200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59" y="222224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79" y="221632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40" y="222224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1553608" y="2168860"/>
            <a:ext cx="87032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331×2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326352" y="2168860"/>
            <a:ext cx="87032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218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957340" y="2168860"/>
            <a:ext cx="87032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162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216020" y="2924944"/>
            <a:ext cx="840546" cy="537565"/>
            <a:chOff x="6012160" y="1660849"/>
            <a:chExt cx="840546" cy="537565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83" y="31194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28055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가장 큰 것의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1396" y="2024844"/>
            <a:ext cx="5334780" cy="7200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59" y="222224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79" y="221632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40" y="222224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1553608" y="2168860"/>
            <a:ext cx="87032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331×2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326352" y="2168860"/>
            <a:ext cx="87032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218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957340" y="2168860"/>
            <a:ext cx="87032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162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216020" y="2924944"/>
            <a:ext cx="840546" cy="537565"/>
            <a:chOff x="6012160" y="1660849"/>
            <a:chExt cx="840546" cy="537565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83" y="31194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92745" y="2763818"/>
            <a:ext cx="6667165" cy="2509472"/>
            <a:chOff x="192745" y="2763818"/>
            <a:chExt cx="6667165" cy="2509472"/>
          </a:xfrm>
        </p:grpSpPr>
        <p:sp>
          <p:nvSpPr>
            <p:cNvPr id="34" name="직사각형 33"/>
            <p:cNvSpPr/>
            <p:nvPr/>
          </p:nvSpPr>
          <p:spPr>
            <a:xfrm>
              <a:off x="192745" y="2924944"/>
              <a:ext cx="6667165" cy="2160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38478" y="276381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각 삼각형 3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3805" y="3320988"/>
            <a:ext cx="2161408" cy="432048"/>
            <a:chOff x="473805" y="2223965"/>
            <a:chExt cx="2161408" cy="432048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05" y="2275623"/>
              <a:ext cx="325285" cy="325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직사각형 53"/>
            <p:cNvSpPr/>
            <p:nvPr/>
          </p:nvSpPr>
          <p:spPr bwMode="auto">
            <a:xfrm>
              <a:off x="861716" y="2223965"/>
              <a:ext cx="1773497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331×2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662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7544" y="3753036"/>
            <a:ext cx="2161408" cy="432048"/>
            <a:chOff x="473805" y="2675063"/>
            <a:chExt cx="2161408" cy="432048"/>
          </a:xfrm>
        </p:grpSpPr>
        <p:pic>
          <p:nvPicPr>
            <p:cNvPr id="51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05" y="2725488"/>
              <a:ext cx="319371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직사각형 55"/>
            <p:cNvSpPr/>
            <p:nvPr/>
          </p:nvSpPr>
          <p:spPr bwMode="auto">
            <a:xfrm>
              <a:off x="861717" y="2675063"/>
              <a:ext cx="1773496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218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×3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654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4280" y="4185084"/>
            <a:ext cx="2161408" cy="432048"/>
            <a:chOff x="473805" y="3119480"/>
            <a:chExt cx="2161408" cy="432048"/>
          </a:xfrm>
        </p:grpSpPr>
        <p:pic>
          <p:nvPicPr>
            <p:cNvPr id="42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05" y="3169905"/>
              <a:ext cx="331199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/>
            <p:cNvSpPr/>
            <p:nvPr/>
          </p:nvSpPr>
          <p:spPr bwMode="auto">
            <a:xfrm>
              <a:off x="866818" y="3119480"/>
              <a:ext cx="1768395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162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×4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648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06160" y="4509120"/>
            <a:ext cx="5153972" cy="432048"/>
            <a:chOff x="901865" y="3551528"/>
            <a:chExt cx="5153972" cy="432048"/>
          </a:xfrm>
        </p:grpSpPr>
        <p:grpSp>
          <p:nvGrpSpPr>
            <p:cNvPr id="4" name="그룹 3"/>
            <p:cNvGrpSpPr/>
            <p:nvPr/>
          </p:nvGrpSpPr>
          <p:grpSpPr>
            <a:xfrm>
              <a:off x="1187624" y="3551528"/>
              <a:ext cx="4868213" cy="432048"/>
              <a:chOff x="855915" y="3551528"/>
              <a:chExt cx="4868213" cy="432048"/>
            </a:xfrm>
          </p:grpSpPr>
          <p:sp>
            <p:nvSpPr>
              <p:cNvPr id="60" name="직사각형 59"/>
              <p:cNvSpPr/>
              <p:nvPr/>
            </p:nvSpPr>
            <p:spPr bwMode="auto">
              <a:xfrm>
                <a:off x="855915" y="3551528"/>
                <a:ext cx="4868213" cy="43204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i="0" u="none" strike="noStrike" cap="none" normalizeH="0" baseline="0" dirty="0" smtClean="0">
                    <a:ln>
                      <a:noFill/>
                    </a:ln>
                    <a:effectLst/>
                    <a:latin typeface="맑은 고딕" pitchFamily="50" charset="-127"/>
                    <a:ea typeface="맑은 고딕" pitchFamily="50" charset="-127"/>
                  </a:rPr>
                  <a:t>계산 결과가 가장 큰 것의 기호는     입니다</a:t>
                </a:r>
                <a:r>
                  <a:rPr kumimoji="1" lang="en-US" altLang="ko-KR" sz="1600" i="0" u="none" strike="noStrike" cap="none" normalizeH="0" baseline="0" dirty="0" smtClean="0">
                    <a:ln>
                      <a:noFill/>
                    </a:ln>
                    <a:effectLst/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1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7924" y="3604909"/>
                <a:ext cx="325285" cy="325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4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865" y="3664051"/>
              <a:ext cx="212914" cy="20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03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5312" y="908720"/>
            <a:ext cx="6918956" cy="881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우주네 반 학생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색연필을 각각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자루씩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색연필은 모두 몇 자루가 필요한지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997053" y="2060989"/>
            <a:ext cx="1320770" cy="537565"/>
            <a:chOff x="5531936" y="1660849"/>
            <a:chExt cx="1320770" cy="537565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5531936" y="1833284"/>
              <a:ext cx="114077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자루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5312" y="908720"/>
            <a:ext cx="6918956" cy="881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우주네 반 학생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색연필을 각각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자루씩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색연필은 모두 몇 자루가 필요한지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2997053" y="2060989"/>
            <a:ext cx="1320770" cy="537565"/>
            <a:chOff x="5531936" y="1660849"/>
            <a:chExt cx="1320770" cy="537565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5531936" y="1833284"/>
              <a:ext cx="114077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자루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192745" y="3843046"/>
            <a:ext cx="6667165" cy="1430244"/>
            <a:chOff x="192745" y="3843046"/>
            <a:chExt cx="6667165" cy="1430244"/>
          </a:xfrm>
        </p:grpSpPr>
        <p:sp>
          <p:nvSpPr>
            <p:cNvPr id="19" name="직사각형 18"/>
            <p:cNvSpPr/>
            <p:nvPr/>
          </p:nvSpPr>
          <p:spPr>
            <a:xfrm>
              <a:off x="192745" y="4005064"/>
              <a:ext cx="6667165" cy="10801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38478" y="384304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각 삼각형 2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31540" y="4266617"/>
            <a:ext cx="6234917" cy="6371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한 사람에게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자루씩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27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명에게 주므로 필요한 색연필의 수는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12×27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324(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자루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0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359566" y="50000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63372" y="49956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0" y="2456892"/>
            <a:ext cx="6907997" cy="234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0002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3-2\app\resource\contents\lesson01\ops\1\images\1_9\1_9_10_1.svg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 bwMode="auto">
          <a:xfrm>
            <a:off x="838200" y="2642981"/>
            <a:ext cx="91440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126×3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355293" y="2735399"/>
            <a:ext cx="91440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12×63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656104" y="2660134"/>
            <a:ext cx="91440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213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90419" y="3789040"/>
            <a:ext cx="91440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9×84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626478" y="4170169"/>
            <a:ext cx="91440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21×18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673824" y="3969881"/>
            <a:ext cx="91440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6×71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2941" y="2310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904875" y="3277741"/>
            <a:ext cx="2952750" cy="44767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1333500" y="3163441"/>
            <a:ext cx="1752600" cy="7239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6153150" y="3192016"/>
            <a:ext cx="9525" cy="47625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그룹 38"/>
          <p:cNvGrpSpPr/>
          <p:nvPr/>
        </p:nvGrpSpPr>
        <p:grpSpPr>
          <a:xfrm>
            <a:off x="4559462" y="1645730"/>
            <a:ext cx="2416981" cy="190309"/>
            <a:chOff x="4421576" y="2197504"/>
            <a:chExt cx="2416981" cy="190309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4411193" y="1448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7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0" y="2456892"/>
            <a:ext cx="6907997" cy="234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 bwMode="auto">
          <a:xfrm>
            <a:off x="838200" y="2642981"/>
            <a:ext cx="91440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126×3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355293" y="2735399"/>
            <a:ext cx="91440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12×63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656104" y="2660134"/>
            <a:ext cx="91440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213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90419" y="3789040"/>
            <a:ext cx="91440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9×84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626478" y="4170169"/>
            <a:ext cx="91440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21×18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673824" y="3969881"/>
            <a:ext cx="91440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6×71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904875" y="3277741"/>
            <a:ext cx="2952750" cy="44767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1333500" y="3163441"/>
            <a:ext cx="1752600" cy="7239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6153150" y="3192016"/>
            <a:ext cx="9525" cy="47625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그룹 38"/>
          <p:cNvGrpSpPr/>
          <p:nvPr/>
        </p:nvGrpSpPr>
        <p:grpSpPr>
          <a:xfrm>
            <a:off x="4559462" y="2136479"/>
            <a:ext cx="2416981" cy="190309"/>
            <a:chOff x="4421576" y="2197504"/>
            <a:chExt cx="2416981" cy="190309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92745" y="3473750"/>
            <a:ext cx="6667165" cy="1799540"/>
            <a:chOff x="192745" y="3473750"/>
            <a:chExt cx="6667165" cy="1799540"/>
          </a:xfrm>
        </p:grpSpPr>
        <p:sp>
          <p:nvSpPr>
            <p:cNvPr id="32" name="직사각형 31"/>
            <p:cNvSpPr/>
            <p:nvPr/>
          </p:nvSpPr>
          <p:spPr>
            <a:xfrm>
              <a:off x="192745" y="3668266"/>
              <a:ext cx="6667165" cy="14169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38478" y="347375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30610" y="4005066"/>
            <a:ext cx="1485973" cy="3792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126×3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378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754846" y="4005065"/>
            <a:ext cx="1485973" cy="3792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12×63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756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958235" y="4005064"/>
            <a:ext cx="1485973" cy="3792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213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426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47564" y="4450910"/>
            <a:ext cx="1485973" cy="3792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9×84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756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751263" y="4450909"/>
            <a:ext cx="1485973" cy="3792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×18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378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958235" y="4450908"/>
            <a:ext cx="1485973" cy="3792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×71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426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9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07609"/>
              </p:ext>
            </p:extLst>
          </p:nvPr>
        </p:nvGraphicFramePr>
        <p:xfrm>
          <a:off x="179388" y="321572"/>
          <a:ext cx="8774172" cy="609576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만든 수로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세우기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별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6547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https://cdata2.tsherpa.co.kr/tsherpa/multimedia/Flash/2022/curri/index.html?flashxmlnum=yrhj07&amp;classno=E-curri04-math-H_2022/41/suh_h_0401_01_1011/suh_h_0401_01_1011_301_1.html&amp;id=1440575&amp;classa=1</a:t>
                      </a:r>
                      <a:endParaRPr kumimoji="0"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53965" y="2665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5920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이야기를 완성하기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41" y="313831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71" y="353701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344154" y="3503398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312" y="894491"/>
            <a:ext cx="6918956" cy="578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만든 수를 이용하여 다음 활동을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1325452" y="2456892"/>
            <a:ext cx="4398676" cy="97210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여러 가지 방법으로 계산해 보세요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70785" y="2995703"/>
            <a:ext cx="1269167" cy="325285"/>
            <a:chOff x="5525031" y="2896444"/>
            <a:chExt cx="1567249" cy="325285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031" y="2896444"/>
              <a:ext cx="1460825" cy="325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767882" y="2935437"/>
              <a:ext cx="13243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활동 해보기 </a:t>
              </a:r>
              <a:endParaRPr lang="ko-KR" altLang="en-US" sz="11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2722516" y="2888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4505" y="702153"/>
            <a:ext cx="6923978" cy="5101015"/>
            <a:chOff x="60290" y="656692"/>
            <a:chExt cx="6923978" cy="5101015"/>
          </a:xfrm>
        </p:grpSpPr>
        <p:sp>
          <p:nvSpPr>
            <p:cNvPr id="15" name="직사각형 14"/>
            <p:cNvSpPr/>
            <p:nvPr/>
          </p:nvSpPr>
          <p:spPr>
            <a:xfrm>
              <a:off x="60290" y="656692"/>
              <a:ext cx="6913266" cy="51010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308" y="658845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3-2\app\resource\contents\lesson01\ops\1\1_9_01.html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상하좌우 중앙에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780541"/>
            <a:ext cx="6905033" cy="355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179512" y="1660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3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220775"/>
            <a:ext cx="60077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곱하는 수가 한 자리 수 또는 두 자리 수인 곱셈의 계산 원리를 이해하고 그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3433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0263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3-2\app\resource\contents\lesson01\ops\1\images\1_9\1_9_02_1.svg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8819" y="101673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123×3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8" y="2500722"/>
            <a:ext cx="6624609" cy="118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 bwMode="auto">
          <a:xfrm>
            <a:off x="1034678" y="3894622"/>
            <a:ext cx="137687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123×3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217006" y="3936350"/>
            <a:ext cx="684076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829074" y="3915531"/>
            <a:ext cx="3385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124025" y="3941955"/>
            <a:ext cx="684076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754199" y="3921136"/>
            <a:ext cx="3385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4037384" y="3944757"/>
            <a:ext cx="684076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691971" y="3921136"/>
            <a:ext cx="3385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991386" y="3755531"/>
            <a:ext cx="840546" cy="537565"/>
            <a:chOff x="6012160" y="1660849"/>
            <a:chExt cx="840546" cy="537565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369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타원 71"/>
          <p:cNvSpPr/>
          <p:nvPr/>
        </p:nvSpPr>
        <p:spPr>
          <a:xfrm>
            <a:off x="2087200" y="368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3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28055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316×2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바르게 계산한 식에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15361" y="5058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28" y="1039658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343586" y="2528900"/>
            <a:ext cx="1888154" cy="18002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37173"/>
              </p:ext>
            </p:extLst>
          </p:nvPr>
        </p:nvGraphicFramePr>
        <p:xfrm>
          <a:off x="523606" y="2956660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09180"/>
              </p:ext>
            </p:extLst>
          </p:nvPr>
        </p:nvGraphicFramePr>
        <p:xfrm>
          <a:off x="2764053" y="2966808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6192"/>
              </p:ext>
            </p:extLst>
          </p:nvPr>
        </p:nvGraphicFramePr>
        <p:xfrm>
          <a:off x="4933346" y="297007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모서리가 둥근 직사각형 62"/>
          <p:cNvSpPr/>
          <p:nvPr/>
        </p:nvSpPr>
        <p:spPr>
          <a:xfrm>
            <a:off x="2586839" y="2528900"/>
            <a:ext cx="1888154" cy="18002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772078" y="2528900"/>
            <a:ext cx="1888154" cy="18002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563700" y="2636912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717235" y="2636912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89042" y="2339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984386" y="2851497"/>
            <a:ext cx="1155006" cy="115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790544" y="2924144"/>
            <a:ext cx="1009711" cy="1009711"/>
            <a:chOff x="2875720" y="4365104"/>
            <a:chExt cx="580156" cy="580156"/>
          </a:xfrm>
        </p:grpSpPr>
        <p:cxnSp>
          <p:nvCxnSpPr>
            <p:cNvPr id="71" name="직선 연결선 70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/>
          <p:cNvGrpSpPr/>
          <p:nvPr/>
        </p:nvGrpSpPr>
        <p:grpSpPr>
          <a:xfrm>
            <a:off x="5220072" y="2924144"/>
            <a:ext cx="1009711" cy="1009711"/>
            <a:chOff x="2875720" y="4365104"/>
            <a:chExt cx="580156" cy="580156"/>
          </a:xfrm>
        </p:grpSpPr>
        <p:cxnSp>
          <p:nvCxnSpPr>
            <p:cNvPr id="74" name="직선 연결선 73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2457742" y="3765844"/>
            <a:ext cx="1113302" cy="3651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2471652" y="3343925"/>
            <a:ext cx="1113302" cy="36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3227452" y="2928699"/>
            <a:ext cx="365836" cy="365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28055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651196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8" y="1062261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82540"/>
              </p:ext>
            </p:extLst>
          </p:nvPr>
        </p:nvGraphicFramePr>
        <p:xfrm>
          <a:off x="2048876" y="2060848"/>
          <a:ext cx="1566924" cy="25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81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1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1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1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1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2393870" y="4191877"/>
            <a:ext cx="1341289" cy="596222"/>
            <a:chOff x="5674702" y="810027"/>
            <a:chExt cx="1341289" cy="596222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 bwMode="auto">
          <a:xfrm>
            <a:off x="3593288" y="3114017"/>
            <a:ext cx="61206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3593288" y="3510061"/>
            <a:ext cx="61206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3571044" y="3918779"/>
            <a:ext cx="61206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그룹 59"/>
          <p:cNvGrpSpPr/>
          <p:nvPr/>
        </p:nvGrpSpPr>
        <p:grpSpPr>
          <a:xfrm>
            <a:off x="4169144" y="2744924"/>
            <a:ext cx="840546" cy="537565"/>
            <a:chOff x="6012160" y="1660849"/>
            <a:chExt cx="840546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4164844" y="3162437"/>
            <a:ext cx="840546" cy="537565"/>
            <a:chOff x="6012160" y="1660849"/>
            <a:chExt cx="840546" cy="537565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4164708" y="3569866"/>
            <a:ext cx="840546" cy="537565"/>
            <a:chOff x="6012160" y="1660849"/>
            <a:chExt cx="840546" cy="537565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직사각형 69"/>
          <p:cNvSpPr/>
          <p:nvPr/>
        </p:nvSpPr>
        <p:spPr bwMode="auto">
          <a:xfrm>
            <a:off x="4853428" y="2902072"/>
            <a:ext cx="46765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853428" y="3334872"/>
            <a:ext cx="46765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860429" y="3742301"/>
            <a:ext cx="46765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28055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651196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10~11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8" y="1062261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66020"/>
              </p:ext>
            </p:extLst>
          </p:nvPr>
        </p:nvGraphicFramePr>
        <p:xfrm>
          <a:off x="2051720" y="2725112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072241" y="3301937"/>
            <a:ext cx="494934" cy="501013"/>
            <a:chOff x="6402836" y="1625606"/>
            <a:chExt cx="494934" cy="501013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86659"/>
              </p:ext>
            </p:extLst>
          </p:nvPr>
        </p:nvGraphicFramePr>
        <p:xfrm>
          <a:off x="4036213" y="272918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043379" y="3301937"/>
            <a:ext cx="494934" cy="501013"/>
            <a:chOff x="6402836" y="1625606"/>
            <a:chExt cx="494934" cy="501013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4384374" y="3301937"/>
            <a:ext cx="494934" cy="501013"/>
            <a:chOff x="6402836" y="1625606"/>
            <a:chExt cx="494934" cy="501013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4714321" y="3301937"/>
            <a:ext cx="494934" cy="501013"/>
            <a:chOff x="6402836" y="1625606"/>
            <a:chExt cx="494934" cy="501013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3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43394</TotalTime>
  <Words>1467</Words>
  <Application>Microsoft Office PowerPoint</Application>
  <PresentationFormat>화면 슬라이드 쇼(4:3)</PresentationFormat>
  <Paragraphs>643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HY궁서B</vt:lpstr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7751</cp:revision>
  <cp:lastPrinted>2021-12-20T01:30:02Z</cp:lastPrinted>
  <dcterms:created xsi:type="dcterms:W3CDTF">2008-07-15T12:19:11Z</dcterms:created>
  <dcterms:modified xsi:type="dcterms:W3CDTF">2022-05-31T07:25:22Z</dcterms:modified>
</cp:coreProperties>
</file>