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7"/>
  </p:notesMasterIdLst>
  <p:handoutMasterIdLst>
    <p:handoutMasterId r:id="rId18"/>
  </p:handoutMasterIdLst>
  <p:sldIdLst>
    <p:sldId id="782" r:id="rId2"/>
    <p:sldId id="783" r:id="rId3"/>
    <p:sldId id="1358" r:id="rId4"/>
    <p:sldId id="1383" r:id="rId5"/>
    <p:sldId id="1384" r:id="rId6"/>
    <p:sldId id="1385" r:id="rId7"/>
    <p:sldId id="1386" r:id="rId8"/>
    <p:sldId id="1387" r:id="rId9"/>
    <p:sldId id="1338" r:id="rId10"/>
    <p:sldId id="1395" r:id="rId11"/>
    <p:sldId id="1367" r:id="rId12"/>
    <p:sldId id="1376" r:id="rId13"/>
    <p:sldId id="1396" r:id="rId14"/>
    <p:sldId id="1392" r:id="rId15"/>
    <p:sldId id="1397" r:id="rId16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00"/>
    <a:srgbClr val="00A0FF"/>
    <a:srgbClr val="45A991"/>
    <a:srgbClr val="57BBA3"/>
    <a:srgbClr val="A4732C"/>
    <a:srgbClr val="339933"/>
    <a:srgbClr val="FFFFCC"/>
    <a:srgbClr val="C99447"/>
    <a:srgbClr val="2AD09D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29" autoAdjust="0"/>
    <p:restoredTop sz="96686" autoAdjust="0"/>
  </p:normalViewPr>
  <p:slideViewPr>
    <p:cSldViewPr>
      <p:cViewPr varScale="1">
        <p:scale>
          <a:sx n="116" d="100"/>
          <a:sy n="116" d="100"/>
        </p:scale>
        <p:origin x="1440" y="10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603887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2022.06.08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2022.06.09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 및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343782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916116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suhi_h_0302_01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 도입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suhi_h_0302_01_0001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 모형을 보고        안에 알맞은 수를 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583668" y="1043154"/>
            <a:ext cx="196006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8~9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5447082" y="1156977"/>
            <a:ext cx="1547704" cy="346375"/>
            <a:chOff x="6127150" y="3310933"/>
            <a:chExt cx="1547704" cy="346375"/>
          </a:xfrm>
        </p:grpSpPr>
        <p:grpSp>
          <p:nvGrpSpPr>
            <p:cNvPr id="36" name="그룹 35"/>
            <p:cNvGrpSpPr/>
            <p:nvPr/>
          </p:nvGrpSpPr>
          <p:grpSpPr>
            <a:xfrm>
              <a:off x="6127150" y="3310933"/>
              <a:ext cx="457200" cy="313547"/>
              <a:chOff x="4618856" y="5417635"/>
              <a:chExt cx="457200" cy="313547"/>
            </a:xfrm>
          </p:grpSpPr>
          <p:sp>
            <p:nvSpPr>
              <p:cNvPr id="57" name="순서도: 대체 처리 56"/>
              <p:cNvSpPr/>
              <p:nvPr/>
            </p:nvSpPr>
            <p:spPr>
              <a:xfrm>
                <a:off x="4653371" y="5470316"/>
                <a:ext cx="421679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TextBox 57"/>
              <p:cNvSpPr txBox="1">
                <a:spLocks noChangeArrowheads="1"/>
              </p:cNvSpPr>
              <p:nvPr/>
            </p:nvSpPr>
            <p:spPr bwMode="auto">
              <a:xfrm>
                <a:off x="4618856" y="5417635"/>
                <a:ext cx="4572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그림</a:t>
                </a:r>
                <a:endParaRPr lang="en-US" altLang="ko-KR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6595303" y="3311059"/>
              <a:ext cx="285082" cy="313547"/>
              <a:chOff x="5054247" y="3761559"/>
              <a:chExt cx="285082" cy="313547"/>
            </a:xfrm>
          </p:grpSpPr>
          <p:sp>
            <p:nvSpPr>
              <p:cNvPr id="55" name="순서도: 대체 처리 54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TextBox 55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6859525" y="3311059"/>
              <a:ext cx="285082" cy="346249"/>
              <a:chOff x="5349188" y="3795043"/>
              <a:chExt cx="285082" cy="346249"/>
            </a:xfrm>
          </p:grpSpPr>
          <p:sp>
            <p:nvSpPr>
              <p:cNvPr id="53" name="순서도: 대체 처리 5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TextBox 5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7123513" y="3311059"/>
              <a:ext cx="285082" cy="346249"/>
              <a:chOff x="5349188" y="3795043"/>
              <a:chExt cx="285082" cy="346249"/>
            </a:xfrm>
          </p:grpSpPr>
          <p:sp>
            <p:nvSpPr>
              <p:cNvPr id="44" name="순서도: 대체 처리 4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TextBox 48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>
              <a:off x="7389772" y="3311059"/>
              <a:ext cx="285082" cy="313547"/>
              <a:chOff x="5349188" y="3795043"/>
              <a:chExt cx="285082" cy="313547"/>
            </a:xfrm>
          </p:grpSpPr>
          <p:sp>
            <p:nvSpPr>
              <p:cNvPr id="41" name="순서도: 대체 처리 4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TextBox 4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60" name="TextBox 59"/>
          <p:cNvSpPr txBox="1"/>
          <p:nvPr/>
        </p:nvSpPr>
        <p:spPr>
          <a:xfrm>
            <a:off x="2267744" y="343751"/>
            <a:ext cx="1868581" cy="221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  <a:p>
            <a:pPr algn="just"/>
            <a:endParaRPr lang="ko-KR" altLang="en-US" sz="1800" dirty="0" smtClean="0"/>
          </a:p>
        </p:txBody>
      </p:sp>
      <p:sp>
        <p:nvSpPr>
          <p:cNvPr id="61" name="TextBox 60"/>
          <p:cNvSpPr txBox="1"/>
          <p:nvPr/>
        </p:nvSpPr>
        <p:spPr>
          <a:xfrm>
            <a:off x="2267743" y="115888"/>
            <a:ext cx="1868581" cy="244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분수의 덧셈과 뺄셈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ko-KR" altLang="en-US" sz="1800" dirty="0" smtClean="0"/>
          </a:p>
        </p:txBody>
      </p:sp>
      <p:sp>
        <p:nvSpPr>
          <p:cNvPr id="62" name="TextBox 61"/>
          <p:cNvSpPr txBox="1"/>
          <p:nvPr/>
        </p:nvSpPr>
        <p:spPr>
          <a:xfrm>
            <a:off x="7744766" y="224644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suhi_h_0302_01_0001.html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ko-KR" altLang="en-US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70" name="Picture 2" descr="D:\2022 2학기 업무\한대희 전자저작물\한대희 3-2\app\resource\contents_sub\lesson01\ops\1\images\1_0\1_0_2_ex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612" y="2387379"/>
            <a:ext cx="4935302" cy="1664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934" y="4464790"/>
            <a:ext cx="308155" cy="299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직사각형 74"/>
          <p:cNvSpPr/>
          <p:nvPr/>
        </p:nvSpPr>
        <p:spPr bwMode="auto">
          <a:xfrm>
            <a:off x="2419462" y="4432022"/>
            <a:ext cx="509785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30×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2929247" y="4259587"/>
            <a:ext cx="840546" cy="537565"/>
            <a:chOff x="6012160" y="1660849"/>
            <a:chExt cx="840546" cy="537565"/>
          </a:xfrm>
        </p:grpSpPr>
        <p:sp>
          <p:nvSpPr>
            <p:cNvPr id="80" name="직사각형 79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82" name="직사각형 81"/>
          <p:cNvSpPr/>
          <p:nvPr/>
        </p:nvSpPr>
        <p:spPr bwMode="auto">
          <a:xfrm>
            <a:off x="3584574" y="4432022"/>
            <a:ext cx="294428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3839466" y="4259587"/>
            <a:ext cx="840546" cy="537565"/>
            <a:chOff x="6012160" y="1660849"/>
            <a:chExt cx="840546" cy="537565"/>
          </a:xfrm>
        </p:grpSpPr>
        <p:sp>
          <p:nvSpPr>
            <p:cNvPr id="84" name="직사각형 83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90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5" name="그림 84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86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218" y="1635723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5" name="그룹 44">
            <a:extLst>
              <a:ext uri="{FF2B5EF4-FFF2-40B4-BE49-F238E27FC236}">
                <a16:creationId xmlns:a16="http://schemas.microsoft.com/office/drawing/2014/main" id="{79BAE427-08E8-4C20-81EB-2665EB33EB09}"/>
              </a:ext>
            </a:extLst>
          </p:cNvPr>
          <p:cNvGrpSpPr/>
          <p:nvPr/>
        </p:nvGrpSpPr>
        <p:grpSpPr>
          <a:xfrm>
            <a:off x="224269" y="3789040"/>
            <a:ext cx="6667165" cy="1468281"/>
            <a:chOff x="192745" y="3805009"/>
            <a:chExt cx="6667165" cy="1468281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F312E820-FAE6-40D2-BC13-580A5D20DCC8}"/>
                </a:ext>
              </a:extLst>
            </p:cNvPr>
            <p:cNvSpPr/>
            <p:nvPr/>
          </p:nvSpPr>
          <p:spPr>
            <a:xfrm>
              <a:off x="192745" y="3967027"/>
              <a:ext cx="6667165" cy="111815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/>
            </a:p>
          </p:txBody>
        </p:sp>
        <p:sp>
          <p:nvSpPr>
            <p:cNvPr id="47" name="모서리가 둥근 직사각형 38">
              <a:extLst>
                <a:ext uri="{FF2B5EF4-FFF2-40B4-BE49-F238E27FC236}">
                  <a16:creationId xmlns:a16="http://schemas.microsoft.com/office/drawing/2014/main" id="{ABBE2CFD-EDEF-408E-B6E7-754E554E2514}"/>
                </a:ext>
              </a:extLst>
            </p:cNvPr>
            <p:cNvSpPr/>
            <p:nvPr/>
          </p:nvSpPr>
          <p:spPr>
            <a:xfrm>
              <a:off x="339276" y="3805009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3" name="직각 삼각형 62">
              <a:extLst>
                <a:ext uri="{FF2B5EF4-FFF2-40B4-BE49-F238E27FC236}">
                  <a16:creationId xmlns:a16="http://schemas.microsoft.com/office/drawing/2014/main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b="1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17752" y="4200306"/>
            <a:ext cx="633762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십 모형이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묶음이고 십 모형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개는 일 모형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개와 같으므로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30×</a:t>
            </a:r>
            <a:r>
              <a:rPr lang="en-US" altLang="ko-KR" sz="19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457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8" name="타원 67"/>
          <p:cNvSpPr/>
          <p:nvPr/>
        </p:nvSpPr>
        <p:spPr>
          <a:xfrm>
            <a:off x="5665447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29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196006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8~9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267744" y="343751"/>
            <a:ext cx="1868581" cy="221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  <a:p>
            <a:pPr algn="just"/>
            <a:endParaRPr lang="ko-KR" altLang="en-US" sz="1800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2267743" y="115888"/>
            <a:ext cx="1868581" cy="244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분수의 덧셈과 뺄셈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ko-KR" altLang="en-US" sz="1800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7744766" y="224644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suhi_h_0302_01_0001.html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ko-KR" altLang="en-US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5447082" y="1156977"/>
            <a:ext cx="1547704" cy="346375"/>
            <a:chOff x="6127150" y="3310933"/>
            <a:chExt cx="1547704" cy="346375"/>
          </a:xfrm>
        </p:grpSpPr>
        <p:grpSp>
          <p:nvGrpSpPr>
            <p:cNvPr id="59" name="그룹 58"/>
            <p:cNvGrpSpPr/>
            <p:nvPr/>
          </p:nvGrpSpPr>
          <p:grpSpPr>
            <a:xfrm>
              <a:off x="6127150" y="3310933"/>
              <a:ext cx="457200" cy="313547"/>
              <a:chOff x="4618856" y="5417635"/>
              <a:chExt cx="457200" cy="313547"/>
            </a:xfrm>
          </p:grpSpPr>
          <p:sp>
            <p:nvSpPr>
              <p:cNvPr id="90" name="순서도: 대체 처리 89"/>
              <p:cNvSpPr/>
              <p:nvPr/>
            </p:nvSpPr>
            <p:spPr>
              <a:xfrm>
                <a:off x="4653371" y="5470316"/>
                <a:ext cx="421679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TextBox 90"/>
              <p:cNvSpPr txBox="1">
                <a:spLocks noChangeArrowheads="1"/>
              </p:cNvSpPr>
              <p:nvPr/>
            </p:nvSpPr>
            <p:spPr bwMode="auto">
              <a:xfrm>
                <a:off x="4618856" y="5417635"/>
                <a:ext cx="4572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그림</a:t>
                </a:r>
                <a:endParaRPr lang="en-US" altLang="ko-KR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6595303" y="3311059"/>
              <a:ext cx="285082" cy="313547"/>
              <a:chOff x="5054247" y="3761559"/>
              <a:chExt cx="285082" cy="313547"/>
            </a:xfrm>
          </p:grpSpPr>
          <p:sp>
            <p:nvSpPr>
              <p:cNvPr id="88" name="순서도: 대체 처리 87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TextBox 88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7" name="그룹 76"/>
            <p:cNvGrpSpPr/>
            <p:nvPr/>
          </p:nvGrpSpPr>
          <p:grpSpPr>
            <a:xfrm>
              <a:off x="6859525" y="3311059"/>
              <a:ext cx="285082" cy="346249"/>
              <a:chOff x="5349188" y="3795043"/>
              <a:chExt cx="285082" cy="346249"/>
            </a:xfrm>
          </p:grpSpPr>
          <p:sp>
            <p:nvSpPr>
              <p:cNvPr id="86" name="순서도: 대체 처리 8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TextBox 86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80" name="그룹 79"/>
            <p:cNvGrpSpPr/>
            <p:nvPr/>
          </p:nvGrpSpPr>
          <p:grpSpPr>
            <a:xfrm>
              <a:off x="7123513" y="3311059"/>
              <a:ext cx="285082" cy="346249"/>
              <a:chOff x="5349188" y="3795043"/>
              <a:chExt cx="285082" cy="346249"/>
            </a:xfrm>
          </p:grpSpPr>
          <p:sp>
            <p:nvSpPr>
              <p:cNvPr id="84" name="순서도: 대체 처리 8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TextBox 8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81" name="그룹 80"/>
            <p:cNvGrpSpPr/>
            <p:nvPr/>
          </p:nvGrpSpPr>
          <p:grpSpPr>
            <a:xfrm>
              <a:off x="7389772" y="3311059"/>
              <a:ext cx="285082" cy="313547"/>
              <a:chOff x="5349188" y="3795043"/>
              <a:chExt cx="285082" cy="313547"/>
            </a:xfrm>
          </p:grpSpPr>
          <p:sp>
            <p:nvSpPr>
              <p:cNvPr id="82" name="순서도: 대체 처리 8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TextBox 8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497584"/>
              </p:ext>
            </p:extLst>
          </p:nvPr>
        </p:nvGraphicFramePr>
        <p:xfrm>
          <a:off x="1694448" y="2960948"/>
          <a:ext cx="1175193" cy="1440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0053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53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367900"/>
              </p:ext>
            </p:extLst>
          </p:nvPr>
        </p:nvGraphicFramePr>
        <p:xfrm>
          <a:off x="3964986" y="2960948"/>
          <a:ext cx="1175193" cy="1440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0053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53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6" name="그룹 55"/>
          <p:cNvGrpSpPr/>
          <p:nvPr/>
        </p:nvGrpSpPr>
        <p:grpSpPr>
          <a:xfrm>
            <a:off x="4323201" y="3773818"/>
            <a:ext cx="1004883" cy="537565"/>
            <a:chOff x="5847823" y="1660849"/>
            <a:chExt cx="1004883" cy="537565"/>
          </a:xfrm>
        </p:grpSpPr>
        <p:sp>
          <p:nvSpPr>
            <p:cNvPr id="57" name="직사각형 56"/>
            <p:cNvSpPr/>
            <p:nvPr/>
          </p:nvSpPr>
          <p:spPr bwMode="auto">
            <a:xfrm>
              <a:off x="5847823" y="1833284"/>
              <a:ext cx="824883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61" name="그룹 60"/>
          <p:cNvGrpSpPr/>
          <p:nvPr/>
        </p:nvGrpSpPr>
        <p:grpSpPr>
          <a:xfrm>
            <a:off x="1984094" y="3781916"/>
            <a:ext cx="1004883" cy="537565"/>
            <a:chOff x="5847823" y="1660849"/>
            <a:chExt cx="1004883" cy="537565"/>
          </a:xfrm>
        </p:grpSpPr>
        <p:sp>
          <p:nvSpPr>
            <p:cNvPr id="62" name="직사각형 61"/>
            <p:cNvSpPr/>
            <p:nvPr/>
          </p:nvSpPr>
          <p:spPr bwMode="auto">
            <a:xfrm>
              <a:off x="5847823" y="1833284"/>
              <a:ext cx="824883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332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와 같이 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01" y="1632041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타원 96"/>
          <p:cNvSpPr/>
          <p:nvPr/>
        </p:nvSpPr>
        <p:spPr>
          <a:xfrm>
            <a:off x="4661405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583668" y="1043154"/>
            <a:ext cx="196006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8~9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267744" y="343751"/>
            <a:ext cx="1868581" cy="221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  <a:p>
            <a:pPr algn="just"/>
            <a:endParaRPr lang="ko-KR" altLang="en-US" sz="1800" dirty="0" smtClean="0"/>
          </a:p>
        </p:txBody>
      </p:sp>
      <p:sp>
        <p:nvSpPr>
          <p:cNvPr id="58" name="TextBox 57"/>
          <p:cNvSpPr txBox="1"/>
          <p:nvPr/>
        </p:nvSpPr>
        <p:spPr>
          <a:xfrm>
            <a:off x="2267743" y="115888"/>
            <a:ext cx="1868581" cy="244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분수의 덧셈과 뺄셈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ko-KR" altLang="en-US" sz="1800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7744766" y="224644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suhi_h_0302_01_0001.html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ko-KR" altLang="en-US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5447082" y="1156977"/>
            <a:ext cx="1547704" cy="346375"/>
            <a:chOff x="6127150" y="3310933"/>
            <a:chExt cx="1547704" cy="346375"/>
          </a:xfrm>
        </p:grpSpPr>
        <p:grpSp>
          <p:nvGrpSpPr>
            <p:cNvPr id="69" name="그룹 68"/>
            <p:cNvGrpSpPr/>
            <p:nvPr/>
          </p:nvGrpSpPr>
          <p:grpSpPr>
            <a:xfrm>
              <a:off x="6127150" y="3310933"/>
              <a:ext cx="457200" cy="313547"/>
              <a:chOff x="4618856" y="5417635"/>
              <a:chExt cx="457200" cy="313547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4653371" y="5470316"/>
                <a:ext cx="421679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4618856" y="5417635"/>
                <a:ext cx="4572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그림</a:t>
                </a:r>
                <a:endParaRPr lang="en-US" altLang="ko-KR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0" name="그룹 69"/>
            <p:cNvGrpSpPr/>
            <p:nvPr/>
          </p:nvGrpSpPr>
          <p:grpSpPr>
            <a:xfrm>
              <a:off x="6595303" y="3311059"/>
              <a:ext cx="285082" cy="313547"/>
              <a:chOff x="5054247" y="3761559"/>
              <a:chExt cx="285082" cy="313547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1" name="그룹 70"/>
            <p:cNvGrpSpPr/>
            <p:nvPr/>
          </p:nvGrpSpPr>
          <p:grpSpPr>
            <a:xfrm>
              <a:off x="6859525" y="3311059"/>
              <a:ext cx="285082" cy="346249"/>
              <a:chOff x="5349188" y="3795043"/>
              <a:chExt cx="285082" cy="346249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7123513" y="3311059"/>
              <a:ext cx="285082" cy="346249"/>
              <a:chOff x="5349188" y="3795043"/>
              <a:chExt cx="285082" cy="346249"/>
            </a:xfrm>
          </p:grpSpPr>
          <p:sp>
            <p:nvSpPr>
              <p:cNvPr id="101" name="순서도: 대체 처리 10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7389772" y="3311059"/>
              <a:ext cx="285082" cy="313547"/>
              <a:chOff x="5349188" y="3795043"/>
              <a:chExt cx="285082" cy="313547"/>
            </a:xfrm>
          </p:grpSpPr>
          <p:sp>
            <p:nvSpPr>
              <p:cNvPr id="99" name="순서도: 대체 처리 98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TextBox 99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7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85" y="1644798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모서리가 둥근 직사각형 79"/>
          <p:cNvSpPr/>
          <p:nvPr/>
        </p:nvSpPr>
        <p:spPr>
          <a:xfrm>
            <a:off x="683568" y="2557404"/>
            <a:ext cx="2240357" cy="2203744"/>
          </a:xfrm>
          <a:prstGeom prst="roundRect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pic>
        <p:nvPicPr>
          <p:cNvPr id="7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488" y="2420888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829176"/>
              </p:ext>
            </p:extLst>
          </p:nvPr>
        </p:nvGraphicFramePr>
        <p:xfrm>
          <a:off x="1176128" y="3248980"/>
          <a:ext cx="1266012" cy="1188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0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2" name="직사각형 81"/>
          <p:cNvSpPr/>
          <p:nvPr/>
        </p:nvSpPr>
        <p:spPr bwMode="auto">
          <a:xfrm>
            <a:off x="1622568" y="2816932"/>
            <a:ext cx="360112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40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3" name="표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884701"/>
              </p:ext>
            </p:extLst>
          </p:nvPr>
        </p:nvGraphicFramePr>
        <p:xfrm>
          <a:off x="3287381" y="3182062"/>
          <a:ext cx="1266012" cy="1188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0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308983"/>
              </p:ext>
            </p:extLst>
          </p:nvPr>
        </p:nvGraphicFramePr>
        <p:xfrm>
          <a:off x="5084476" y="3202641"/>
          <a:ext cx="1266012" cy="1188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0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85" name="그룹 84"/>
          <p:cNvGrpSpPr/>
          <p:nvPr/>
        </p:nvGrpSpPr>
        <p:grpSpPr>
          <a:xfrm>
            <a:off x="3780846" y="3835435"/>
            <a:ext cx="494934" cy="501013"/>
            <a:chOff x="6402836" y="1625606"/>
            <a:chExt cx="494934" cy="501013"/>
          </a:xfrm>
        </p:grpSpPr>
        <p:sp>
          <p:nvSpPr>
            <p:cNvPr id="86" name="직사각형 85"/>
            <p:cNvSpPr/>
            <p:nvPr/>
          </p:nvSpPr>
          <p:spPr bwMode="auto">
            <a:xfrm>
              <a:off x="6402836" y="1833284"/>
              <a:ext cx="269869" cy="29333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37770" y="1625606"/>
              <a:ext cx="360000" cy="355000"/>
            </a:xfrm>
            <a:prstGeom prst="rect">
              <a:avLst/>
            </a:prstGeom>
          </p:spPr>
        </p:pic>
      </p:grpSp>
      <p:grpSp>
        <p:nvGrpSpPr>
          <p:cNvPr id="88" name="그룹 87"/>
          <p:cNvGrpSpPr/>
          <p:nvPr/>
        </p:nvGrpSpPr>
        <p:grpSpPr>
          <a:xfrm>
            <a:off x="4206728" y="3835435"/>
            <a:ext cx="494934" cy="501013"/>
            <a:chOff x="6402836" y="1625606"/>
            <a:chExt cx="494934" cy="501013"/>
          </a:xfrm>
        </p:grpSpPr>
        <p:sp>
          <p:nvSpPr>
            <p:cNvPr id="89" name="직사각형 88"/>
            <p:cNvSpPr/>
            <p:nvPr/>
          </p:nvSpPr>
          <p:spPr bwMode="auto">
            <a:xfrm>
              <a:off x="6402836" y="1833284"/>
              <a:ext cx="269869" cy="29333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0" name="그림 89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37770" y="1625606"/>
              <a:ext cx="360000" cy="355000"/>
            </a:xfrm>
            <a:prstGeom prst="rect">
              <a:avLst/>
            </a:prstGeom>
          </p:spPr>
        </p:pic>
      </p:grpSp>
      <p:grpSp>
        <p:nvGrpSpPr>
          <p:cNvPr id="91" name="그룹 90"/>
          <p:cNvGrpSpPr/>
          <p:nvPr/>
        </p:nvGrpSpPr>
        <p:grpSpPr>
          <a:xfrm>
            <a:off x="3780846" y="2681049"/>
            <a:ext cx="494934" cy="501013"/>
            <a:chOff x="6402836" y="1625606"/>
            <a:chExt cx="494934" cy="501013"/>
          </a:xfrm>
        </p:grpSpPr>
        <p:sp>
          <p:nvSpPr>
            <p:cNvPr id="92" name="직사각형 91"/>
            <p:cNvSpPr/>
            <p:nvPr/>
          </p:nvSpPr>
          <p:spPr bwMode="auto">
            <a:xfrm>
              <a:off x="6402836" y="1833284"/>
              <a:ext cx="269869" cy="29333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37770" y="1625606"/>
              <a:ext cx="360000" cy="355000"/>
            </a:xfrm>
            <a:prstGeom prst="rect">
              <a:avLst/>
            </a:prstGeom>
          </p:spPr>
        </p:pic>
      </p:grpSp>
      <p:grpSp>
        <p:nvGrpSpPr>
          <p:cNvPr id="94" name="그룹 93"/>
          <p:cNvGrpSpPr/>
          <p:nvPr/>
        </p:nvGrpSpPr>
        <p:grpSpPr>
          <a:xfrm>
            <a:off x="5567670" y="2673600"/>
            <a:ext cx="494934" cy="501013"/>
            <a:chOff x="6402836" y="1625606"/>
            <a:chExt cx="494934" cy="501013"/>
          </a:xfrm>
        </p:grpSpPr>
        <p:sp>
          <p:nvSpPr>
            <p:cNvPr id="95" name="직사각형 94"/>
            <p:cNvSpPr/>
            <p:nvPr/>
          </p:nvSpPr>
          <p:spPr bwMode="auto">
            <a:xfrm>
              <a:off x="6402836" y="1833284"/>
              <a:ext cx="269869" cy="29333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6" name="그림 95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37770" y="1625606"/>
              <a:ext cx="360000" cy="355000"/>
            </a:xfrm>
            <a:prstGeom prst="rect">
              <a:avLst/>
            </a:prstGeom>
          </p:spPr>
        </p:pic>
      </p:grpSp>
      <p:grpSp>
        <p:nvGrpSpPr>
          <p:cNvPr id="153" name="그룹 152"/>
          <p:cNvGrpSpPr/>
          <p:nvPr/>
        </p:nvGrpSpPr>
        <p:grpSpPr>
          <a:xfrm>
            <a:off x="5161055" y="3835435"/>
            <a:ext cx="494934" cy="501013"/>
            <a:chOff x="6402836" y="1625606"/>
            <a:chExt cx="494934" cy="501013"/>
          </a:xfrm>
        </p:grpSpPr>
        <p:sp>
          <p:nvSpPr>
            <p:cNvPr id="154" name="직사각형 153"/>
            <p:cNvSpPr/>
            <p:nvPr/>
          </p:nvSpPr>
          <p:spPr bwMode="auto">
            <a:xfrm>
              <a:off x="6402836" y="1833284"/>
              <a:ext cx="269869" cy="29333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55" name="그림 154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37770" y="1625606"/>
              <a:ext cx="360000" cy="355000"/>
            </a:xfrm>
            <a:prstGeom prst="rect">
              <a:avLst/>
            </a:prstGeom>
          </p:spPr>
        </p:pic>
      </p:grpSp>
      <p:grpSp>
        <p:nvGrpSpPr>
          <p:cNvPr id="156" name="그룹 155"/>
          <p:cNvGrpSpPr/>
          <p:nvPr/>
        </p:nvGrpSpPr>
        <p:grpSpPr>
          <a:xfrm>
            <a:off x="5576511" y="3835435"/>
            <a:ext cx="494934" cy="501013"/>
            <a:chOff x="6402836" y="1625606"/>
            <a:chExt cx="494934" cy="501013"/>
          </a:xfrm>
        </p:grpSpPr>
        <p:sp>
          <p:nvSpPr>
            <p:cNvPr id="157" name="직사각형 156"/>
            <p:cNvSpPr/>
            <p:nvPr/>
          </p:nvSpPr>
          <p:spPr bwMode="auto">
            <a:xfrm>
              <a:off x="6402836" y="1833284"/>
              <a:ext cx="269869" cy="29333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58" name="그림 157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37770" y="1625606"/>
              <a:ext cx="360000" cy="355000"/>
            </a:xfrm>
            <a:prstGeom prst="rect">
              <a:avLst/>
            </a:prstGeom>
          </p:spPr>
        </p:pic>
      </p:grpSp>
      <p:grpSp>
        <p:nvGrpSpPr>
          <p:cNvPr id="159" name="그룹 158"/>
          <p:cNvGrpSpPr/>
          <p:nvPr/>
        </p:nvGrpSpPr>
        <p:grpSpPr>
          <a:xfrm>
            <a:off x="5996964" y="3835435"/>
            <a:ext cx="494934" cy="501013"/>
            <a:chOff x="6402836" y="1625606"/>
            <a:chExt cx="494934" cy="501013"/>
          </a:xfrm>
        </p:grpSpPr>
        <p:sp>
          <p:nvSpPr>
            <p:cNvPr id="160" name="직사각형 159"/>
            <p:cNvSpPr/>
            <p:nvPr/>
          </p:nvSpPr>
          <p:spPr bwMode="auto">
            <a:xfrm>
              <a:off x="6402836" y="1833284"/>
              <a:ext cx="269869" cy="29333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61" name="그림 160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37770" y="1625606"/>
              <a:ext cx="360000" cy="35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873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와 같이 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01" y="1632041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1583668" y="1043154"/>
            <a:ext cx="196006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8~9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267744" y="343751"/>
            <a:ext cx="1868581" cy="221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  <a:p>
            <a:pPr algn="just"/>
            <a:endParaRPr lang="ko-KR" altLang="en-US" sz="1800" dirty="0" smtClean="0"/>
          </a:p>
        </p:txBody>
      </p:sp>
      <p:sp>
        <p:nvSpPr>
          <p:cNvPr id="58" name="TextBox 57"/>
          <p:cNvSpPr txBox="1"/>
          <p:nvPr/>
        </p:nvSpPr>
        <p:spPr>
          <a:xfrm>
            <a:off x="2267743" y="115888"/>
            <a:ext cx="1868581" cy="244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분수의 덧셈과 뺄셈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ko-KR" altLang="en-US" sz="1800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7744766" y="224644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suhi_h_0302_01_0001.html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ko-KR" altLang="en-US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5447082" y="1156977"/>
            <a:ext cx="1547704" cy="346375"/>
            <a:chOff x="6127150" y="3310933"/>
            <a:chExt cx="1547704" cy="346375"/>
          </a:xfrm>
        </p:grpSpPr>
        <p:grpSp>
          <p:nvGrpSpPr>
            <p:cNvPr id="69" name="그룹 68"/>
            <p:cNvGrpSpPr/>
            <p:nvPr/>
          </p:nvGrpSpPr>
          <p:grpSpPr>
            <a:xfrm>
              <a:off x="6127150" y="3310933"/>
              <a:ext cx="457200" cy="313547"/>
              <a:chOff x="4618856" y="5417635"/>
              <a:chExt cx="457200" cy="313547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4653371" y="5470316"/>
                <a:ext cx="421679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4618856" y="5417635"/>
                <a:ext cx="4572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그림</a:t>
                </a:r>
                <a:endParaRPr lang="en-US" altLang="ko-KR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0" name="그룹 69"/>
            <p:cNvGrpSpPr/>
            <p:nvPr/>
          </p:nvGrpSpPr>
          <p:grpSpPr>
            <a:xfrm>
              <a:off x="6595303" y="3311059"/>
              <a:ext cx="285082" cy="313547"/>
              <a:chOff x="5054247" y="3761559"/>
              <a:chExt cx="285082" cy="313547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1" name="그룹 70"/>
            <p:cNvGrpSpPr/>
            <p:nvPr/>
          </p:nvGrpSpPr>
          <p:grpSpPr>
            <a:xfrm>
              <a:off x="6859525" y="3311059"/>
              <a:ext cx="285082" cy="346249"/>
              <a:chOff x="5349188" y="3795043"/>
              <a:chExt cx="285082" cy="346249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7123513" y="3311059"/>
              <a:ext cx="285082" cy="346249"/>
              <a:chOff x="5349188" y="3795043"/>
              <a:chExt cx="285082" cy="346249"/>
            </a:xfrm>
          </p:grpSpPr>
          <p:sp>
            <p:nvSpPr>
              <p:cNvPr id="101" name="순서도: 대체 처리 10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7389772" y="3311059"/>
              <a:ext cx="285082" cy="313547"/>
              <a:chOff x="5349188" y="3795043"/>
              <a:chExt cx="285082" cy="313547"/>
            </a:xfrm>
          </p:grpSpPr>
          <p:sp>
            <p:nvSpPr>
              <p:cNvPr id="99" name="순서도: 대체 처리 98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TextBox 99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7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85" y="1644798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모서리가 둥근 직사각형 79"/>
          <p:cNvSpPr/>
          <p:nvPr/>
        </p:nvSpPr>
        <p:spPr>
          <a:xfrm>
            <a:off x="683568" y="2557404"/>
            <a:ext cx="2240357" cy="2203744"/>
          </a:xfrm>
          <a:prstGeom prst="roundRect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pic>
        <p:nvPicPr>
          <p:cNvPr id="7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488" y="2420888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317592"/>
              </p:ext>
            </p:extLst>
          </p:nvPr>
        </p:nvGraphicFramePr>
        <p:xfrm>
          <a:off x="1176128" y="3248980"/>
          <a:ext cx="1266012" cy="1188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0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2" name="직사각형 81"/>
          <p:cNvSpPr/>
          <p:nvPr/>
        </p:nvSpPr>
        <p:spPr bwMode="auto">
          <a:xfrm>
            <a:off x="1622568" y="2816932"/>
            <a:ext cx="360112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40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3" name="표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132369"/>
              </p:ext>
            </p:extLst>
          </p:nvPr>
        </p:nvGraphicFramePr>
        <p:xfrm>
          <a:off x="3287381" y="3182062"/>
          <a:ext cx="1266012" cy="1188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0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077883"/>
              </p:ext>
            </p:extLst>
          </p:nvPr>
        </p:nvGraphicFramePr>
        <p:xfrm>
          <a:off x="5084476" y="3202641"/>
          <a:ext cx="1266012" cy="1188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0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85" name="그룹 84"/>
          <p:cNvGrpSpPr/>
          <p:nvPr/>
        </p:nvGrpSpPr>
        <p:grpSpPr>
          <a:xfrm>
            <a:off x="3780846" y="3835435"/>
            <a:ext cx="494934" cy="501013"/>
            <a:chOff x="6402836" y="1625606"/>
            <a:chExt cx="494934" cy="501013"/>
          </a:xfrm>
        </p:grpSpPr>
        <p:sp>
          <p:nvSpPr>
            <p:cNvPr id="86" name="직사각형 85"/>
            <p:cNvSpPr/>
            <p:nvPr/>
          </p:nvSpPr>
          <p:spPr bwMode="auto">
            <a:xfrm>
              <a:off x="6402836" y="1833284"/>
              <a:ext cx="269869" cy="29333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37770" y="1625606"/>
              <a:ext cx="360000" cy="355000"/>
            </a:xfrm>
            <a:prstGeom prst="rect">
              <a:avLst/>
            </a:prstGeom>
          </p:spPr>
        </p:pic>
      </p:grpSp>
      <p:grpSp>
        <p:nvGrpSpPr>
          <p:cNvPr id="88" name="그룹 87"/>
          <p:cNvGrpSpPr/>
          <p:nvPr/>
        </p:nvGrpSpPr>
        <p:grpSpPr>
          <a:xfrm>
            <a:off x="4206728" y="3835435"/>
            <a:ext cx="494934" cy="501013"/>
            <a:chOff x="6402836" y="1625606"/>
            <a:chExt cx="494934" cy="501013"/>
          </a:xfrm>
        </p:grpSpPr>
        <p:sp>
          <p:nvSpPr>
            <p:cNvPr id="89" name="직사각형 88"/>
            <p:cNvSpPr/>
            <p:nvPr/>
          </p:nvSpPr>
          <p:spPr bwMode="auto">
            <a:xfrm>
              <a:off x="6402836" y="1833284"/>
              <a:ext cx="269869" cy="29333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0" name="그림 89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37770" y="1625606"/>
              <a:ext cx="360000" cy="355000"/>
            </a:xfrm>
            <a:prstGeom prst="rect">
              <a:avLst/>
            </a:prstGeom>
          </p:spPr>
        </p:pic>
      </p:grpSp>
      <p:grpSp>
        <p:nvGrpSpPr>
          <p:cNvPr id="91" name="그룹 90"/>
          <p:cNvGrpSpPr/>
          <p:nvPr/>
        </p:nvGrpSpPr>
        <p:grpSpPr>
          <a:xfrm>
            <a:off x="3780846" y="2681049"/>
            <a:ext cx="494934" cy="501013"/>
            <a:chOff x="6402836" y="1625606"/>
            <a:chExt cx="494934" cy="501013"/>
          </a:xfrm>
        </p:grpSpPr>
        <p:sp>
          <p:nvSpPr>
            <p:cNvPr id="92" name="직사각형 91"/>
            <p:cNvSpPr/>
            <p:nvPr/>
          </p:nvSpPr>
          <p:spPr bwMode="auto">
            <a:xfrm>
              <a:off x="6402836" y="1833284"/>
              <a:ext cx="269869" cy="29333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37770" y="1625606"/>
              <a:ext cx="360000" cy="355000"/>
            </a:xfrm>
            <a:prstGeom prst="rect">
              <a:avLst/>
            </a:prstGeom>
          </p:spPr>
        </p:pic>
      </p:grpSp>
      <p:grpSp>
        <p:nvGrpSpPr>
          <p:cNvPr id="94" name="그룹 93"/>
          <p:cNvGrpSpPr/>
          <p:nvPr/>
        </p:nvGrpSpPr>
        <p:grpSpPr>
          <a:xfrm>
            <a:off x="5567670" y="2673600"/>
            <a:ext cx="494934" cy="501013"/>
            <a:chOff x="6402836" y="1625606"/>
            <a:chExt cx="494934" cy="501013"/>
          </a:xfrm>
        </p:grpSpPr>
        <p:sp>
          <p:nvSpPr>
            <p:cNvPr id="95" name="직사각형 94"/>
            <p:cNvSpPr/>
            <p:nvPr/>
          </p:nvSpPr>
          <p:spPr bwMode="auto">
            <a:xfrm>
              <a:off x="6402836" y="1833284"/>
              <a:ext cx="269869" cy="29333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6" name="그림 95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37770" y="1625606"/>
              <a:ext cx="360000" cy="355000"/>
            </a:xfrm>
            <a:prstGeom prst="rect">
              <a:avLst/>
            </a:prstGeom>
          </p:spPr>
        </p:pic>
      </p:grpSp>
      <p:grpSp>
        <p:nvGrpSpPr>
          <p:cNvPr id="153" name="그룹 152"/>
          <p:cNvGrpSpPr/>
          <p:nvPr/>
        </p:nvGrpSpPr>
        <p:grpSpPr>
          <a:xfrm>
            <a:off x="5161055" y="3835435"/>
            <a:ext cx="494934" cy="501013"/>
            <a:chOff x="6402836" y="1625606"/>
            <a:chExt cx="494934" cy="501013"/>
          </a:xfrm>
        </p:grpSpPr>
        <p:sp>
          <p:nvSpPr>
            <p:cNvPr id="154" name="직사각형 153"/>
            <p:cNvSpPr/>
            <p:nvPr/>
          </p:nvSpPr>
          <p:spPr bwMode="auto">
            <a:xfrm>
              <a:off x="6402836" y="1833284"/>
              <a:ext cx="269869" cy="29333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55" name="그림 154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37770" y="1625606"/>
              <a:ext cx="360000" cy="355000"/>
            </a:xfrm>
            <a:prstGeom prst="rect">
              <a:avLst/>
            </a:prstGeom>
          </p:spPr>
        </p:pic>
      </p:grpSp>
      <p:grpSp>
        <p:nvGrpSpPr>
          <p:cNvPr id="156" name="그룹 155"/>
          <p:cNvGrpSpPr/>
          <p:nvPr/>
        </p:nvGrpSpPr>
        <p:grpSpPr>
          <a:xfrm>
            <a:off x="5576511" y="3835435"/>
            <a:ext cx="494934" cy="501013"/>
            <a:chOff x="6402836" y="1625606"/>
            <a:chExt cx="494934" cy="501013"/>
          </a:xfrm>
        </p:grpSpPr>
        <p:sp>
          <p:nvSpPr>
            <p:cNvPr id="157" name="직사각형 156"/>
            <p:cNvSpPr/>
            <p:nvPr/>
          </p:nvSpPr>
          <p:spPr bwMode="auto">
            <a:xfrm>
              <a:off x="6402836" y="1833284"/>
              <a:ext cx="269869" cy="29333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58" name="그림 157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37770" y="1625606"/>
              <a:ext cx="360000" cy="355000"/>
            </a:xfrm>
            <a:prstGeom prst="rect">
              <a:avLst/>
            </a:prstGeom>
          </p:spPr>
        </p:pic>
      </p:grpSp>
      <p:grpSp>
        <p:nvGrpSpPr>
          <p:cNvPr id="159" name="그룹 158"/>
          <p:cNvGrpSpPr/>
          <p:nvPr/>
        </p:nvGrpSpPr>
        <p:grpSpPr>
          <a:xfrm>
            <a:off x="5996964" y="3835435"/>
            <a:ext cx="494934" cy="501013"/>
            <a:chOff x="6402836" y="1625606"/>
            <a:chExt cx="494934" cy="501013"/>
          </a:xfrm>
        </p:grpSpPr>
        <p:sp>
          <p:nvSpPr>
            <p:cNvPr id="160" name="직사각형 159"/>
            <p:cNvSpPr/>
            <p:nvPr/>
          </p:nvSpPr>
          <p:spPr bwMode="auto">
            <a:xfrm>
              <a:off x="6402836" y="1833284"/>
              <a:ext cx="269869" cy="29333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61" name="그림 160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37770" y="1625606"/>
              <a:ext cx="360000" cy="355000"/>
            </a:xfrm>
            <a:prstGeom prst="rect">
              <a:avLst/>
            </a:prstGeom>
          </p:spPr>
        </p:pic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79BAE427-08E8-4C20-81EB-2665EB33EB09}"/>
              </a:ext>
            </a:extLst>
          </p:cNvPr>
          <p:cNvGrpSpPr/>
          <p:nvPr/>
        </p:nvGrpSpPr>
        <p:grpSpPr>
          <a:xfrm>
            <a:off x="224269" y="3789040"/>
            <a:ext cx="6667165" cy="1468281"/>
            <a:chOff x="192745" y="3805009"/>
            <a:chExt cx="6667165" cy="1468281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312E820-FAE6-40D2-BC13-580A5D20DCC8}"/>
                </a:ext>
              </a:extLst>
            </p:cNvPr>
            <p:cNvSpPr/>
            <p:nvPr/>
          </p:nvSpPr>
          <p:spPr>
            <a:xfrm>
              <a:off x="192745" y="3967027"/>
              <a:ext cx="6667165" cy="111815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/>
            </a:p>
          </p:txBody>
        </p:sp>
        <p:sp>
          <p:nvSpPr>
            <p:cNvPr id="63" name="모서리가 둥근 직사각형 38">
              <a:extLst>
                <a:ext uri="{FF2B5EF4-FFF2-40B4-BE49-F238E27FC236}">
                  <a16:creationId xmlns:a16="http://schemas.microsoft.com/office/drawing/2014/main" id="{ABBE2CFD-EDEF-408E-B6E7-754E554E2514}"/>
                </a:ext>
              </a:extLst>
            </p:cNvPr>
            <p:cNvSpPr/>
            <p:nvPr/>
          </p:nvSpPr>
          <p:spPr>
            <a:xfrm>
              <a:off x="339276" y="3805009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5" name="직각 삼각형 64">
              <a:extLst>
                <a:ext uri="{FF2B5EF4-FFF2-40B4-BE49-F238E27FC236}">
                  <a16:creationId xmlns:a16="http://schemas.microsoft.com/office/drawing/2014/main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b="1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17752" y="4200306"/>
            <a:ext cx="633762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일의 자리에서 </a:t>
            </a:r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올림한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수를 십의 자리 위에 작게 쓰고 계산합니다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022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2022 2학기 업무\한대희 전자저작물\한대희 3-2\app\resource\contents_sub\lesson01\ops\1\images\1_0\1_0_4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50" y="2575059"/>
            <a:ext cx="5517563" cy="2412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3"/>
          <p:cNvSpPr txBox="1"/>
          <p:nvPr/>
        </p:nvSpPr>
        <p:spPr>
          <a:xfrm>
            <a:off x="644498" y="1604119"/>
            <a:ext cx="637387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 결과를 찾아 선으로 이어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97" name="타원 96"/>
          <p:cNvSpPr/>
          <p:nvPr/>
        </p:nvSpPr>
        <p:spPr>
          <a:xfrm>
            <a:off x="4661405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74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1583668" y="1043154"/>
            <a:ext cx="196006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8~9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267744" y="343751"/>
            <a:ext cx="1868581" cy="221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  <a:p>
            <a:pPr algn="just"/>
            <a:endParaRPr lang="ko-KR" altLang="en-US" sz="1800" dirty="0" smtClean="0"/>
          </a:p>
        </p:txBody>
      </p:sp>
      <p:sp>
        <p:nvSpPr>
          <p:cNvPr id="54" name="TextBox 53"/>
          <p:cNvSpPr txBox="1"/>
          <p:nvPr/>
        </p:nvSpPr>
        <p:spPr>
          <a:xfrm>
            <a:off x="2267743" y="115888"/>
            <a:ext cx="1868581" cy="244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분수의 덧셈과 뺄셈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ko-KR" altLang="en-US" sz="1800" dirty="0" smtClean="0"/>
          </a:p>
        </p:txBody>
      </p:sp>
      <p:sp>
        <p:nvSpPr>
          <p:cNvPr id="57" name="TextBox 56"/>
          <p:cNvSpPr txBox="1"/>
          <p:nvPr/>
        </p:nvSpPr>
        <p:spPr>
          <a:xfrm>
            <a:off x="7744766" y="224644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suhi_h_0302_01_0001.html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ko-KR" altLang="en-US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5447082" y="1156977"/>
            <a:ext cx="1547704" cy="346375"/>
            <a:chOff x="6127150" y="3310933"/>
            <a:chExt cx="1547704" cy="346375"/>
          </a:xfrm>
        </p:grpSpPr>
        <p:grpSp>
          <p:nvGrpSpPr>
            <p:cNvPr id="42" name="그룹 41"/>
            <p:cNvGrpSpPr/>
            <p:nvPr/>
          </p:nvGrpSpPr>
          <p:grpSpPr>
            <a:xfrm>
              <a:off x="6127150" y="3310933"/>
              <a:ext cx="457200" cy="313547"/>
              <a:chOff x="4618856" y="5417635"/>
              <a:chExt cx="457200" cy="313547"/>
            </a:xfrm>
          </p:grpSpPr>
          <p:sp>
            <p:nvSpPr>
              <p:cNvPr id="90" name="순서도: 대체 처리 89"/>
              <p:cNvSpPr/>
              <p:nvPr/>
            </p:nvSpPr>
            <p:spPr>
              <a:xfrm>
                <a:off x="4653371" y="5470316"/>
                <a:ext cx="421679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TextBox 90"/>
              <p:cNvSpPr txBox="1">
                <a:spLocks noChangeArrowheads="1"/>
              </p:cNvSpPr>
              <p:nvPr/>
            </p:nvSpPr>
            <p:spPr bwMode="auto">
              <a:xfrm>
                <a:off x="4618856" y="5417635"/>
                <a:ext cx="4572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그림</a:t>
                </a:r>
                <a:endParaRPr lang="en-US" altLang="ko-KR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6595303" y="3311059"/>
              <a:ext cx="285082" cy="313547"/>
              <a:chOff x="5054247" y="3761559"/>
              <a:chExt cx="285082" cy="313547"/>
            </a:xfrm>
          </p:grpSpPr>
          <p:sp>
            <p:nvSpPr>
              <p:cNvPr id="88" name="순서도: 대체 처리 87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TextBox 88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6859525" y="3311059"/>
              <a:ext cx="285082" cy="346249"/>
              <a:chOff x="5349188" y="3795043"/>
              <a:chExt cx="285082" cy="346249"/>
            </a:xfrm>
          </p:grpSpPr>
          <p:sp>
            <p:nvSpPr>
              <p:cNvPr id="86" name="순서도: 대체 처리 8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TextBox 86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0" name="그룹 69"/>
            <p:cNvGrpSpPr/>
            <p:nvPr/>
          </p:nvGrpSpPr>
          <p:grpSpPr>
            <a:xfrm>
              <a:off x="7123513" y="3311059"/>
              <a:ext cx="285082" cy="346249"/>
              <a:chOff x="5349188" y="3795043"/>
              <a:chExt cx="285082" cy="346249"/>
            </a:xfrm>
          </p:grpSpPr>
          <p:sp>
            <p:nvSpPr>
              <p:cNvPr id="76" name="순서도: 대체 처리 7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TextBox 76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71" name="그룹 70"/>
            <p:cNvGrpSpPr/>
            <p:nvPr/>
          </p:nvGrpSpPr>
          <p:grpSpPr>
            <a:xfrm>
              <a:off x="7389772" y="3311059"/>
              <a:ext cx="285082" cy="313547"/>
              <a:chOff x="5349188" y="3795043"/>
              <a:chExt cx="285082" cy="313547"/>
            </a:xfrm>
          </p:grpSpPr>
          <p:sp>
            <p:nvSpPr>
              <p:cNvPr id="73" name="순서도: 대체 처리 7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TextBox 7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45" name="직사각형 44"/>
          <p:cNvSpPr/>
          <p:nvPr/>
        </p:nvSpPr>
        <p:spPr bwMode="auto">
          <a:xfrm>
            <a:off x="1208406" y="2708920"/>
            <a:ext cx="942317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42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×3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3072572" y="2707261"/>
            <a:ext cx="942317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53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×2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4923354" y="2707261"/>
            <a:ext cx="942317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34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×4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1208406" y="4438771"/>
            <a:ext cx="942317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106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072572" y="4437112"/>
            <a:ext cx="942317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126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4923354" y="4437112"/>
            <a:ext cx="942317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136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드래그해서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선 잇기 기능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연결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4334078" y="2047053"/>
            <a:ext cx="2416981" cy="190309"/>
            <a:chOff x="4421576" y="2197504"/>
            <a:chExt cx="2416981" cy="190309"/>
          </a:xfrm>
        </p:grpSpPr>
        <p:sp>
          <p:nvSpPr>
            <p:cNvPr id="56" name="모서리가 둥근 직사각형 55"/>
            <p:cNvSpPr/>
            <p:nvPr/>
          </p:nvSpPr>
          <p:spPr>
            <a:xfrm>
              <a:off x="4421576" y="2197504"/>
              <a:ext cx="2416981" cy="190309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점을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하여 옳은 답과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연결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하세요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4473514" y="2208826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cxnSp>
        <p:nvCxnSpPr>
          <p:cNvPr id="62" name="직선 연결선 61"/>
          <p:cNvCxnSpPr/>
          <p:nvPr/>
        </p:nvCxnSpPr>
        <p:spPr bwMode="auto">
          <a:xfrm>
            <a:off x="1672434" y="3212976"/>
            <a:ext cx="1860475" cy="1026515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타원 62"/>
          <p:cNvSpPr/>
          <p:nvPr/>
        </p:nvSpPr>
        <p:spPr>
          <a:xfrm>
            <a:off x="1261795" y="32129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4038973" y="204705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6" name="직선 연결선 65"/>
          <p:cNvCxnSpPr/>
          <p:nvPr/>
        </p:nvCxnSpPr>
        <p:spPr bwMode="auto">
          <a:xfrm flipH="1">
            <a:off x="1672936" y="3241044"/>
            <a:ext cx="1859973" cy="102962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직선 연결선 91"/>
          <p:cNvCxnSpPr/>
          <p:nvPr/>
        </p:nvCxnSpPr>
        <p:spPr bwMode="auto">
          <a:xfrm>
            <a:off x="5412542" y="3233491"/>
            <a:ext cx="1122" cy="1026782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66975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2022 2학기 업무\한대희 전자저작물\한대희 3-2\app\resource\contents_sub\lesson01\ops\1\images\1_0\1_0_4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50" y="2575059"/>
            <a:ext cx="5517563" cy="2412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3"/>
          <p:cNvSpPr txBox="1"/>
          <p:nvPr/>
        </p:nvSpPr>
        <p:spPr>
          <a:xfrm>
            <a:off x="644498" y="1604119"/>
            <a:ext cx="637387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 결과를 찾아 선으로 이어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pic>
        <p:nvPicPr>
          <p:cNvPr id="5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74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1583668" y="1043154"/>
            <a:ext cx="196006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8~9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267744" y="343751"/>
            <a:ext cx="1868581" cy="221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  <a:p>
            <a:pPr algn="just"/>
            <a:endParaRPr lang="ko-KR" altLang="en-US" sz="1800" dirty="0" smtClean="0"/>
          </a:p>
        </p:txBody>
      </p:sp>
      <p:sp>
        <p:nvSpPr>
          <p:cNvPr id="54" name="TextBox 53"/>
          <p:cNvSpPr txBox="1"/>
          <p:nvPr/>
        </p:nvSpPr>
        <p:spPr>
          <a:xfrm>
            <a:off x="2267743" y="115888"/>
            <a:ext cx="1868581" cy="244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분수의 덧셈과 뺄셈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ko-KR" altLang="en-US" sz="1800" dirty="0" smtClean="0"/>
          </a:p>
        </p:txBody>
      </p:sp>
      <p:sp>
        <p:nvSpPr>
          <p:cNvPr id="57" name="TextBox 56"/>
          <p:cNvSpPr txBox="1"/>
          <p:nvPr/>
        </p:nvSpPr>
        <p:spPr>
          <a:xfrm>
            <a:off x="7744766" y="224644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suhi_h_0302_01_0001.html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ko-KR" altLang="en-US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5447082" y="1156977"/>
            <a:ext cx="1547704" cy="346375"/>
            <a:chOff x="6127150" y="3310933"/>
            <a:chExt cx="1547704" cy="346375"/>
          </a:xfrm>
        </p:grpSpPr>
        <p:grpSp>
          <p:nvGrpSpPr>
            <p:cNvPr id="42" name="그룹 41"/>
            <p:cNvGrpSpPr/>
            <p:nvPr/>
          </p:nvGrpSpPr>
          <p:grpSpPr>
            <a:xfrm>
              <a:off x="6127150" y="3310933"/>
              <a:ext cx="457200" cy="313547"/>
              <a:chOff x="4618856" y="5417635"/>
              <a:chExt cx="457200" cy="313547"/>
            </a:xfrm>
          </p:grpSpPr>
          <p:sp>
            <p:nvSpPr>
              <p:cNvPr id="90" name="순서도: 대체 처리 89"/>
              <p:cNvSpPr/>
              <p:nvPr/>
            </p:nvSpPr>
            <p:spPr>
              <a:xfrm>
                <a:off x="4653371" y="5470316"/>
                <a:ext cx="421679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TextBox 90"/>
              <p:cNvSpPr txBox="1">
                <a:spLocks noChangeArrowheads="1"/>
              </p:cNvSpPr>
              <p:nvPr/>
            </p:nvSpPr>
            <p:spPr bwMode="auto">
              <a:xfrm>
                <a:off x="4618856" y="5417635"/>
                <a:ext cx="4572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그림</a:t>
                </a:r>
                <a:endParaRPr lang="en-US" altLang="ko-KR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6595303" y="3311059"/>
              <a:ext cx="285082" cy="313547"/>
              <a:chOff x="5054247" y="3761559"/>
              <a:chExt cx="285082" cy="313547"/>
            </a:xfrm>
          </p:grpSpPr>
          <p:sp>
            <p:nvSpPr>
              <p:cNvPr id="88" name="순서도: 대체 처리 87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TextBox 88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6859525" y="3311059"/>
              <a:ext cx="285082" cy="346249"/>
              <a:chOff x="5349188" y="3795043"/>
              <a:chExt cx="285082" cy="346249"/>
            </a:xfrm>
          </p:grpSpPr>
          <p:sp>
            <p:nvSpPr>
              <p:cNvPr id="86" name="순서도: 대체 처리 8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TextBox 86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0" name="그룹 69"/>
            <p:cNvGrpSpPr/>
            <p:nvPr/>
          </p:nvGrpSpPr>
          <p:grpSpPr>
            <a:xfrm>
              <a:off x="7123513" y="3311059"/>
              <a:ext cx="285082" cy="346249"/>
              <a:chOff x="5349188" y="3795043"/>
              <a:chExt cx="285082" cy="346249"/>
            </a:xfrm>
          </p:grpSpPr>
          <p:sp>
            <p:nvSpPr>
              <p:cNvPr id="76" name="순서도: 대체 처리 7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TextBox 76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71" name="그룹 70"/>
            <p:cNvGrpSpPr/>
            <p:nvPr/>
          </p:nvGrpSpPr>
          <p:grpSpPr>
            <a:xfrm>
              <a:off x="7389772" y="3311059"/>
              <a:ext cx="285082" cy="313547"/>
              <a:chOff x="5349188" y="3795043"/>
              <a:chExt cx="285082" cy="313547"/>
            </a:xfrm>
          </p:grpSpPr>
          <p:sp>
            <p:nvSpPr>
              <p:cNvPr id="73" name="순서도: 대체 처리 7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TextBox 7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45" name="직사각형 44"/>
          <p:cNvSpPr/>
          <p:nvPr/>
        </p:nvSpPr>
        <p:spPr bwMode="auto">
          <a:xfrm>
            <a:off x="1208406" y="2708920"/>
            <a:ext cx="942317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42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×3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3072572" y="2707261"/>
            <a:ext cx="942317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53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×2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4923354" y="2707261"/>
            <a:ext cx="942317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34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×4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1208406" y="4438771"/>
            <a:ext cx="942317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106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072572" y="4437112"/>
            <a:ext cx="942317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126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4923354" y="4437112"/>
            <a:ext cx="942317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136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4334078" y="2047053"/>
            <a:ext cx="2416981" cy="190309"/>
            <a:chOff x="4421576" y="2197504"/>
            <a:chExt cx="2416981" cy="190309"/>
          </a:xfrm>
        </p:grpSpPr>
        <p:sp>
          <p:nvSpPr>
            <p:cNvPr id="56" name="모서리가 둥근 직사각형 55"/>
            <p:cNvSpPr/>
            <p:nvPr/>
          </p:nvSpPr>
          <p:spPr>
            <a:xfrm>
              <a:off x="4421576" y="2197504"/>
              <a:ext cx="2416981" cy="190309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점을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하여 옳은 답과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연결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하세요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4473514" y="2208826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cxnSp>
        <p:nvCxnSpPr>
          <p:cNvPr id="62" name="직선 연결선 61"/>
          <p:cNvCxnSpPr/>
          <p:nvPr/>
        </p:nvCxnSpPr>
        <p:spPr bwMode="auto">
          <a:xfrm>
            <a:off x="1672434" y="3212976"/>
            <a:ext cx="1860475" cy="1026515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직선 연결선 65"/>
          <p:cNvCxnSpPr/>
          <p:nvPr/>
        </p:nvCxnSpPr>
        <p:spPr bwMode="auto">
          <a:xfrm flipH="1">
            <a:off x="1672936" y="3241044"/>
            <a:ext cx="1859973" cy="102962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직선 연결선 91"/>
          <p:cNvCxnSpPr/>
          <p:nvPr/>
        </p:nvCxnSpPr>
        <p:spPr bwMode="auto">
          <a:xfrm>
            <a:off x="5412542" y="3233491"/>
            <a:ext cx="1122" cy="1026782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8" name="TextBox 57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79BAE427-08E8-4C20-81EB-2665EB33EB09}"/>
              </a:ext>
            </a:extLst>
          </p:cNvPr>
          <p:cNvGrpSpPr/>
          <p:nvPr/>
        </p:nvGrpSpPr>
        <p:grpSpPr>
          <a:xfrm>
            <a:off x="224269" y="3079026"/>
            <a:ext cx="6667165" cy="2178295"/>
            <a:chOff x="192745" y="3094995"/>
            <a:chExt cx="6667165" cy="2178295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F312E820-FAE6-40D2-BC13-580A5D20DCC8}"/>
                </a:ext>
              </a:extLst>
            </p:cNvPr>
            <p:cNvSpPr/>
            <p:nvPr/>
          </p:nvSpPr>
          <p:spPr>
            <a:xfrm>
              <a:off x="192745" y="3257013"/>
              <a:ext cx="6667165" cy="18281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/>
            </a:p>
          </p:txBody>
        </p:sp>
        <p:sp>
          <p:nvSpPr>
            <p:cNvPr id="78" name="모서리가 둥근 직사각형 38">
              <a:extLst>
                <a:ext uri="{FF2B5EF4-FFF2-40B4-BE49-F238E27FC236}">
                  <a16:creationId xmlns:a16="http://schemas.microsoft.com/office/drawing/2014/main" id="{ABBE2CFD-EDEF-408E-B6E7-754E554E2514}"/>
                </a:ext>
              </a:extLst>
            </p:cNvPr>
            <p:cNvSpPr/>
            <p:nvPr/>
          </p:nvSpPr>
          <p:spPr>
            <a:xfrm>
              <a:off x="339276" y="3094995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9" name="직각 삼각형 78">
              <a:extLst>
                <a:ext uri="{FF2B5EF4-FFF2-40B4-BE49-F238E27FC236}">
                  <a16:creationId xmlns:a16="http://schemas.microsoft.com/office/drawing/2014/main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b="1"/>
            </a:p>
          </p:txBody>
        </p:sp>
      </p:grpSp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686776"/>
              </p:ext>
            </p:extLst>
          </p:nvPr>
        </p:nvGraphicFramePr>
        <p:xfrm>
          <a:off x="1295636" y="3756640"/>
          <a:ext cx="97058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730563"/>
              </p:ext>
            </p:extLst>
          </p:nvPr>
        </p:nvGraphicFramePr>
        <p:xfrm>
          <a:off x="3054742" y="3752945"/>
          <a:ext cx="97058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2" name="표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976607"/>
              </p:ext>
            </p:extLst>
          </p:nvPr>
        </p:nvGraphicFramePr>
        <p:xfrm>
          <a:off x="4829316" y="3754981"/>
          <a:ext cx="97058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3" name="직사각형 82"/>
          <p:cNvSpPr/>
          <p:nvPr/>
        </p:nvSpPr>
        <p:spPr bwMode="auto">
          <a:xfrm>
            <a:off x="5131620" y="3439545"/>
            <a:ext cx="360112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815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336980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suhi_h_0302_01_0001.html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8~9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2022 2학기 업무\한대희 전자저작물\한대희 3-2\app\resource\contents_sub\lesson01\ops\1\images\1_0\1_intro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92796"/>
            <a:ext cx="5214771" cy="357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83668" y="1043154"/>
            <a:ext cx="196006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8~9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4-2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17901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1_intro_1.png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전자저작물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\lesson01\ops\1\images\1_0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내 텍스트 최대한 크게 넣기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이너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5447082" y="1156977"/>
            <a:ext cx="1547704" cy="346375"/>
            <a:chOff x="6127150" y="3310933"/>
            <a:chExt cx="1547704" cy="346375"/>
          </a:xfrm>
        </p:grpSpPr>
        <p:grpSp>
          <p:nvGrpSpPr>
            <p:cNvPr id="45" name="그룹 44"/>
            <p:cNvGrpSpPr/>
            <p:nvPr/>
          </p:nvGrpSpPr>
          <p:grpSpPr>
            <a:xfrm>
              <a:off x="6127150" y="3310933"/>
              <a:ext cx="457200" cy="313547"/>
              <a:chOff x="4618856" y="5417635"/>
              <a:chExt cx="457200" cy="313547"/>
            </a:xfrm>
          </p:grpSpPr>
          <p:sp>
            <p:nvSpPr>
              <p:cNvPr id="72" name="순서도: 대체 처리 71"/>
              <p:cNvSpPr/>
              <p:nvPr/>
            </p:nvSpPr>
            <p:spPr>
              <a:xfrm>
                <a:off x="4653371" y="5470316"/>
                <a:ext cx="421679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TextBox 72"/>
              <p:cNvSpPr txBox="1">
                <a:spLocks noChangeArrowheads="1"/>
              </p:cNvSpPr>
              <p:nvPr/>
            </p:nvSpPr>
            <p:spPr bwMode="auto">
              <a:xfrm>
                <a:off x="4618856" y="5417635"/>
                <a:ext cx="4572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그림</a:t>
                </a:r>
                <a:endParaRPr lang="en-US" altLang="ko-KR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6595303" y="3311059"/>
              <a:ext cx="285082" cy="313547"/>
              <a:chOff x="5054247" y="3761559"/>
              <a:chExt cx="285082" cy="313547"/>
            </a:xfrm>
          </p:grpSpPr>
          <p:sp>
            <p:nvSpPr>
              <p:cNvPr id="70" name="순서도: 대체 처리 69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TextBox 70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6859525" y="3311059"/>
              <a:ext cx="285082" cy="346249"/>
              <a:chOff x="5349188" y="3795043"/>
              <a:chExt cx="285082" cy="346249"/>
            </a:xfrm>
          </p:grpSpPr>
          <p:sp>
            <p:nvSpPr>
              <p:cNvPr id="68" name="순서도: 대체 처리 67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TextBox 68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7123513" y="3311059"/>
              <a:ext cx="285082" cy="346249"/>
              <a:chOff x="5349188" y="3795043"/>
              <a:chExt cx="285082" cy="346249"/>
            </a:xfrm>
          </p:grpSpPr>
          <p:sp>
            <p:nvSpPr>
              <p:cNvPr id="66" name="순서도: 대체 처리 6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TextBox 66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7389772" y="3311059"/>
              <a:ext cx="285082" cy="313547"/>
              <a:chOff x="5349188" y="3795043"/>
              <a:chExt cx="285082" cy="313547"/>
            </a:xfrm>
          </p:grpSpPr>
          <p:sp>
            <p:nvSpPr>
              <p:cNvPr id="51" name="순서도: 대체 처리 5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TextBox 5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pSp>
        <p:nvGrpSpPr>
          <p:cNvPr id="75" name="그룹 74"/>
          <p:cNvGrpSpPr/>
          <p:nvPr/>
        </p:nvGrpSpPr>
        <p:grpSpPr>
          <a:xfrm>
            <a:off x="1357441" y="5200560"/>
            <a:ext cx="4392088" cy="316672"/>
            <a:chOff x="972000" y="4009413"/>
            <a:chExt cx="4392088" cy="316672"/>
          </a:xfrm>
        </p:grpSpPr>
        <p:pic>
          <p:nvPicPr>
            <p:cNvPr id="76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0113" y="4053600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7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4082" y="4053600"/>
              <a:ext cx="603885" cy="228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8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6000" y="4053600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9" name="Picture 1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2000" y="4016777"/>
              <a:ext cx="316672" cy="309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0" name="Picture 1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0052" y="4009413"/>
              <a:ext cx="324036" cy="316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1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8000" y="4053600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2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0000" y="4053600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3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2000" y="4053600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4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4000" y="4053600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" name="TextBox 3"/>
          <p:cNvSpPr txBox="1"/>
          <p:nvPr/>
        </p:nvSpPr>
        <p:spPr>
          <a:xfrm>
            <a:off x="2267744" y="343751"/>
            <a:ext cx="1868581" cy="221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  <a:p>
            <a:pPr algn="just"/>
            <a:endParaRPr lang="ko-KR" altLang="en-US" sz="1800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2267743" y="115888"/>
            <a:ext cx="1868581" cy="244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분수의 덧셈과 뺄셈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ko-KR" altLang="en-US" sz="1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744766" y="224644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suhi_h_0302_01_0001.html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ko-KR" altLang="en-US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1060903" y="52447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3577774" y="17299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500540" y="1836359"/>
            <a:ext cx="22204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방글라데시에는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학생을 찾아가는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수상 학교가 있습니다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984721" y="2309971"/>
            <a:ext cx="1487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~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배로 된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학교라니 정말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신기하다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1714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83668" y="1043154"/>
            <a:ext cx="196006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8~9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graphicFrame>
        <p:nvGraphicFramePr>
          <p:cNvPr id="2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23873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1_intro_2.png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전자저작물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\lesson01\ops\1\images\1_0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4" name="그룹 43"/>
          <p:cNvGrpSpPr/>
          <p:nvPr/>
        </p:nvGrpSpPr>
        <p:grpSpPr>
          <a:xfrm>
            <a:off x="5447082" y="1156977"/>
            <a:ext cx="1547704" cy="346375"/>
            <a:chOff x="6127150" y="3310933"/>
            <a:chExt cx="1547704" cy="346375"/>
          </a:xfrm>
        </p:grpSpPr>
        <p:grpSp>
          <p:nvGrpSpPr>
            <p:cNvPr id="45" name="그룹 44"/>
            <p:cNvGrpSpPr/>
            <p:nvPr/>
          </p:nvGrpSpPr>
          <p:grpSpPr>
            <a:xfrm>
              <a:off x="6127150" y="3310933"/>
              <a:ext cx="457200" cy="313547"/>
              <a:chOff x="4618856" y="5417635"/>
              <a:chExt cx="457200" cy="313547"/>
            </a:xfrm>
          </p:grpSpPr>
          <p:sp>
            <p:nvSpPr>
              <p:cNvPr id="72" name="순서도: 대체 처리 71"/>
              <p:cNvSpPr/>
              <p:nvPr/>
            </p:nvSpPr>
            <p:spPr>
              <a:xfrm>
                <a:off x="4653371" y="5470316"/>
                <a:ext cx="421679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TextBox 72"/>
              <p:cNvSpPr txBox="1">
                <a:spLocks noChangeArrowheads="1"/>
              </p:cNvSpPr>
              <p:nvPr/>
            </p:nvSpPr>
            <p:spPr bwMode="auto">
              <a:xfrm>
                <a:off x="4618856" y="5417635"/>
                <a:ext cx="4572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그림</a:t>
                </a:r>
                <a:endParaRPr lang="en-US" altLang="ko-KR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6595303" y="3311059"/>
              <a:ext cx="285082" cy="313547"/>
              <a:chOff x="5054247" y="3761559"/>
              <a:chExt cx="285082" cy="313547"/>
            </a:xfrm>
          </p:grpSpPr>
          <p:sp>
            <p:nvSpPr>
              <p:cNvPr id="70" name="순서도: 대체 처리 69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TextBox 70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6859525" y="3311059"/>
              <a:ext cx="285082" cy="346249"/>
              <a:chOff x="5349188" y="3795043"/>
              <a:chExt cx="285082" cy="346249"/>
            </a:xfrm>
          </p:grpSpPr>
          <p:sp>
            <p:nvSpPr>
              <p:cNvPr id="68" name="순서도: 대체 처리 67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TextBox 68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7123513" y="3311059"/>
              <a:ext cx="285082" cy="346249"/>
              <a:chOff x="5349188" y="3795043"/>
              <a:chExt cx="285082" cy="346249"/>
            </a:xfrm>
          </p:grpSpPr>
          <p:sp>
            <p:nvSpPr>
              <p:cNvPr id="66" name="순서도: 대체 처리 6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TextBox 66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7389772" y="3311059"/>
              <a:ext cx="285082" cy="313547"/>
              <a:chOff x="5349188" y="3795043"/>
              <a:chExt cx="285082" cy="313547"/>
            </a:xfrm>
          </p:grpSpPr>
          <p:sp>
            <p:nvSpPr>
              <p:cNvPr id="51" name="순서도: 대체 처리 5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TextBox 5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pSp>
        <p:nvGrpSpPr>
          <p:cNvPr id="75" name="그룹 74"/>
          <p:cNvGrpSpPr/>
          <p:nvPr/>
        </p:nvGrpSpPr>
        <p:grpSpPr>
          <a:xfrm>
            <a:off x="1357441" y="5200560"/>
            <a:ext cx="4392088" cy="316672"/>
            <a:chOff x="972000" y="4009413"/>
            <a:chExt cx="4392088" cy="316672"/>
          </a:xfrm>
        </p:grpSpPr>
        <p:pic>
          <p:nvPicPr>
            <p:cNvPr id="76" name="Picture 1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0113" y="4053600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9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2000" y="4016777"/>
              <a:ext cx="316672" cy="309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0" name="Picture 1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0052" y="4009413"/>
              <a:ext cx="324036" cy="316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1" name="Picture 1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8000" y="4053600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2" name="Picture 1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0000" y="4053600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3" name="Picture 1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2000" y="4053600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4" name="Picture 1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4000" y="4053600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7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200" y="5245200"/>
            <a:ext cx="603885" cy="228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200" y="5245200"/>
            <a:ext cx="618614" cy="23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2267744" y="343751"/>
            <a:ext cx="1868581" cy="221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  <a:p>
            <a:pPr algn="just"/>
            <a:endParaRPr lang="ko-KR" altLang="en-US" sz="1800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2267743" y="115888"/>
            <a:ext cx="1868581" cy="244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분수의 덧셈과 뺄셈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ko-KR" altLang="en-US" sz="1800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7744766" y="224644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suhi_h_0302_01_0001.html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ko-KR" altLang="en-US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Picture 2" descr="D:\2022 2학기 업무\한대희 전자저작물\한대희 3-2\app\resource\contents_sub\lesson01\ops\1\images\1_0\1_intro_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696" y="1532146"/>
            <a:ext cx="4007979" cy="365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2932836" y="1810746"/>
            <a:ext cx="2251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비가 많이 내리네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학교가 집 앞으로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데리러 와 주면 좋겠다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9153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83668" y="1043154"/>
            <a:ext cx="196006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8~9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graphicFrame>
        <p:nvGraphicFramePr>
          <p:cNvPr id="2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58329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1_intro_3.png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전자저작물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\lesson01\ops\1\images\1_0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4" name="그룹 43"/>
          <p:cNvGrpSpPr/>
          <p:nvPr/>
        </p:nvGrpSpPr>
        <p:grpSpPr>
          <a:xfrm>
            <a:off x="5447082" y="1156977"/>
            <a:ext cx="1547704" cy="346375"/>
            <a:chOff x="6127150" y="3310933"/>
            <a:chExt cx="1547704" cy="346375"/>
          </a:xfrm>
        </p:grpSpPr>
        <p:grpSp>
          <p:nvGrpSpPr>
            <p:cNvPr id="45" name="그룹 44"/>
            <p:cNvGrpSpPr/>
            <p:nvPr/>
          </p:nvGrpSpPr>
          <p:grpSpPr>
            <a:xfrm>
              <a:off x="6127150" y="3310933"/>
              <a:ext cx="457200" cy="313547"/>
              <a:chOff x="4618856" y="5417635"/>
              <a:chExt cx="457200" cy="313547"/>
            </a:xfrm>
          </p:grpSpPr>
          <p:sp>
            <p:nvSpPr>
              <p:cNvPr id="72" name="순서도: 대체 처리 71"/>
              <p:cNvSpPr/>
              <p:nvPr/>
            </p:nvSpPr>
            <p:spPr>
              <a:xfrm>
                <a:off x="4653371" y="5470316"/>
                <a:ext cx="421679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TextBox 72"/>
              <p:cNvSpPr txBox="1">
                <a:spLocks noChangeArrowheads="1"/>
              </p:cNvSpPr>
              <p:nvPr/>
            </p:nvSpPr>
            <p:spPr bwMode="auto">
              <a:xfrm>
                <a:off x="4618856" y="5417635"/>
                <a:ext cx="4572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그림</a:t>
                </a:r>
                <a:endParaRPr lang="en-US" altLang="ko-KR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6595303" y="3311059"/>
              <a:ext cx="285082" cy="313547"/>
              <a:chOff x="5054247" y="3761559"/>
              <a:chExt cx="285082" cy="313547"/>
            </a:xfrm>
          </p:grpSpPr>
          <p:sp>
            <p:nvSpPr>
              <p:cNvPr id="70" name="순서도: 대체 처리 69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TextBox 70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6859525" y="3311059"/>
              <a:ext cx="285082" cy="346249"/>
              <a:chOff x="5349188" y="3795043"/>
              <a:chExt cx="285082" cy="346249"/>
            </a:xfrm>
          </p:grpSpPr>
          <p:sp>
            <p:nvSpPr>
              <p:cNvPr id="68" name="순서도: 대체 처리 67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TextBox 68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7123513" y="3311059"/>
              <a:ext cx="285082" cy="346249"/>
              <a:chOff x="5349188" y="3795043"/>
              <a:chExt cx="285082" cy="346249"/>
            </a:xfrm>
          </p:grpSpPr>
          <p:sp>
            <p:nvSpPr>
              <p:cNvPr id="66" name="순서도: 대체 처리 6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TextBox 66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7389772" y="3311059"/>
              <a:ext cx="285082" cy="313547"/>
              <a:chOff x="5349188" y="3795043"/>
              <a:chExt cx="285082" cy="313547"/>
            </a:xfrm>
          </p:grpSpPr>
          <p:sp>
            <p:nvSpPr>
              <p:cNvPr id="51" name="순서도: 대체 처리 5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TextBox 5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pSp>
        <p:nvGrpSpPr>
          <p:cNvPr id="75" name="그룹 74"/>
          <p:cNvGrpSpPr/>
          <p:nvPr/>
        </p:nvGrpSpPr>
        <p:grpSpPr>
          <a:xfrm>
            <a:off x="1357441" y="5200560"/>
            <a:ext cx="4392088" cy="316672"/>
            <a:chOff x="972000" y="4009413"/>
            <a:chExt cx="4392088" cy="316672"/>
          </a:xfrm>
        </p:grpSpPr>
        <p:pic>
          <p:nvPicPr>
            <p:cNvPr id="76" name="Picture 1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0113" y="4053600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9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2000" y="4016777"/>
              <a:ext cx="316672" cy="309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0" name="Picture 1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0052" y="4009413"/>
              <a:ext cx="324036" cy="316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2" name="Picture 1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0000" y="4053600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3" name="Picture 1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2000" y="4053600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4" name="Picture 1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4000" y="4053600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0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200" y="5245200"/>
            <a:ext cx="603885" cy="228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200" y="5245200"/>
            <a:ext cx="618614" cy="23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2267744" y="343751"/>
            <a:ext cx="1868581" cy="221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  <a:p>
            <a:pPr algn="just"/>
            <a:endParaRPr lang="ko-KR" altLang="en-US" sz="18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2267743" y="115888"/>
            <a:ext cx="1868581" cy="244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분수의 덧셈과 뺄셈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ko-KR" altLang="en-US" sz="1800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7744766" y="224644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suhi_h_0302_01_0001.html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ko-KR" altLang="en-US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74" name="Picture 2" descr="D:\2022 2학기 업무\한대희 전자저작물\한대희 3-2\app\resource\contents_sub\lesson01\ops\1\images\1_0\1_intro_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313" y="1646165"/>
            <a:ext cx="4715544" cy="349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1369442" y="2556193"/>
            <a:ext cx="2251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수상 학교에 온 걸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환영해요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949085" y="2960948"/>
            <a:ext cx="2251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~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학교가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 모양이야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9195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83668" y="1043154"/>
            <a:ext cx="196006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8~9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graphicFrame>
        <p:nvGraphicFramePr>
          <p:cNvPr id="2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29519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1_intro_4.png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전자저작물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\lesson01\ops\1\images\1_0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4" name="그룹 43"/>
          <p:cNvGrpSpPr/>
          <p:nvPr/>
        </p:nvGrpSpPr>
        <p:grpSpPr>
          <a:xfrm>
            <a:off x="5447082" y="1156977"/>
            <a:ext cx="1547704" cy="346375"/>
            <a:chOff x="6127150" y="3310933"/>
            <a:chExt cx="1547704" cy="346375"/>
          </a:xfrm>
        </p:grpSpPr>
        <p:grpSp>
          <p:nvGrpSpPr>
            <p:cNvPr id="45" name="그룹 44"/>
            <p:cNvGrpSpPr/>
            <p:nvPr/>
          </p:nvGrpSpPr>
          <p:grpSpPr>
            <a:xfrm>
              <a:off x="6127150" y="3310933"/>
              <a:ext cx="457200" cy="313547"/>
              <a:chOff x="4618856" y="5417635"/>
              <a:chExt cx="457200" cy="313547"/>
            </a:xfrm>
          </p:grpSpPr>
          <p:sp>
            <p:nvSpPr>
              <p:cNvPr id="72" name="순서도: 대체 처리 71"/>
              <p:cNvSpPr/>
              <p:nvPr/>
            </p:nvSpPr>
            <p:spPr>
              <a:xfrm>
                <a:off x="4653371" y="5470316"/>
                <a:ext cx="421679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TextBox 72"/>
              <p:cNvSpPr txBox="1">
                <a:spLocks noChangeArrowheads="1"/>
              </p:cNvSpPr>
              <p:nvPr/>
            </p:nvSpPr>
            <p:spPr bwMode="auto">
              <a:xfrm>
                <a:off x="4618856" y="5417635"/>
                <a:ext cx="4572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그림</a:t>
                </a:r>
                <a:endParaRPr lang="en-US" altLang="ko-KR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6595303" y="3311059"/>
              <a:ext cx="285082" cy="313547"/>
              <a:chOff x="5054247" y="3761559"/>
              <a:chExt cx="285082" cy="313547"/>
            </a:xfrm>
          </p:grpSpPr>
          <p:sp>
            <p:nvSpPr>
              <p:cNvPr id="70" name="순서도: 대체 처리 69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TextBox 70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6859525" y="3311059"/>
              <a:ext cx="285082" cy="346249"/>
              <a:chOff x="5349188" y="3795043"/>
              <a:chExt cx="285082" cy="346249"/>
            </a:xfrm>
          </p:grpSpPr>
          <p:sp>
            <p:nvSpPr>
              <p:cNvPr id="68" name="순서도: 대체 처리 67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TextBox 68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7123513" y="3311059"/>
              <a:ext cx="285082" cy="346249"/>
              <a:chOff x="5349188" y="3795043"/>
              <a:chExt cx="285082" cy="346249"/>
            </a:xfrm>
          </p:grpSpPr>
          <p:sp>
            <p:nvSpPr>
              <p:cNvPr id="66" name="순서도: 대체 처리 6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TextBox 66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7389772" y="3311059"/>
              <a:ext cx="285082" cy="313547"/>
              <a:chOff x="5349188" y="3795043"/>
              <a:chExt cx="285082" cy="313547"/>
            </a:xfrm>
          </p:grpSpPr>
          <p:sp>
            <p:nvSpPr>
              <p:cNvPr id="51" name="순서도: 대체 처리 5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TextBox 5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pSp>
        <p:nvGrpSpPr>
          <p:cNvPr id="75" name="그룹 74"/>
          <p:cNvGrpSpPr/>
          <p:nvPr/>
        </p:nvGrpSpPr>
        <p:grpSpPr>
          <a:xfrm>
            <a:off x="1357441" y="5200560"/>
            <a:ext cx="4392088" cy="316672"/>
            <a:chOff x="972000" y="4009413"/>
            <a:chExt cx="4392088" cy="316672"/>
          </a:xfrm>
        </p:grpSpPr>
        <p:pic>
          <p:nvPicPr>
            <p:cNvPr id="76" name="Picture 1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0113" y="4053600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9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2000" y="4016777"/>
              <a:ext cx="316672" cy="309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0" name="Picture 1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0052" y="4009413"/>
              <a:ext cx="324036" cy="316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3" name="Picture 1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2000" y="4053600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4" name="Picture 1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4000" y="4053600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1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200" y="5245200"/>
            <a:ext cx="618614" cy="23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200" y="5245200"/>
            <a:ext cx="603885" cy="228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200" y="5245200"/>
            <a:ext cx="618614" cy="23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2267744" y="343751"/>
            <a:ext cx="1868581" cy="221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  <a:p>
            <a:pPr algn="just"/>
            <a:endParaRPr lang="ko-KR" altLang="en-US" sz="1800" dirty="0" smtClean="0"/>
          </a:p>
        </p:txBody>
      </p:sp>
      <p:sp>
        <p:nvSpPr>
          <p:cNvPr id="60" name="TextBox 59"/>
          <p:cNvSpPr txBox="1"/>
          <p:nvPr/>
        </p:nvSpPr>
        <p:spPr>
          <a:xfrm>
            <a:off x="2267743" y="115888"/>
            <a:ext cx="1868581" cy="244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분수의 덧셈과 뺄셈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ko-KR" altLang="en-US" sz="1800" dirty="0" smtClean="0"/>
          </a:p>
        </p:txBody>
      </p:sp>
      <p:sp>
        <p:nvSpPr>
          <p:cNvPr id="61" name="TextBox 60"/>
          <p:cNvSpPr txBox="1"/>
          <p:nvPr/>
        </p:nvSpPr>
        <p:spPr>
          <a:xfrm>
            <a:off x="7744766" y="224644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suhi_h_0302_01_0001.html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ko-KR" altLang="en-US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Picture 2" descr="D:\2022 2학기 업무\한대희 전자저작물\한대희 3-2\app\resource\contents_sub\lesson01\ops\1\images\1_0\1_intro_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628800"/>
            <a:ext cx="4687709" cy="3547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1188552" y="1847726"/>
            <a:ext cx="22512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28, 29, 30.</a:t>
            </a:r>
          </a:p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모두 탔으니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이제 수업을 시작해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볼까요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114339" y="2904162"/>
            <a:ext cx="2251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5553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83668" y="1043154"/>
            <a:ext cx="196006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8~9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graphicFrame>
        <p:nvGraphicFramePr>
          <p:cNvPr id="2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12397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1_intro_5.png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전자저작물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\lesson01\ops\1\images\1_0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4" name="그룹 43"/>
          <p:cNvGrpSpPr/>
          <p:nvPr/>
        </p:nvGrpSpPr>
        <p:grpSpPr>
          <a:xfrm>
            <a:off x="5447082" y="1156977"/>
            <a:ext cx="1547704" cy="346375"/>
            <a:chOff x="6127150" y="3310933"/>
            <a:chExt cx="1547704" cy="346375"/>
          </a:xfrm>
        </p:grpSpPr>
        <p:grpSp>
          <p:nvGrpSpPr>
            <p:cNvPr id="45" name="그룹 44"/>
            <p:cNvGrpSpPr/>
            <p:nvPr/>
          </p:nvGrpSpPr>
          <p:grpSpPr>
            <a:xfrm>
              <a:off x="6127150" y="3310933"/>
              <a:ext cx="457200" cy="313547"/>
              <a:chOff x="4618856" y="5417635"/>
              <a:chExt cx="457200" cy="313547"/>
            </a:xfrm>
          </p:grpSpPr>
          <p:sp>
            <p:nvSpPr>
              <p:cNvPr id="72" name="순서도: 대체 처리 71"/>
              <p:cNvSpPr/>
              <p:nvPr/>
            </p:nvSpPr>
            <p:spPr>
              <a:xfrm>
                <a:off x="4653371" y="5470316"/>
                <a:ext cx="421679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TextBox 72"/>
              <p:cNvSpPr txBox="1">
                <a:spLocks noChangeArrowheads="1"/>
              </p:cNvSpPr>
              <p:nvPr/>
            </p:nvSpPr>
            <p:spPr bwMode="auto">
              <a:xfrm>
                <a:off x="4618856" y="5417635"/>
                <a:ext cx="4572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그림</a:t>
                </a:r>
                <a:endParaRPr lang="en-US" altLang="ko-KR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6595303" y="3311059"/>
              <a:ext cx="285082" cy="313547"/>
              <a:chOff x="5054247" y="3761559"/>
              <a:chExt cx="285082" cy="313547"/>
            </a:xfrm>
          </p:grpSpPr>
          <p:sp>
            <p:nvSpPr>
              <p:cNvPr id="70" name="순서도: 대체 처리 69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TextBox 70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6859525" y="3311059"/>
              <a:ext cx="285082" cy="346249"/>
              <a:chOff x="5349188" y="3795043"/>
              <a:chExt cx="285082" cy="346249"/>
            </a:xfrm>
          </p:grpSpPr>
          <p:sp>
            <p:nvSpPr>
              <p:cNvPr id="68" name="순서도: 대체 처리 67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TextBox 68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7123513" y="3311059"/>
              <a:ext cx="285082" cy="346249"/>
              <a:chOff x="5349188" y="3795043"/>
              <a:chExt cx="285082" cy="346249"/>
            </a:xfrm>
          </p:grpSpPr>
          <p:sp>
            <p:nvSpPr>
              <p:cNvPr id="66" name="순서도: 대체 처리 6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TextBox 66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7389772" y="3311059"/>
              <a:ext cx="285082" cy="313547"/>
              <a:chOff x="5349188" y="3795043"/>
              <a:chExt cx="285082" cy="313547"/>
            </a:xfrm>
          </p:grpSpPr>
          <p:sp>
            <p:nvSpPr>
              <p:cNvPr id="51" name="순서도: 대체 처리 5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TextBox 5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pSp>
        <p:nvGrpSpPr>
          <p:cNvPr id="75" name="그룹 74"/>
          <p:cNvGrpSpPr/>
          <p:nvPr/>
        </p:nvGrpSpPr>
        <p:grpSpPr>
          <a:xfrm>
            <a:off x="1357441" y="5200560"/>
            <a:ext cx="4392088" cy="316672"/>
            <a:chOff x="972000" y="4009413"/>
            <a:chExt cx="4392088" cy="316672"/>
          </a:xfrm>
        </p:grpSpPr>
        <p:pic>
          <p:nvPicPr>
            <p:cNvPr id="76" name="Picture 1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0113" y="4053600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9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2000" y="4016777"/>
              <a:ext cx="316672" cy="309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0" name="Picture 1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0052" y="4009413"/>
              <a:ext cx="324036" cy="316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4" name="Picture 1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4000" y="4053600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1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200" y="5245200"/>
            <a:ext cx="618614" cy="23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200" y="5245200"/>
            <a:ext cx="618614" cy="23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200" y="5245200"/>
            <a:ext cx="603885" cy="228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200" y="5245200"/>
            <a:ext cx="618614" cy="23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60"/>
          <p:cNvSpPr txBox="1"/>
          <p:nvPr/>
        </p:nvSpPr>
        <p:spPr>
          <a:xfrm>
            <a:off x="2267744" y="343751"/>
            <a:ext cx="1868581" cy="221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  <a:p>
            <a:pPr algn="just"/>
            <a:endParaRPr lang="ko-KR" altLang="en-US" sz="1800" dirty="0" smtClean="0"/>
          </a:p>
        </p:txBody>
      </p:sp>
      <p:sp>
        <p:nvSpPr>
          <p:cNvPr id="62" name="TextBox 61"/>
          <p:cNvSpPr txBox="1"/>
          <p:nvPr/>
        </p:nvSpPr>
        <p:spPr>
          <a:xfrm>
            <a:off x="2267743" y="115888"/>
            <a:ext cx="1868581" cy="244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분수의 덧셈과 뺄셈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ko-KR" altLang="en-US" sz="1800" dirty="0" smtClean="0"/>
          </a:p>
        </p:txBody>
      </p:sp>
      <p:sp>
        <p:nvSpPr>
          <p:cNvPr id="63" name="TextBox 62"/>
          <p:cNvSpPr txBox="1"/>
          <p:nvPr/>
        </p:nvSpPr>
        <p:spPr>
          <a:xfrm>
            <a:off x="7744766" y="224644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suhi_h_0302_01_0001.html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ko-KR" altLang="en-US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Picture 2" descr="D:\2022 2학기 업무\한대희 전자저작물\한대희 3-2\app\resource\contents_sub\lesson01\ops\1\images\1_0\1_intro_5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1556792"/>
            <a:ext cx="5411864" cy="3565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1259632" y="1805915"/>
            <a:ext cx="2251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수상 학교는 한 배에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명씩 총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척이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있어요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095081" y="1759520"/>
            <a:ext cx="2251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수상 학교에 다니는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학생들은 모두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몇 명일까요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7398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83668" y="1043154"/>
            <a:ext cx="196006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8~9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graphicFrame>
        <p:nvGraphicFramePr>
          <p:cNvPr id="2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68337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1_intro_6.png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전자저작물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\lesson01\ops\1\images\1_0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4" name="그룹 43"/>
          <p:cNvGrpSpPr/>
          <p:nvPr/>
        </p:nvGrpSpPr>
        <p:grpSpPr>
          <a:xfrm>
            <a:off x="5447082" y="1156977"/>
            <a:ext cx="1547704" cy="346375"/>
            <a:chOff x="6127150" y="3310933"/>
            <a:chExt cx="1547704" cy="346375"/>
          </a:xfrm>
        </p:grpSpPr>
        <p:grpSp>
          <p:nvGrpSpPr>
            <p:cNvPr id="45" name="그룹 44"/>
            <p:cNvGrpSpPr/>
            <p:nvPr/>
          </p:nvGrpSpPr>
          <p:grpSpPr>
            <a:xfrm>
              <a:off x="6127150" y="3310933"/>
              <a:ext cx="457200" cy="313547"/>
              <a:chOff x="4618856" y="5417635"/>
              <a:chExt cx="457200" cy="313547"/>
            </a:xfrm>
          </p:grpSpPr>
          <p:sp>
            <p:nvSpPr>
              <p:cNvPr id="72" name="순서도: 대체 처리 71"/>
              <p:cNvSpPr/>
              <p:nvPr/>
            </p:nvSpPr>
            <p:spPr>
              <a:xfrm>
                <a:off x="4653371" y="5470316"/>
                <a:ext cx="421679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TextBox 72"/>
              <p:cNvSpPr txBox="1">
                <a:spLocks noChangeArrowheads="1"/>
              </p:cNvSpPr>
              <p:nvPr/>
            </p:nvSpPr>
            <p:spPr bwMode="auto">
              <a:xfrm>
                <a:off x="4618856" y="5417635"/>
                <a:ext cx="4572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그림</a:t>
                </a:r>
                <a:endParaRPr lang="en-US" altLang="ko-KR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6595303" y="3311059"/>
              <a:ext cx="285082" cy="313547"/>
              <a:chOff x="5054247" y="3761559"/>
              <a:chExt cx="285082" cy="313547"/>
            </a:xfrm>
          </p:grpSpPr>
          <p:sp>
            <p:nvSpPr>
              <p:cNvPr id="70" name="순서도: 대체 처리 69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TextBox 70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6859525" y="3311059"/>
              <a:ext cx="285082" cy="346249"/>
              <a:chOff x="5349188" y="3795043"/>
              <a:chExt cx="285082" cy="346249"/>
            </a:xfrm>
          </p:grpSpPr>
          <p:sp>
            <p:nvSpPr>
              <p:cNvPr id="68" name="순서도: 대체 처리 67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TextBox 68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7123513" y="3311059"/>
              <a:ext cx="285082" cy="346249"/>
              <a:chOff x="5349188" y="3795043"/>
              <a:chExt cx="285082" cy="346249"/>
            </a:xfrm>
          </p:grpSpPr>
          <p:sp>
            <p:nvSpPr>
              <p:cNvPr id="66" name="순서도: 대체 처리 6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TextBox 66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7389772" y="3311059"/>
              <a:ext cx="285082" cy="313547"/>
              <a:chOff x="5349188" y="3795043"/>
              <a:chExt cx="285082" cy="313547"/>
            </a:xfrm>
          </p:grpSpPr>
          <p:sp>
            <p:nvSpPr>
              <p:cNvPr id="51" name="순서도: 대체 처리 5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TextBox 5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pSp>
        <p:nvGrpSpPr>
          <p:cNvPr id="75" name="그룹 74"/>
          <p:cNvGrpSpPr/>
          <p:nvPr/>
        </p:nvGrpSpPr>
        <p:grpSpPr>
          <a:xfrm>
            <a:off x="1357441" y="5200560"/>
            <a:ext cx="4392088" cy="316672"/>
            <a:chOff x="972000" y="4009413"/>
            <a:chExt cx="4392088" cy="316672"/>
          </a:xfrm>
        </p:grpSpPr>
        <p:pic>
          <p:nvPicPr>
            <p:cNvPr id="76" name="Picture 1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0113" y="4053600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9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2000" y="4016777"/>
              <a:ext cx="316672" cy="309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0" name="Picture 1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0052" y="4009413"/>
              <a:ext cx="324036" cy="316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1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200" y="5245200"/>
            <a:ext cx="618614" cy="23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200" y="5245200"/>
            <a:ext cx="618614" cy="23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200" y="5245200"/>
            <a:ext cx="618614" cy="23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200" y="5245200"/>
            <a:ext cx="603885" cy="228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200" y="5245200"/>
            <a:ext cx="618614" cy="23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2267744" y="343751"/>
            <a:ext cx="1868581" cy="221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  <a:p>
            <a:pPr algn="just"/>
            <a:endParaRPr lang="ko-KR" altLang="en-US" sz="1800" dirty="0" smtClean="0"/>
          </a:p>
        </p:txBody>
      </p:sp>
      <p:sp>
        <p:nvSpPr>
          <p:cNvPr id="86" name="TextBox 85"/>
          <p:cNvSpPr txBox="1"/>
          <p:nvPr/>
        </p:nvSpPr>
        <p:spPr>
          <a:xfrm>
            <a:off x="2267743" y="115888"/>
            <a:ext cx="1868581" cy="244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분수의 덧셈과 뺄셈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ko-KR" altLang="en-US" sz="1800" dirty="0" smtClean="0"/>
          </a:p>
        </p:txBody>
      </p:sp>
      <p:sp>
        <p:nvSpPr>
          <p:cNvPr id="87" name="TextBox 86"/>
          <p:cNvSpPr txBox="1"/>
          <p:nvPr/>
        </p:nvSpPr>
        <p:spPr>
          <a:xfrm>
            <a:off x="7744766" y="224644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suhi_h_0302_01_0001.html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ko-KR" altLang="en-US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Picture 2" descr="D:\2022 2학기 업무\한대희 전자저작물\한대희 3-2\app\resource\contents_sub\lesson01\ops\1\images\1_0\1_intro_6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154" y="1543050"/>
            <a:ext cx="3780510" cy="357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2686368" y="1952836"/>
            <a:ext cx="2251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꿈이었나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 어디 있지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9918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 모형을 보고        안에 알맞은 수를 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타원 49"/>
          <p:cNvSpPr/>
          <p:nvPr/>
        </p:nvSpPr>
        <p:spPr>
          <a:xfrm>
            <a:off x="4624849" y="49667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타원 51"/>
          <p:cNvSpPr/>
          <p:nvPr/>
        </p:nvSpPr>
        <p:spPr>
          <a:xfrm>
            <a:off x="5665447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583668" y="1043154"/>
            <a:ext cx="196006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8~9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5447082" y="1156977"/>
            <a:ext cx="1547704" cy="346375"/>
            <a:chOff x="6127150" y="3310933"/>
            <a:chExt cx="1547704" cy="346375"/>
          </a:xfrm>
        </p:grpSpPr>
        <p:grpSp>
          <p:nvGrpSpPr>
            <p:cNvPr id="36" name="그룹 35"/>
            <p:cNvGrpSpPr/>
            <p:nvPr/>
          </p:nvGrpSpPr>
          <p:grpSpPr>
            <a:xfrm>
              <a:off x="6127150" y="3310933"/>
              <a:ext cx="457200" cy="313547"/>
              <a:chOff x="4618856" y="5417635"/>
              <a:chExt cx="457200" cy="313547"/>
            </a:xfrm>
          </p:grpSpPr>
          <p:sp>
            <p:nvSpPr>
              <p:cNvPr id="57" name="순서도: 대체 처리 56"/>
              <p:cNvSpPr/>
              <p:nvPr/>
            </p:nvSpPr>
            <p:spPr>
              <a:xfrm>
                <a:off x="4653371" y="5470316"/>
                <a:ext cx="421679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TextBox 57"/>
              <p:cNvSpPr txBox="1">
                <a:spLocks noChangeArrowheads="1"/>
              </p:cNvSpPr>
              <p:nvPr/>
            </p:nvSpPr>
            <p:spPr bwMode="auto">
              <a:xfrm>
                <a:off x="4618856" y="5417635"/>
                <a:ext cx="4572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그림</a:t>
                </a:r>
                <a:endParaRPr lang="en-US" altLang="ko-KR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6595303" y="3311059"/>
              <a:ext cx="285082" cy="313547"/>
              <a:chOff x="5054247" y="3761559"/>
              <a:chExt cx="285082" cy="313547"/>
            </a:xfrm>
          </p:grpSpPr>
          <p:sp>
            <p:nvSpPr>
              <p:cNvPr id="55" name="순서도: 대체 처리 54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TextBox 55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6859525" y="3311059"/>
              <a:ext cx="285082" cy="346249"/>
              <a:chOff x="5349188" y="3795043"/>
              <a:chExt cx="285082" cy="346249"/>
            </a:xfrm>
          </p:grpSpPr>
          <p:sp>
            <p:nvSpPr>
              <p:cNvPr id="53" name="순서도: 대체 처리 5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TextBox 5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7123513" y="3311059"/>
              <a:ext cx="285082" cy="346249"/>
              <a:chOff x="5349188" y="3795043"/>
              <a:chExt cx="285082" cy="346249"/>
            </a:xfrm>
          </p:grpSpPr>
          <p:sp>
            <p:nvSpPr>
              <p:cNvPr id="44" name="순서도: 대체 처리 4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TextBox 48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>
              <a:off x="7389772" y="3311059"/>
              <a:ext cx="285082" cy="313547"/>
              <a:chOff x="5349188" y="3795043"/>
              <a:chExt cx="285082" cy="313547"/>
            </a:xfrm>
          </p:grpSpPr>
          <p:sp>
            <p:nvSpPr>
              <p:cNvPr id="41" name="순서도: 대체 처리 4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TextBox 4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60" name="TextBox 59"/>
          <p:cNvSpPr txBox="1"/>
          <p:nvPr/>
        </p:nvSpPr>
        <p:spPr>
          <a:xfrm>
            <a:off x="2267744" y="343751"/>
            <a:ext cx="1868581" cy="221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  <a:p>
            <a:pPr algn="just"/>
            <a:endParaRPr lang="ko-KR" altLang="en-US" sz="1800" dirty="0" smtClean="0"/>
          </a:p>
        </p:txBody>
      </p:sp>
      <p:sp>
        <p:nvSpPr>
          <p:cNvPr id="61" name="TextBox 60"/>
          <p:cNvSpPr txBox="1"/>
          <p:nvPr/>
        </p:nvSpPr>
        <p:spPr>
          <a:xfrm>
            <a:off x="2267743" y="115888"/>
            <a:ext cx="1868581" cy="244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분수의 덧셈과 뺄셈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ko-KR" altLang="en-US" sz="1800" dirty="0" smtClean="0"/>
          </a:p>
        </p:txBody>
      </p:sp>
      <p:sp>
        <p:nvSpPr>
          <p:cNvPr id="62" name="TextBox 61"/>
          <p:cNvSpPr txBox="1"/>
          <p:nvPr/>
        </p:nvSpPr>
        <p:spPr>
          <a:xfrm>
            <a:off x="7744766" y="224644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suhi_h_0302_01_0001.html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ko-KR" altLang="en-US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49667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1_0_2_ex.png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\lesson01\ops\1\images\1_0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4" name="TextBox 63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70" name="Picture 2" descr="D:\2022 2학기 업무\한대희 전자저작물\한대희 3-2\app\resource\contents_sub\lesson01\ops\1\images\1_0\1_0_2_ex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612" y="2387379"/>
            <a:ext cx="4935302" cy="1664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934" y="4464790"/>
            <a:ext cx="308155" cy="299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직사각형 74"/>
          <p:cNvSpPr/>
          <p:nvPr/>
        </p:nvSpPr>
        <p:spPr bwMode="auto">
          <a:xfrm>
            <a:off x="2419462" y="4432022"/>
            <a:ext cx="509785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30×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2929247" y="4259587"/>
            <a:ext cx="840546" cy="537565"/>
            <a:chOff x="6012160" y="1660849"/>
            <a:chExt cx="840546" cy="537565"/>
          </a:xfrm>
        </p:grpSpPr>
        <p:sp>
          <p:nvSpPr>
            <p:cNvPr id="80" name="직사각형 79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82" name="직사각형 81"/>
          <p:cNvSpPr/>
          <p:nvPr/>
        </p:nvSpPr>
        <p:spPr bwMode="auto">
          <a:xfrm>
            <a:off x="3584574" y="4432022"/>
            <a:ext cx="294428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3839466" y="4259587"/>
            <a:ext cx="840546" cy="537565"/>
            <a:chOff x="6012160" y="1660849"/>
            <a:chExt cx="840546" cy="537565"/>
          </a:xfrm>
        </p:grpSpPr>
        <p:sp>
          <p:nvSpPr>
            <p:cNvPr id="84" name="직사각형 83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90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5" name="그림 84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86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218" y="1635723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42024</TotalTime>
  <Words>854</Words>
  <Application>Microsoft Office PowerPoint</Application>
  <PresentationFormat>화면 슬라이드 쇼(4:3)</PresentationFormat>
  <Paragraphs>392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HY궁서B</vt:lpstr>
      <vt:lpstr>굴림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DB400SDA</cp:lastModifiedBy>
  <cp:revision>7424</cp:revision>
  <dcterms:created xsi:type="dcterms:W3CDTF">2008-07-15T12:19:11Z</dcterms:created>
  <dcterms:modified xsi:type="dcterms:W3CDTF">2022-06-09T04:30:01Z</dcterms:modified>
</cp:coreProperties>
</file>