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87" r:id="rId5"/>
    <p:sldId id="1396" r:id="rId6"/>
    <p:sldId id="1388" r:id="rId7"/>
    <p:sldId id="1401" r:id="rId8"/>
    <p:sldId id="1384" r:id="rId9"/>
    <p:sldId id="1402" r:id="rId10"/>
    <p:sldId id="1392" r:id="rId11"/>
    <p:sldId id="1403" r:id="rId12"/>
    <p:sldId id="1394" r:id="rId13"/>
    <p:sldId id="1404" r:id="rId14"/>
    <p:sldId id="1405" r:id="rId15"/>
    <p:sldId id="1406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42A"/>
    <a:srgbClr val="336600"/>
    <a:srgbClr val="C1E8EC"/>
    <a:srgbClr val="00A0FF"/>
    <a:srgbClr val="C3D69B"/>
    <a:srgbClr val="FDDA8E"/>
    <a:srgbClr val="339933"/>
    <a:srgbClr val="B3CC82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64139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707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태양이네 아파트 한 동에는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가구가 살고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같은 아파트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동에는 몇 가구가 살고 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028186" y="2510405"/>
            <a:ext cx="1464381" cy="537565"/>
            <a:chOff x="5388325" y="1660849"/>
            <a:chExt cx="1464381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88325" y="1833284"/>
              <a:ext cx="12022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4668301" y="1235836"/>
            <a:ext cx="2344201" cy="351938"/>
            <a:chOff x="6021736" y="4135684"/>
            <a:chExt cx="2344201" cy="35193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6021736" y="413687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543804" y="4135736"/>
              <a:ext cx="285082" cy="313547"/>
              <a:chOff x="5349188" y="3789406"/>
              <a:chExt cx="28508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89406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47" name="순서도: 대체 처리 4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태양이네 아파트 한 동에는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가구가 살고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같은 아파트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동에는 몇 가구가 살고 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028186" y="2510405"/>
            <a:ext cx="1464381" cy="537565"/>
            <a:chOff x="5388325" y="1660849"/>
            <a:chExt cx="1464381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88325" y="1833284"/>
              <a:ext cx="12022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2520822"/>
            <a:ext cx="6667165" cy="2716542"/>
            <a:chOff x="211371" y="2520822"/>
            <a:chExt cx="6667165" cy="27165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2682840"/>
              <a:ext cx="6667165" cy="23664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25208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14586" y="2960948"/>
              <a:ext cx="63727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아파트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개 동에 살고 있는 가구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아파트 한 동에 살고 있는 가구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)×2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1" y="306702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7" y="376254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18339"/>
              </p:ext>
            </p:extLst>
          </p:nvPr>
        </p:nvGraphicFramePr>
        <p:xfrm>
          <a:off x="859061" y="368102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4668301" y="1235836"/>
            <a:ext cx="2344201" cy="354862"/>
            <a:chOff x="6021736" y="4135684"/>
            <a:chExt cx="2344201" cy="354862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021736" y="4144297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543804" y="4135736"/>
              <a:ext cx="285082" cy="313547"/>
              <a:chOff x="5349188" y="3789406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89406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88" name="순서도: 대체 처리 87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15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6404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52749"/>
              </p:ext>
            </p:extLst>
          </p:nvPr>
        </p:nvGraphicFramePr>
        <p:xfrm>
          <a:off x="2591820" y="28600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01125" y="2600909"/>
            <a:ext cx="2098867" cy="172819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06419" y="3106626"/>
            <a:ext cx="510274" cy="475901"/>
            <a:chOff x="6342432" y="1660849"/>
            <a:chExt cx="510274" cy="47590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06974" y="3483137"/>
            <a:ext cx="510274" cy="475901"/>
            <a:chOff x="6342432" y="1660849"/>
            <a:chExt cx="510274" cy="47590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77814" y="1246547"/>
            <a:ext cx="2334676" cy="351101"/>
            <a:chOff x="6031261" y="4136521"/>
            <a:chExt cx="2334676" cy="351101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031261" y="4136521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33" name="순서도: 대체 처리 132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rgbClr val="33742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7810407" y="4139038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6404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43984"/>
              </p:ext>
            </p:extLst>
          </p:nvPr>
        </p:nvGraphicFramePr>
        <p:xfrm>
          <a:off x="2591820" y="28600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01125" y="2600909"/>
            <a:ext cx="2098867" cy="172819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06419" y="3106626"/>
            <a:ext cx="510274" cy="475901"/>
            <a:chOff x="6342432" y="1660849"/>
            <a:chExt cx="510274" cy="47590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06974" y="3483137"/>
            <a:ext cx="510274" cy="475901"/>
            <a:chOff x="6342432" y="1660849"/>
            <a:chExt cx="510274" cy="47590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11371" y="3797020"/>
            <a:ext cx="6667165" cy="1440344"/>
            <a:chOff x="211371" y="3797020"/>
            <a:chExt cx="6667165" cy="144034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3959038"/>
              <a:ext cx="6667165" cy="10902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37970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668289" y="1244798"/>
            <a:ext cx="2344201" cy="352850"/>
            <a:chOff x="6021736" y="4134772"/>
            <a:chExt cx="2344201" cy="35285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21736" y="413477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78" name="순서도: 대체 처리 77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rgbClr val="33742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810407" y="4139038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70412" y="4221088"/>
            <a:ext cx="6356669" cy="677108"/>
            <a:chOff x="370412" y="4221088"/>
            <a:chExt cx="6356669" cy="677108"/>
          </a:xfrm>
        </p:grpSpPr>
        <p:grpSp>
          <p:nvGrpSpPr>
            <p:cNvPr id="2" name="그룹 1"/>
            <p:cNvGrpSpPr/>
            <p:nvPr/>
          </p:nvGrpSpPr>
          <p:grpSpPr>
            <a:xfrm>
              <a:off x="370412" y="4221088"/>
              <a:ext cx="6356669" cy="677108"/>
              <a:chOff x="370412" y="2960948"/>
              <a:chExt cx="6356669" cy="677108"/>
            </a:xfrm>
          </p:grpSpPr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id="{436925CB-FB05-401D-AB17-5E978E5E37A1}"/>
                  </a:ext>
                </a:extLst>
              </p:cNvPr>
              <p:cNvSpPr txBox="1"/>
              <p:nvPr/>
            </p:nvSpPr>
            <p:spPr>
              <a:xfrm>
                <a:off x="516643" y="2960948"/>
                <a:ext cx="408540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2×     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의 일의 자리가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8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인 것은 </a:t>
                </a:r>
                <a:r>
                  <a:rPr lang="en-US" altLang="ko-KR" sz="1600" spc="-150" dirty="0">
                    <a:latin typeface="맑은 고딕" pitchFamily="50" charset="-127"/>
                    <a:ea typeface="맑은 고딕" pitchFamily="50" charset="-127"/>
                  </a:rPr>
                  <a:t>2×4,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2×9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43">
                <a:extLst>
                  <a:ext uri="{FF2B5EF4-FFF2-40B4-BE49-F238E27FC236}">
                    <a16:creationId xmlns:a16="http://schemas.microsoft.com/office/drawing/2014/main" id="{436925CB-FB05-401D-AB17-5E978E5E37A1}"/>
                  </a:ext>
                </a:extLst>
              </p:cNvPr>
              <p:cNvSpPr txBox="1"/>
              <p:nvPr/>
            </p:nvSpPr>
            <p:spPr>
              <a:xfrm>
                <a:off x="506381" y="3299502"/>
                <a:ext cx="62207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212×4, 212×9 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중에서 계산 결과가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8     8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인 것은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212×4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848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412" y="3055084"/>
                <a:ext cx="135969" cy="150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555" y="3006477"/>
                <a:ext cx="247934" cy="247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74" y="3389864"/>
                <a:ext cx="135969" cy="150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924" y="4618596"/>
              <a:ext cx="247934" cy="247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490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은하가 받을 거스름돈은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" y="1621354"/>
            <a:ext cx="348893" cy="348893"/>
          </a:xfrm>
          <a:prstGeom prst="rect">
            <a:avLst/>
          </a:prstGeom>
        </p:spPr>
      </p:pic>
      <p:pic>
        <p:nvPicPr>
          <p:cNvPr id="2050" name="Picture 2" descr="D:\2022 2학기 업무\한대희 전자저작물\한대희 3-2\app\resource\contents_sub\lesson01\ops\1\images\1_1\1_1_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8" y="2606824"/>
            <a:ext cx="6501250" cy="19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98562" y="2943809"/>
            <a:ext cx="1982663" cy="116205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27137" y="2862183"/>
            <a:ext cx="1846811" cy="1328817"/>
          </a:xfrm>
          <a:prstGeom prst="wedgeRoundRectCallout">
            <a:avLst>
              <a:gd name="adj1" fmla="val 61449"/>
              <a:gd name="adj2" fmla="val -11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과자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주세요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여기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4059" y="2689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57021" y="1237519"/>
            <a:ext cx="2344201" cy="360536"/>
            <a:chOff x="6021736" y="4130010"/>
            <a:chExt cx="2344201" cy="360536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021736" y="4144297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7" name="순서도: 대체 처리 5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8080855" y="4130010"/>
              <a:ext cx="285082" cy="316736"/>
              <a:chOff x="5349188" y="3784114"/>
              <a:chExt cx="285082" cy="316736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8411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765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2303748" y="4202217"/>
            <a:ext cx="824758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22 2학기 업무\한대희 전자저작물\한대희 3-2\app\resource\contents_sub\lesson01\ops\1\images\1_1\1_1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8" y="2606824"/>
            <a:ext cx="6501250" cy="19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227137" y="2862183"/>
            <a:ext cx="1846811" cy="1328817"/>
          </a:xfrm>
          <a:prstGeom prst="wedgeRoundRectCallout">
            <a:avLst>
              <a:gd name="adj1" fmla="val 61449"/>
              <a:gd name="adj2" fmla="val -11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과자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주세요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여기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은하가 받을 거스름돈은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" y="1621354"/>
            <a:ext cx="348893" cy="3488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11371" y="3797020"/>
            <a:ext cx="6667165" cy="1440344"/>
            <a:chOff x="211371" y="3797020"/>
            <a:chExt cx="6667165" cy="144034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3959038"/>
              <a:ext cx="6667165" cy="10902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37970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0412" y="4221088"/>
            <a:ext cx="5801075" cy="584775"/>
            <a:chOff x="370412" y="2960948"/>
            <a:chExt cx="5801075" cy="58477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516642" y="2960948"/>
              <a:ext cx="56548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312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원자리 과자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개의 값은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312×3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936(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원을 내고 받는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거스름돈은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936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64(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2" y="3055084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4205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657021" y="1237519"/>
            <a:ext cx="2344201" cy="360536"/>
            <a:chOff x="6021736" y="4130010"/>
            <a:chExt cx="2344201" cy="360536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6021736" y="4144297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63" name="순서도: 대체 처리 62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8080855" y="4130010"/>
              <a:ext cx="285082" cy="316736"/>
              <a:chOff x="5349188" y="3784114"/>
              <a:chExt cx="285082" cy="316736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8411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11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2575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꼬리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27486"/>
              </p:ext>
            </p:extLst>
          </p:nvPr>
        </p:nvGraphicFramePr>
        <p:xfrm>
          <a:off x="299097" y="2644109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9292"/>
              </p:ext>
            </p:extLst>
          </p:nvPr>
        </p:nvGraphicFramePr>
        <p:xfrm>
          <a:off x="2010121" y="2633673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70397"/>
              </p:ext>
            </p:extLst>
          </p:nvPr>
        </p:nvGraphicFramePr>
        <p:xfrm>
          <a:off x="3740406" y="2634637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27281"/>
              </p:ext>
            </p:extLst>
          </p:nvPr>
        </p:nvGraphicFramePr>
        <p:xfrm>
          <a:off x="5419686" y="2634637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Box 53"/>
          <p:cNvSpPr txBox="1"/>
          <p:nvPr/>
        </p:nvSpPr>
        <p:spPr>
          <a:xfrm>
            <a:off x="839170" y="3941140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2356460" y="4299284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형 설명선 82"/>
          <p:cNvSpPr/>
          <p:nvPr/>
        </p:nvSpPr>
        <p:spPr>
          <a:xfrm>
            <a:off x="839169" y="3929817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형 설명선 83"/>
          <p:cNvSpPr/>
          <p:nvPr/>
        </p:nvSpPr>
        <p:spPr>
          <a:xfrm>
            <a:off x="2302657" y="4289857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형 설명선 88"/>
          <p:cNvSpPr/>
          <p:nvPr/>
        </p:nvSpPr>
        <p:spPr>
          <a:xfrm>
            <a:off x="3838338" y="4613893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53"/>
          <p:cNvSpPr txBox="1"/>
          <p:nvPr/>
        </p:nvSpPr>
        <p:spPr>
          <a:xfrm>
            <a:off x="3855708" y="4637812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200×2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9998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8256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7908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1658731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84537" y="3812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417513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77593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39745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258" name="순서도: 대체 처리 257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rgbClr val="33742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6021736" y="4140939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60" name="그룹 259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275" name="순서도: 대체 처리 2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TextBox 275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273" name="순서도: 대체 처리 2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271" name="순서도: 대체 처리 2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269" name="순서도: 대체 처리 2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TextBox 2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264" name="순서도: 대체 처리 263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266" name="그룹 265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267" name="순서도: 대체 처리 2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82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273785" y="4121904"/>
            <a:ext cx="17684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132×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911474" y="3969060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2022 2학기 업무\한대희 전자저작물\한대희 3-2\app\resource\contents_sub\lesson01\ops\1\images\1_1\1_1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16932"/>
            <a:ext cx="6715898" cy="10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05109" y="3969060"/>
            <a:ext cx="840546" cy="537565"/>
            <a:chOff x="6012160" y="1660849"/>
            <a:chExt cx="84054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4670084" y="1227382"/>
            <a:ext cx="2344201" cy="360611"/>
            <a:chOff x="6021736" y="4129935"/>
            <a:chExt cx="2344201" cy="360611"/>
          </a:xfrm>
        </p:grpSpPr>
        <p:sp>
          <p:nvSpPr>
            <p:cNvPr id="170" name="순서도: 대체 처리 16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6021736" y="4144297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6730285" y="4129935"/>
              <a:ext cx="285082" cy="317245"/>
              <a:chOff x="5054247" y="3750121"/>
              <a:chExt cx="285082" cy="317245"/>
            </a:xfrm>
          </p:grpSpPr>
          <p:sp>
            <p:nvSpPr>
              <p:cNvPr id="187" name="순서도: 대체 처리 18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5054247" y="375012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76" name="순서도: 대체 처리 175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273785" y="4121904"/>
            <a:ext cx="17684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132×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911474" y="3969060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05109" y="3969060"/>
            <a:ext cx="840546" cy="537565"/>
            <a:chOff x="6012160" y="1660849"/>
            <a:chExt cx="840546" cy="53756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6" name="Picture 2" descr="D:\2022 2학기 업무\한대희 전자저작물\한대희 3-2\app\resource\contents_sub\lesson01\ops\1\images\1_1\1_1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16932"/>
            <a:ext cx="6715898" cy="10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ACC2A0-2761-4FD6-BDA6-63EE2F22E20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AF3DE5EB-9B8E-4898-9761-E5A2DE43CCFE}"/>
                </a:ext>
              </a:extLst>
            </p:cNvPr>
            <p:cNvSpPr txBox="1"/>
            <p:nvPr/>
          </p:nvSpPr>
          <p:spPr>
            <a:xfrm>
              <a:off x="431540" y="4545124"/>
              <a:ext cx="630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백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묶음이므로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132×3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396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4670084" y="1227382"/>
            <a:ext cx="2344201" cy="360611"/>
            <a:chOff x="6021736" y="4129935"/>
            <a:chExt cx="2344201" cy="360611"/>
          </a:xfrm>
        </p:grpSpPr>
        <p:sp>
          <p:nvSpPr>
            <p:cNvPr id="104" name="순서도: 대체 처리 103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6021736" y="4144297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6730285" y="4129935"/>
              <a:ext cx="285082" cy="317245"/>
              <a:chOff x="5054247" y="3750121"/>
              <a:chExt cx="285082" cy="317245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054247" y="375012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11" name="순서도: 대체 처리 110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51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899592" y="2336624"/>
            <a:ext cx="2447328" cy="260863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5" y="218581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4128"/>
              </p:ext>
            </p:extLst>
          </p:nvPr>
        </p:nvGraphicFramePr>
        <p:xfrm>
          <a:off x="1321824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75448"/>
              </p:ext>
            </p:extLst>
          </p:nvPr>
        </p:nvGraphicFramePr>
        <p:xfrm>
          <a:off x="4185571" y="2547156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87819" y="3173333"/>
            <a:ext cx="510274" cy="475901"/>
            <a:chOff x="6342432" y="1660849"/>
            <a:chExt cx="510274" cy="47590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554941"/>
            <a:ext cx="510274" cy="475901"/>
            <a:chOff x="6342432" y="1660849"/>
            <a:chExt cx="510274" cy="475901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553582"/>
            <a:ext cx="510274" cy="475901"/>
            <a:chOff x="6342432" y="1660849"/>
            <a:chExt cx="510274" cy="475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922567"/>
            <a:ext cx="510274" cy="475901"/>
            <a:chOff x="6342432" y="1660849"/>
            <a:chExt cx="510274" cy="47590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921208"/>
            <a:ext cx="510274" cy="475901"/>
            <a:chOff x="6342432" y="1660849"/>
            <a:chExt cx="510274" cy="475901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7078" y="3928991"/>
            <a:ext cx="510274" cy="475901"/>
            <a:chOff x="6342432" y="1660849"/>
            <a:chExt cx="510274" cy="47590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5058" y="4321343"/>
            <a:ext cx="510274" cy="475901"/>
            <a:chOff x="6342432" y="1660849"/>
            <a:chExt cx="510274" cy="475901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5912" y="4319984"/>
            <a:ext cx="510274" cy="475901"/>
            <a:chOff x="6342432" y="1660849"/>
            <a:chExt cx="510274" cy="475901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8088" y="4327767"/>
            <a:ext cx="510274" cy="475901"/>
            <a:chOff x="6342432" y="1660849"/>
            <a:chExt cx="510274" cy="47590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57021" y="1240177"/>
            <a:ext cx="2353726" cy="352619"/>
            <a:chOff x="6012211" y="4135684"/>
            <a:chExt cx="2353726" cy="352619"/>
          </a:xfrm>
        </p:grpSpPr>
        <p:sp>
          <p:nvSpPr>
            <p:cNvPr id="171" name="순서도: 대체 처리 170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6012211" y="414205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188" name="순서도: 대체 처리 1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7013557" y="4142054"/>
              <a:ext cx="285082" cy="346249"/>
              <a:chOff x="5349188" y="3795724"/>
              <a:chExt cx="285082" cy="346249"/>
            </a:xfrm>
          </p:grpSpPr>
          <p:sp>
            <p:nvSpPr>
              <p:cNvPr id="186" name="순서도: 대체 처리 1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>
                <a:spLocks noChangeArrowheads="1"/>
              </p:cNvSpPr>
              <p:nvPr/>
            </p:nvSpPr>
            <p:spPr bwMode="auto">
              <a:xfrm>
                <a:off x="5349188" y="3795724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84" name="순서도: 대체 처리 1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82" name="순서도: 대체 처리 1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77" name="순서도: 대체 처리 17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80" name="순서도: 대체 처리 1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899592" y="2336624"/>
            <a:ext cx="2447328" cy="260863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5" y="218581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39788"/>
              </p:ext>
            </p:extLst>
          </p:nvPr>
        </p:nvGraphicFramePr>
        <p:xfrm>
          <a:off x="1321824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85869"/>
              </p:ext>
            </p:extLst>
          </p:nvPr>
        </p:nvGraphicFramePr>
        <p:xfrm>
          <a:off x="4185571" y="2547156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87819" y="3173333"/>
            <a:ext cx="510274" cy="475901"/>
            <a:chOff x="6342432" y="1660849"/>
            <a:chExt cx="510274" cy="47590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554941"/>
            <a:ext cx="510274" cy="475901"/>
            <a:chOff x="6342432" y="1660849"/>
            <a:chExt cx="510274" cy="475901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553582"/>
            <a:ext cx="510274" cy="475901"/>
            <a:chOff x="6342432" y="1660849"/>
            <a:chExt cx="510274" cy="475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922567"/>
            <a:ext cx="510274" cy="475901"/>
            <a:chOff x="6342432" y="1660849"/>
            <a:chExt cx="510274" cy="47590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921208"/>
            <a:ext cx="510274" cy="475901"/>
            <a:chOff x="6342432" y="1660849"/>
            <a:chExt cx="510274" cy="475901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7078" y="3928991"/>
            <a:ext cx="510274" cy="475901"/>
            <a:chOff x="6342432" y="1660849"/>
            <a:chExt cx="510274" cy="47590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5058" y="4321343"/>
            <a:ext cx="510274" cy="475901"/>
            <a:chOff x="6342432" y="1660849"/>
            <a:chExt cx="510274" cy="475901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5912" y="4319984"/>
            <a:ext cx="510274" cy="475901"/>
            <a:chOff x="6342432" y="1660849"/>
            <a:chExt cx="510274" cy="475901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8088" y="4327767"/>
            <a:ext cx="510274" cy="475901"/>
            <a:chOff x="6342432" y="1660849"/>
            <a:chExt cx="510274" cy="47590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395536" y="453060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백의 자리 차례대로 각각 곱한 다음 더합니다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657021" y="1240177"/>
            <a:ext cx="2353726" cy="352619"/>
            <a:chOff x="6012211" y="4135684"/>
            <a:chExt cx="2353726" cy="352619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6012211" y="414205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7013557" y="4142054"/>
              <a:ext cx="285082" cy="346249"/>
              <a:chOff x="5349188" y="3795724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724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12" name="순서도: 대체 처리 111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3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73163"/>
              </p:ext>
            </p:extLst>
          </p:nvPr>
        </p:nvGraphicFramePr>
        <p:xfrm>
          <a:off x="1096864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13489"/>
              </p:ext>
            </p:extLst>
          </p:nvPr>
        </p:nvGraphicFramePr>
        <p:xfrm>
          <a:off x="4031940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466515" y="3248980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4409318" y="3248980"/>
            <a:ext cx="1341289" cy="596222"/>
            <a:chOff x="5674702" y="810027"/>
            <a:chExt cx="1341289" cy="59622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863588" y="4215998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321×2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066117" y="4043563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651736" y="1240950"/>
            <a:ext cx="2353726" cy="352850"/>
            <a:chOff x="6012211" y="4134772"/>
            <a:chExt cx="2353726" cy="352850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012211" y="413477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7282308" y="4136826"/>
              <a:ext cx="285082" cy="346249"/>
              <a:chOff x="5353951" y="3790496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53951" y="3790496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68" name="순서도: 대체 처리 67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09456"/>
              </p:ext>
            </p:extLst>
          </p:nvPr>
        </p:nvGraphicFramePr>
        <p:xfrm>
          <a:off x="1096864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23089"/>
              </p:ext>
            </p:extLst>
          </p:nvPr>
        </p:nvGraphicFramePr>
        <p:xfrm>
          <a:off x="4031940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466515" y="3248980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4409318" y="3248980"/>
            <a:ext cx="1341289" cy="596222"/>
            <a:chOff x="5674702" y="810027"/>
            <a:chExt cx="1341289" cy="59622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863588" y="4215998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321×2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066117" y="4043563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1659850"/>
            <a:ext cx="6667165" cy="3577514"/>
            <a:chOff x="211371" y="1659850"/>
            <a:chExt cx="6667165" cy="35775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1806005"/>
              <a:ext cx="6667165" cy="32432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16598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01223"/>
              </p:ext>
            </p:extLst>
          </p:nvPr>
        </p:nvGraphicFramePr>
        <p:xfrm>
          <a:off x="615381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28853"/>
              </p:ext>
            </p:extLst>
          </p:nvPr>
        </p:nvGraphicFramePr>
        <p:xfrm>
          <a:off x="2840510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78334"/>
              </p:ext>
            </p:extLst>
          </p:nvPr>
        </p:nvGraphicFramePr>
        <p:xfrm>
          <a:off x="4949292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4661261" y="1237022"/>
            <a:ext cx="2344201" cy="356778"/>
            <a:chOff x="6021736" y="4130844"/>
            <a:chExt cx="2344201" cy="356778"/>
          </a:xfrm>
        </p:grpSpPr>
        <p:sp>
          <p:nvSpPr>
            <p:cNvPr id="111" name="순서도: 대체 처리 110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021736" y="413084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730285" y="4136785"/>
              <a:ext cx="285082" cy="313547"/>
              <a:chOff x="5054247" y="3756971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054247" y="3756971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82308" y="4136826"/>
              <a:ext cx="285082" cy="346249"/>
              <a:chOff x="5353951" y="3790496"/>
              <a:chExt cx="285082" cy="346249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742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353951" y="3790496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17" name="순서도: 대체 처리 11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4150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42540</TotalTime>
  <Words>988</Words>
  <Application>Microsoft Office PowerPoint</Application>
  <PresentationFormat>화면 슬라이드 쇼(4:3)</PresentationFormat>
  <Paragraphs>480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7546</cp:revision>
  <dcterms:created xsi:type="dcterms:W3CDTF">2008-07-15T12:19:11Z</dcterms:created>
  <dcterms:modified xsi:type="dcterms:W3CDTF">2022-06-08T07:12:27Z</dcterms:modified>
</cp:coreProperties>
</file>