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87" r:id="rId5"/>
    <p:sldId id="1396" r:id="rId6"/>
    <p:sldId id="1388" r:id="rId7"/>
    <p:sldId id="1401" r:id="rId8"/>
    <p:sldId id="1384" r:id="rId9"/>
    <p:sldId id="1402" r:id="rId10"/>
    <p:sldId id="1392" r:id="rId11"/>
    <p:sldId id="1407" r:id="rId12"/>
    <p:sldId id="1394" r:id="rId13"/>
    <p:sldId id="1408" r:id="rId14"/>
    <p:sldId id="1405" r:id="rId15"/>
    <p:sldId id="1409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42A"/>
    <a:srgbClr val="336600"/>
    <a:srgbClr val="C1E8EC"/>
    <a:srgbClr val="00A0FF"/>
    <a:srgbClr val="C3D69B"/>
    <a:srgbClr val="FDDA8E"/>
    <a:srgbClr val="339933"/>
    <a:srgbClr val="B3CC82"/>
    <a:srgbClr val="DEDEDE"/>
    <a:srgbClr val="45A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suhi_h_0302_01_0003.html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90437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6003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1062255" y="4307026"/>
            <a:ext cx="5845165" cy="850165"/>
            <a:chOff x="6012160" y="1660849"/>
            <a:chExt cx="5845165" cy="8501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3"/>
              <a:ext cx="5680220" cy="6777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일의 자리에서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올림한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수를 십의 자리 계산 결과에 더해야 합니다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732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57313" y="2172141"/>
            <a:ext cx="6115835" cy="2131184"/>
            <a:chOff x="457313" y="1160748"/>
            <a:chExt cx="6115835" cy="213118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13" y="1160748"/>
              <a:ext cx="6115835" cy="213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145142" y="1546108"/>
              <a:ext cx="1842682" cy="13068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37986" y="1572926"/>
              <a:ext cx="1842682" cy="13068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3693"/>
              </p:ext>
            </p:extLst>
          </p:nvPr>
        </p:nvGraphicFramePr>
        <p:xfrm>
          <a:off x="1204876" y="2715229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2183"/>
              </p:ext>
            </p:extLst>
          </p:nvPr>
        </p:nvGraphicFramePr>
        <p:xfrm>
          <a:off x="4517244" y="26804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718093" y="3312192"/>
            <a:ext cx="510274" cy="475901"/>
            <a:chOff x="6342432" y="1660849"/>
            <a:chExt cx="510274" cy="47590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27073" y="3312192"/>
            <a:ext cx="510274" cy="475901"/>
            <a:chOff x="6342432" y="1660849"/>
            <a:chExt cx="510274" cy="47590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938498" y="3312192"/>
            <a:ext cx="510274" cy="475901"/>
            <a:chOff x="6342432" y="1660849"/>
            <a:chExt cx="510274" cy="4759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27073" y="2198620"/>
            <a:ext cx="510274" cy="475901"/>
            <a:chOff x="6342432" y="1660849"/>
            <a:chExt cx="510274" cy="47590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50" y="3095223"/>
            <a:ext cx="312060" cy="30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347961" y="2084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386011" y="2813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646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 / 1_2_4_01.svg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457313" y="4473116"/>
            <a:ext cx="578259" cy="371475"/>
            <a:chOff x="1689485" y="2881313"/>
            <a:chExt cx="578259" cy="371475"/>
          </a:xfrm>
        </p:grpSpPr>
        <p:pic>
          <p:nvPicPr>
            <p:cNvPr id="90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91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04788" y="430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670084" y="1232756"/>
            <a:ext cx="2344201" cy="352313"/>
            <a:chOff x="6021736" y="4135309"/>
            <a:chExt cx="2344201" cy="352313"/>
          </a:xfrm>
        </p:grpSpPr>
        <p:sp>
          <p:nvSpPr>
            <p:cNvPr id="100" name="순서도: 대체 처리 9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17" name="순서도: 대체 처리 11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13" name="순서도: 대체 처리 11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7543804" y="4135309"/>
              <a:ext cx="285082" cy="313547"/>
              <a:chOff x="5349188" y="3788979"/>
              <a:chExt cx="285082" cy="313547"/>
            </a:xfrm>
          </p:grpSpPr>
          <p:sp>
            <p:nvSpPr>
              <p:cNvPr id="111" name="순서도: 대체 처리 11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349188" y="378897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06" name="순서도: 대체 처리 105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1062255" y="4307026"/>
            <a:ext cx="5845165" cy="850165"/>
            <a:chOff x="6012160" y="1660849"/>
            <a:chExt cx="5845165" cy="850165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6012160" y="1833283"/>
              <a:ext cx="5680220" cy="6777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일의 자리에서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올림한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수를 십의 자리 계산 결과에 더해야 합니다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732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457313" y="2172141"/>
            <a:ext cx="6115835" cy="2131184"/>
            <a:chOff x="457313" y="1160748"/>
            <a:chExt cx="6115835" cy="2131184"/>
          </a:xfrm>
        </p:grpSpPr>
        <p:pic>
          <p:nvPicPr>
            <p:cNvPr id="9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313" y="1160748"/>
              <a:ext cx="6115835" cy="2131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145142" y="1546108"/>
              <a:ext cx="1842682" cy="13068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437986" y="1572926"/>
              <a:ext cx="1842682" cy="13068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46482"/>
              </p:ext>
            </p:extLst>
          </p:nvPr>
        </p:nvGraphicFramePr>
        <p:xfrm>
          <a:off x="1204876" y="2715229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84947"/>
              </p:ext>
            </p:extLst>
          </p:nvPr>
        </p:nvGraphicFramePr>
        <p:xfrm>
          <a:off x="4517244" y="26804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718093" y="3312192"/>
            <a:ext cx="510274" cy="475901"/>
            <a:chOff x="6342432" y="1660849"/>
            <a:chExt cx="510274" cy="475901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27073" y="3312192"/>
            <a:ext cx="510274" cy="475901"/>
            <a:chOff x="6342432" y="1660849"/>
            <a:chExt cx="510274" cy="47590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938498" y="3312192"/>
            <a:ext cx="510274" cy="475901"/>
            <a:chOff x="6342432" y="1660849"/>
            <a:chExt cx="510274" cy="47590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27073" y="2198620"/>
            <a:ext cx="510274" cy="475901"/>
            <a:chOff x="6342432" y="1660849"/>
            <a:chExt cx="510274" cy="47590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50" y="3095223"/>
            <a:ext cx="312060" cy="30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9" name="그룹 118"/>
          <p:cNvGrpSpPr/>
          <p:nvPr/>
        </p:nvGrpSpPr>
        <p:grpSpPr>
          <a:xfrm>
            <a:off x="457313" y="4473116"/>
            <a:ext cx="578259" cy="371475"/>
            <a:chOff x="1689485" y="2881313"/>
            <a:chExt cx="578259" cy="371475"/>
          </a:xfrm>
        </p:grpSpPr>
        <p:pic>
          <p:nvPicPr>
            <p:cNvPr id="1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22" name="타원 121"/>
          <p:cNvSpPr/>
          <p:nvPr/>
        </p:nvSpPr>
        <p:spPr>
          <a:xfrm>
            <a:off x="304788" y="4303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2015319"/>
            <a:ext cx="6667165" cy="3222045"/>
            <a:chOff x="211371" y="2015319"/>
            <a:chExt cx="6667165" cy="322204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2172141"/>
              <a:ext cx="6667165" cy="28771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201531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70114"/>
              </p:ext>
            </p:extLst>
          </p:nvPr>
        </p:nvGraphicFramePr>
        <p:xfrm>
          <a:off x="3925285" y="2589705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98832"/>
              </p:ext>
            </p:extLst>
          </p:nvPr>
        </p:nvGraphicFramePr>
        <p:xfrm>
          <a:off x="1488219" y="2584319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 bwMode="auto">
          <a:xfrm>
            <a:off x="2271681" y="228055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00" y="3210915"/>
            <a:ext cx="312060" cy="30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타원 128"/>
          <p:cNvSpPr/>
          <p:nvPr/>
        </p:nvSpPr>
        <p:spPr>
          <a:xfrm>
            <a:off x="3339755" y="2842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4670084" y="1232756"/>
            <a:ext cx="2344201" cy="352313"/>
            <a:chOff x="6021736" y="4135309"/>
            <a:chExt cx="2344201" cy="352313"/>
          </a:xfrm>
        </p:grpSpPr>
        <p:sp>
          <p:nvSpPr>
            <p:cNvPr id="131" name="순서도: 대체 처리 130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48" name="순서도: 대체 처리 14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46" name="순서도: 대체 처리 14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TextBox 14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44" name="순서도: 대체 처리 14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543804" y="4135309"/>
              <a:ext cx="285082" cy="313547"/>
              <a:chOff x="5349188" y="3788979"/>
              <a:chExt cx="28508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349188" y="378897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37" name="순서도: 대체 처리 13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93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상자에는 구슬이 모두 몇 개 들어 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67844" y="2352434"/>
            <a:ext cx="1058848" cy="537565"/>
            <a:chOff x="5793858" y="1660849"/>
            <a:chExt cx="1058848" cy="53756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793858" y="1833284"/>
              <a:ext cx="8788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670084" y="1237022"/>
            <a:ext cx="2344201" cy="354715"/>
            <a:chOff x="6021736" y="4139575"/>
            <a:chExt cx="2344201" cy="354715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6" name="순서도: 대체 처리 55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7810407" y="414804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59" name="순서도: 대체 처리 5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구슬이 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상자에는 구슬이 모두 몇 개 들어 있는지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67844" y="2352434"/>
            <a:ext cx="1058848" cy="537565"/>
            <a:chOff x="5793858" y="1660849"/>
            <a:chExt cx="1058848" cy="53756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793858" y="1833284"/>
              <a:ext cx="8788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2520822"/>
            <a:ext cx="6667165" cy="2716542"/>
            <a:chOff x="211371" y="2520822"/>
            <a:chExt cx="6667165" cy="27165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2682840"/>
              <a:ext cx="6667165" cy="23664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25208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14586" y="2960948"/>
              <a:ext cx="63727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(3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 구슬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 들어 있는 구슬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)×3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1" y="306702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7" y="387968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95689"/>
              </p:ext>
            </p:extLst>
          </p:nvPr>
        </p:nvGraphicFramePr>
        <p:xfrm>
          <a:off x="859061" y="3798168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1655676" y="351455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670084" y="1237022"/>
            <a:ext cx="2344201" cy="354715"/>
            <a:chOff x="6021736" y="4139575"/>
            <a:chExt cx="2344201" cy="354715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9" name="순서도: 대체 처리 58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7810407" y="414804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83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" y="1621354"/>
            <a:ext cx="348893" cy="348893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6404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96575"/>
              </p:ext>
            </p:extLst>
          </p:nvPr>
        </p:nvGraphicFramePr>
        <p:xfrm>
          <a:off x="2591820" y="28600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2401125" y="2600909"/>
            <a:ext cx="2098867" cy="172819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06419" y="3106626"/>
            <a:ext cx="510274" cy="475901"/>
            <a:chOff x="6342432" y="1660849"/>
            <a:chExt cx="510274" cy="47590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23828" y="3483137"/>
            <a:ext cx="510274" cy="475901"/>
            <a:chOff x="6342432" y="1660849"/>
            <a:chExt cx="510274" cy="4759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74" name="순서도: 대체 처리 73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99" name="순서도: 대체 처리 9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97" name="순서도: 대체 처리 9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88" name="순서도: 대체 처리 87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080855" y="4135879"/>
              <a:ext cx="285082" cy="313547"/>
              <a:chOff x="5349188" y="378998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8998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" y="1621354"/>
            <a:ext cx="348893" cy="348893"/>
          </a:xfrm>
          <a:prstGeom prst="rect">
            <a:avLst/>
          </a:prstGeom>
        </p:spPr>
      </p:pic>
      <p:sp>
        <p:nvSpPr>
          <p:cNvPr id="42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3" y="16404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44973"/>
              </p:ext>
            </p:extLst>
          </p:nvPr>
        </p:nvGraphicFramePr>
        <p:xfrm>
          <a:off x="2591820" y="2860045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>
          <a:xfrm>
            <a:off x="2401125" y="2600909"/>
            <a:ext cx="2098867" cy="172819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806419" y="3106626"/>
            <a:ext cx="510274" cy="475901"/>
            <a:chOff x="6342432" y="1660849"/>
            <a:chExt cx="510274" cy="47590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23828" y="3483137"/>
            <a:ext cx="510274" cy="475901"/>
            <a:chOff x="6342432" y="1660849"/>
            <a:chExt cx="510274" cy="4759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11371" y="3797020"/>
            <a:ext cx="6667165" cy="1440344"/>
            <a:chOff x="211371" y="3797020"/>
            <a:chExt cx="6667165" cy="14403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3959038"/>
              <a:ext cx="6667165" cy="10902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37970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5571" y="4221088"/>
            <a:ext cx="6356669" cy="677108"/>
            <a:chOff x="370412" y="4221088"/>
            <a:chExt cx="6356669" cy="677108"/>
          </a:xfrm>
        </p:grpSpPr>
        <p:grpSp>
          <p:nvGrpSpPr>
            <p:cNvPr id="76" name="그룹 75"/>
            <p:cNvGrpSpPr/>
            <p:nvPr/>
          </p:nvGrpSpPr>
          <p:grpSpPr>
            <a:xfrm>
              <a:off x="370412" y="4221088"/>
              <a:ext cx="6356669" cy="677108"/>
              <a:chOff x="370412" y="2960948"/>
              <a:chExt cx="6356669" cy="677108"/>
            </a:xfrm>
          </p:grpSpPr>
          <p:sp>
            <p:nvSpPr>
              <p:cNvPr id="84" name="TextBox 43">
                <a:extLst>
                  <a:ext uri="{FF2B5EF4-FFF2-40B4-BE49-F238E27FC236}">
                    <a16:creationId xmlns:a16="http://schemas.microsoft.com/office/drawing/2014/main" id="{436925CB-FB05-401D-AB17-5E978E5E37A1}"/>
                  </a:ext>
                </a:extLst>
              </p:cNvPr>
              <p:cNvSpPr txBox="1"/>
              <p:nvPr/>
            </p:nvSpPr>
            <p:spPr>
              <a:xfrm>
                <a:off x="516643" y="2960948"/>
                <a:ext cx="408540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4×     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의 일의 자리가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인 것은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4×3, 4×8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43">
                <a:extLst>
                  <a:ext uri="{FF2B5EF4-FFF2-40B4-BE49-F238E27FC236}">
                    <a16:creationId xmlns:a16="http://schemas.microsoft.com/office/drawing/2014/main" id="{436925CB-FB05-401D-AB17-5E978E5E37A1}"/>
                  </a:ext>
                </a:extLst>
              </p:cNvPr>
              <p:cNvSpPr txBox="1"/>
              <p:nvPr/>
            </p:nvSpPr>
            <p:spPr>
              <a:xfrm>
                <a:off x="506381" y="3299502"/>
                <a:ext cx="62207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224×3, 224×8 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중에서 계산 결과가     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72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인 것은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224×3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672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입니다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en-US" altLang="ko-KR" sz="1600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412" y="3055084"/>
                <a:ext cx="135969" cy="150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555" y="3006477"/>
                <a:ext cx="247934" cy="2479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8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74" y="3389864"/>
                <a:ext cx="135969" cy="150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803" y="4618596"/>
              <a:ext cx="247934" cy="247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98" name="순서도: 대체 처리 97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080855" y="4135879"/>
              <a:ext cx="285082" cy="313547"/>
              <a:chOff x="5349188" y="3789983"/>
              <a:chExt cx="285082" cy="313547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8998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1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0251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44924"/>
            <a:ext cx="4152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2866"/>
              </p:ext>
            </p:extLst>
          </p:nvPr>
        </p:nvGraphicFramePr>
        <p:xfrm>
          <a:off x="299097" y="2644109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2773"/>
              </p:ext>
            </p:extLst>
          </p:nvPr>
        </p:nvGraphicFramePr>
        <p:xfrm>
          <a:off x="2010121" y="2633673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28288"/>
              </p:ext>
            </p:extLst>
          </p:nvPr>
        </p:nvGraphicFramePr>
        <p:xfrm>
          <a:off x="3740406" y="2634637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79946"/>
              </p:ext>
            </p:extLst>
          </p:nvPr>
        </p:nvGraphicFramePr>
        <p:xfrm>
          <a:off x="5419686" y="2634637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TextBox 53"/>
          <p:cNvSpPr txBox="1"/>
          <p:nvPr/>
        </p:nvSpPr>
        <p:spPr>
          <a:xfrm>
            <a:off x="683568" y="3925627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4×3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2229375" y="4299284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0×3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형 설명선 82"/>
          <p:cNvSpPr/>
          <p:nvPr/>
        </p:nvSpPr>
        <p:spPr>
          <a:xfrm>
            <a:off x="702617" y="3929817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형 설명선 83"/>
          <p:cNvSpPr/>
          <p:nvPr/>
        </p:nvSpPr>
        <p:spPr>
          <a:xfrm>
            <a:off x="2141933" y="4289857"/>
            <a:ext cx="1477255" cy="395531"/>
          </a:xfrm>
          <a:prstGeom prst="wedgeEllipseCallout">
            <a:avLst>
              <a:gd name="adj1" fmla="val 5983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형 설명선 88"/>
          <p:cNvSpPr/>
          <p:nvPr/>
        </p:nvSpPr>
        <p:spPr>
          <a:xfrm>
            <a:off x="3547364" y="4613893"/>
            <a:ext cx="1900305" cy="432561"/>
          </a:xfrm>
          <a:prstGeom prst="wedgeEllipseCallout">
            <a:avLst>
              <a:gd name="adj1" fmla="val 1149"/>
              <a:gd name="adj2" fmla="val -8131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53"/>
          <p:cNvSpPr txBox="1"/>
          <p:nvPr/>
        </p:nvSpPr>
        <p:spPr>
          <a:xfrm>
            <a:off x="3564734" y="4637812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300×3</a:t>
            </a:r>
            <a:r>
              <a:rPr lang="ko-KR" altLang="en-US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endParaRPr lang="ko-KR" altLang="en-US" sz="19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35" y="3199982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76" y="318256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64" y="317908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1658731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417513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77593" y="2907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397454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258" name="순서도: 대체 처리 257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rgbClr val="33742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6021736" y="4140939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60" name="그룹 259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275" name="순서도: 대체 처리 2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TextBox 275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273" name="순서도: 대체 처리 2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271" name="순서도: 대체 처리 2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269" name="순서도: 대체 처리 2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TextBox 2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264" name="순서도: 대체 처리 263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266" name="그룹 265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267" name="순서도: 대체 처리 2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TextBox 2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7" name="직사각형 46"/>
          <p:cNvSpPr/>
          <p:nvPr/>
        </p:nvSpPr>
        <p:spPr bwMode="auto">
          <a:xfrm>
            <a:off x="6034445" y="2279417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4258" y="3737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13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273785" y="4121904"/>
            <a:ext cx="17684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125×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911474" y="3969060"/>
            <a:ext cx="840546" cy="537565"/>
            <a:chOff x="6012160" y="1660849"/>
            <a:chExt cx="840546" cy="53756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05109" y="3969060"/>
            <a:ext cx="840546" cy="537565"/>
            <a:chOff x="6012160" y="1660849"/>
            <a:chExt cx="840546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2051" name="Picture 3" descr="D:\2022 2학기 업무\한대희 전자저작물\한대희 3-2\app\resource\contents_sub\lesson01\ops\1\images\1_2\1_2_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7" y="2737495"/>
            <a:ext cx="67160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4670084" y="1229856"/>
            <a:ext cx="2344201" cy="355213"/>
            <a:chOff x="6021736" y="4132409"/>
            <a:chExt cx="2344201" cy="355213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730285" y="4132409"/>
              <a:ext cx="285082" cy="314771"/>
              <a:chOff x="5054247" y="3752595"/>
              <a:chExt cx="285082" cy="314771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054247" y="3752595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61" name="순서도: 대체 처리 6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54" name="순서도: 대체 처리 53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2273785" y="4121904"/>
            <a:ext cx="17684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125×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911474" y="3969060"/>
            <a:ext cx="840546" cy="537565"/>
            <a:chOff x="6012160" y="1660849"/>
            <a:chExt cx="840546" cy="5375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3005109" y="3969060"/>
            <a:ext cx="840546" cy="537565"/>
            <a:chOff x="6012160" y="1660849"/>
            <a:chExt cx="840546" cy="53756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5" name="Picture 3" descr="D:\2022 2학기 업무\한대희 전자저작물\한대희 3-2\app\resource\contents_sub\lesson01\ops\1\images\1_2\1_2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7" y="2737495"/>
            <a:ext cx="671602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ACC2A0-2761-4FD6-BDA6-63EE2F22E20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AF3DE5EB-9B8E-4898-9761-E5A2DE43CCFE}"/>
                </a:ext>
              </a:extLst>
            </p:cNvPr>
            <p:cNvSpPr txBox="1"/>
            <p:nvPr/>
          </p:nvSpPr>
          <p:spPr>
            <a:xfrm>
              <a:off x="431540" y="4545124"/>
              <a:ext cx="6300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백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묶음이므로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125×3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375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9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4670084" y="1229856"/>
            <a:ext cx="2344201" cy="355213"/>
            <a:chOff x="6021736" y="4132409"/>
            <a:chExt cx="2344201" cy="355213"/>
          </a:xfrm>
        </p:grpSpPr>
        <p:sp>
          <p:nvSpPr>
            <p:cNvPr id="58" name="순서도: 대체 처리 57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730285" y="4132409"/>
              <a:ext cx="285082" cy="314771"/>
              <a:chOff x="5054247" y="3752595"/>
              <a:chExt cx="285082" cy="314771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054247" y="3752595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80" name="순서도: 대체 처리 7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66" name="순서도: 대체 처리 65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51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899592" y="2336624"/>
            <a:ext cx="2447328" cy="260863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5" y="218581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36988"/>
              </p:ext>
            </p:extLst>
          </p:nvPr>
        </p:nvGraphicFramePr>
        <p:xfrm>
          <a:off x="1321824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07990"/>
              </p:ext>
            </p:extLst>
          </p:nvPr>
        </p:nvGraphicFramePr>
        <p:xfrm>
          <a:off x="4185571" y="2547156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87819" y="3173333"/>
            <a:ext cx="510274" cy="475901"/>
            <a:chOff x="6342432" y="1660849"/>
            <a:chExt cx="510274" cy="47590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554941"/>
            <a:ext cx="510274" cy="475901"/>
            <a:chOff x="6342432" y="1660849"/>
            <a:chExt cx="510274" cy="475901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553582"/>
            <a:ext cx="510274" cy="475901"/>
            <a:chOff x="6342432" y="1660849"/>
            <a:chExt cx="510274" cy="47590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922567"/>
            <a:ext cx="510274" cy="475901"/>
            <a:chOff x="6342432" y="1660849"/>
            <a:chExt cx="510274" cy="47590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921208"/>
            <a:ext cx="510274" cy="475901"/>
            <a:chOff x="6342432" y="1660849"/>
            <a:chExt cx="510274" cy="475901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7078" y="3928991"/>
            <a:ext cx="510274" cy="475901"/>
            <a:chOff x="6342432" y="1660849"/>
            <a:chExt cx="510274" cy="475901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5058" y="4321343"/>
            <a:ext cx="510274" cy="475901"/>
            <a:chOff x="6342432" y="1660849"/>
            <a:chExt cx="510274" cy="475901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5912" y="4319984"/>
            <a:ext cx="510274" cy="475901"/>
            <a:chOff x="6342432" y="1660849"/>
            <a:chExt cx="510274" cy="475901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8088" y="4327767"/>
            <a:ext cx="510274" cy="475901"/>
            <a:chOff x="6342432" y="1660849"/>
            <a:chExt cx="510274" cy="47590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173333"/>
            <a:ext cx="510274" cy="475901"/>
            <a:chOff x="6342432" y="1660849"/>
            <a:chExt cx="510274" cy="47590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74" name="순서도: 대체 처리 73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7013557" y="4140939"/>
              <a:ext cx="285082" cy="346249"/>
              <a:chOff x="5349188" y="3794609"/>
              <a:chExt cx="285082" cy="346249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4609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86" name="순서도: 대체 처리 85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모서리가 둥근 직사각형 82"/>
          <p:cNvSpPr/>
          <p:nvPr/>
        </p:nvSpPr>
        <p:spPr>
          <a:xfrm>
            <a:off x="899592" y="2336624"/>
            <a:ext cx="2447328" cy="260863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15" y="218581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32844"/>
              </p:ext>
            </p:extLst>
          </p:nvPr>
        </p:nvGraphicFramePr>
        <p:xfrm>
          <a:off x="1321824" y="2564904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12236"/>
              </p:ext>
            </p:extLst>
          </p:nvPr>
        </p:nvGraphicFramePr>
        <p:xfrm>
          <a:off x="4185571" y="2547156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387819" y="3173333"/>
            <a:ext cx="510274" cy="475901"/>
            <a:chOff x="6342432" y="1660849"/>
            <a:chExt cx="510274" cy="47590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554941"/>
            <a:ext cx="510274" cy="475901"/>
            <a:chOff x="6342432" y="1660849"/>
            <a:chExt cx="510274" cy="47590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553582"/>
            <a:ext cx="510274" cy="475901"/>
            <a:chOff x="6342432" y="1660849"/>
            <a:chExt cx="510274" cy="47590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922567"/>
            <a:ext cx="510274" cy="475901"/>
            <a:chOff x="6342432" y="1660849"/>
            <a:chExt cx="510274" cy="475901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4902" y="3921208"/>
            <a:ext cx="510274" cy="475901"/>
            <a:chOff x="6342432" y="1660849"/>
            <a:chExt cx="510274" cy="47590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7078" y="3928991"/>
            <a:ext cx="510274" cy="475901"/>
            <a:chOff x="6342432" y="1660849"/>
            <a:chExt cx="510274" cy="475901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5058" y="4321343"/>
            <a:ext cx="510274" cy="475901"/>
            <a:chOff x="6342432" y="1660849"/>
            <a:chExt cx="510274" cy="475901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405912" y="4319984"/>
            <a:ext cx="510274" cy="475901"/>
            <a:chOff x="6342432" y="1660849"/>
            <a:chExt cx="510274" cy="475901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4598088" y="4327767"/>
            <a:ext cx="510274" cy="475901"/>
            <a:chOff x="6342432" y="1660849"/>
            <a:chExt cx="510274" cy="47590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35E21BA-8450-428C-86E2-D7CF6E7248AD}"/>
              </a:ext>
            </a:extLst>
          </p:cNvPr>
          <p:cNvGrpSpPr/>
          <p:nvPr/>
        </p:nvGrpSpPr>
        <p:grpSpPr>
          <a:xfrm>
            <a:off x="5004048" y="3173333"/>
            <a:ext cx="510274" cy="475901"/>
            <a:chOff x="6342432" y="1660849"/>
            <a:chExt cx="510274" cy="47590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C1FAC87-E501-4E6E-A87E-0714680185E1}"/>
                </a:ext>
              </a:extLst>
            </p:cNvPr>
            <p:cNvSpPr/>
            <p:nvPr/>
          </p:nvSpPr>
          <p:spPr bwMode="auto">
            <a:xfrm>
              <a:off x="6342432" y="1833284"/>
              <a:ext cx="330273" cy="30346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6A89C83-9E3A-469A-B94A-4258EEA8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같이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6" y="165115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395536" y="4530606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십의 자리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백의 자리 차례대로 각각 곱한 다음 더합니다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670084" y="1233131"/>
            <a:ext cx="2344201" cy="351938"/>
            <a:chOff x="6021736" y="4135684"/>
            <a:chExt cx="2344201" cy="351938"/>
          </a:xfrm>
        </p:grpSpPr>
        <p:sp>
          <p:nvSpPr>
            <p:cNvPr id="166" name="순서도: 대체 처리 165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83" name="순서도: 대체 처리 18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TextBox 183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7013557" y="4140939"/>
              <a:ext cx="285082" cy="346249"/>
              <a:chOff x="5349188" y="3794609"/>
              <a:chExt cx="285082" cy="346249"/>
            </a:xfrm>
          </p:grpSpPr>
          <p:sp>
            <p:nvSpPr>
              <p:cNvPr id="181" name="순서도: 대체 처리 1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TextBox 181"/>
              <p:cNvSpPr txBox="1">
                <a:spLocks noChangeArrowheads="1"/>
              </p:cNvSpPr>
              <p:nvPr/>
            </p:nvSpPr>
            <p:spPr bwMode="auto">
              <a:xfrm>
                <a:off x="5349188" y="3794609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7277545" y="4141373"/>
              <a:ext cx="285082" cy="346249"/>
              <a:chOff x="5349188" y="3795043"/>
              <a:chExt cx="285082" cy="346249"/>
            </a:xfrm>
          </p:grpSpPr>
          <p:sp>
            <p:nvSpPr>
              <p:cNvPr id="179" name="순서도: 대체 처리 1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177" name="순서도: 대체 처리 17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172" name="순서도: 대체 처리 171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175" name="순서도: 대체 처리 17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3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9660"/>
              </p:ext>
            </p:extLst>
          </p:nvPr>
        </p:nvGraphicFramePr>
        <p:xfrm>
          <a:off x="1096864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5233"/>
              </p:ext>
            </p:extLst>
          </p:nvPr>
        </p:nvGraphicFramePr>
        <p:xfrm>
          <a:off x="4031940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466515" y="3248980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4409318" y="3248980"/>
            <a:ext cx="1341289" cy="596222"/>
            <a:chOff x="5674702" y="810027"/>
            <a:chExt cx="1341289" cy="59622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863588" y="4215998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346×2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066117" y="4043563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670084" y="1233130"/>
            <a:ext cx="2344201" cy="351939"/>
            <a:chOff x="6021736" y="4135683"/>
            <a:chExt cx="2344201" cy="351939"/>
          </a:xfrm>
        </p:grpSpPr>
        <p:sp>
          <p:nvSpPr>
            <p:cNvPr id="59" name="순서도: 대체 처리 58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277545" y="4135683"/>
              <a:ext cx="285082" cy="346249"/>
              <a:chOff x="5349188" y="3789353"/>
              <a:chExt cx="285082" cy="346249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349188" y="378935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87" name="순서도: 대체 처리 86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36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09456"/>
              </p:ext>
            </p:extLst>
          </p:nvPr>
        </p:nvGraphicFramePr>
        <p:xfrm>
          <a:off x="1096864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23089"/>
              </p:ext>
            </p:extLst>
          </p:nvPr>
        </p:nvGraphicFramePr>
        <p:xfrm>
          <a:off x="4031940" y="245689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466515" y="3248980"/>
            <a:ext cx="1341289" cy="596222"/>
            <a:chOff x="5674702" y="810027"/>
            <a:chExt cx="1341289" cy="596222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4409318" y="3248980"/>
            <a:ext cx="1341289" cy="596222"/>
            <a:chOff x="5674702" y="810027"/>
            <a:chExt cx="1341289" cy="59622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74702" y="810027"/>
              <a:ext cx="117800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863588" y="4215998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321×2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066117" y="4043563"/>
            <a:ext cx="840546" cy="537565"/>
            <a:chOff x="6012160" y="1660849"/>
            <a:chExt cx="84054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6AE55B8-12BA-4126-99BC-D8A75E660183}"/>
              </a:ext>
            </a:extLst>
          </p:cNvPr>
          <p:cNvGrpSpPr/>
          <p:nvPr/>
        </p:nvGrpSpPr>
        <p:grpSpPr>
          <a:xfrm>
            <a:off x="211371" y="1659850"/>
            <a:ext cx="6667165" cy="3577514"/>
            <a:chOff x="211371" y="1659850"/>
            <a:chExt cx="6667165" cy="357751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D50FE11-39C1-491A-9CBC-9CBFCF3F755D}"/>
                </a:ext>
              </a:extLst>
            </p:cNvPr>
            <p:cNvSpPr/>
            <p:nvPr/>
          </p:nvSpPr>
          <p:spPr>
            <a:xfrm>
              <a:off x="211371" y="1806005"/>
              <a:ext cx="6667165" cy="32432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05486425-40D5-4341-80D9-8AA235078DAF}"/>
                </a:ext>
              </a:extLst>
            </p:cNvPr>
            <p:cNvSpPr/>
            <p:nvPr/>
          </p:nvSpPr>
          <p:spPr>
            <a:xfrm>
              <a:off x="370800" y="16598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7C6BEF3C-0BC6-4CAC-A092-597198C9BEBD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05214"/>
              </p:ext>
            </p:extLst>
          </p:nvPr>
        </p:nvGraphicFramePr>
        <p:xfrm>
          <a:off x="615381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028"/>
              </p:ext>
            </p:extLst>
          </p:nvPr>
        </p:nvGraphicFramePr>
        <p:xfrm>
          <a:off x="2840510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46127"/>
              </p:ext>
            </p:extLst>
          </p:nvPr>
        </p:nvGraphicFramePr>
        <p:xfrm>
          <a:off x="4949292" y="2347202"/>
          <a:ext cx="1566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670084" y="1233130"/>
            <a:ext cx="2344201" cy="351939"/>
            <a:chOff x="6021736" y="4135683"/>
            <a:chExt cx="2344201" cy="35193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33643" y="4193928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021736" y="4139575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730285" y="4145023"/>
              <a:ext cx="285082" cy="313547"/>
              <a:chOff x="5054247" y="3765209"/>
              <a:chExt cx="285082" cy="313547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054247" y="376520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7013557" y="4141373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277545" y="4135683"/>
              <a:ext cx="285082" cy="346249"/>
              <a:chOff x="5349188" y="3789353"/>
              <a:chExt cx="285082" cy="346249"/>
            </a:xfrm>
          </p:grpSpPr>
          <p:sp>
            <p:nvSpPr>
              <p:cNvPr id="82" name="순서도: 대체 처리 8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5349188" y="378935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543804" y="4141373"/>
              <a:ext cx="285082" cy="313547"/>
              <a:chOff x="5349188" y="3795043"/>
              <a:chExt cx="285082" cy="313547"/>
            </a:xfrm>
          </p:grpSpPr>
          <p:sp>
            <p:nvSpPr>
              <p:cNvPr id="78" name="순서도: 대체 처리 7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sp>
          <p:nvSpPr>
            <p:cNvPr id="72" name="순서도: 대체 처리 71"/>
            <p:cNvSpPr/>
            <p:nvPr/>
          </p:nvSpPr>
          <p:spPr>
            <a:xfrm>
              <a:off x="7825462" y="41951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7810407" y="4135684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8080855" y="4140939"/>
              <a:ext cx="285082" cy="313547"/>
              <a:chOff x="5349188" y="3795043"/>
              <a:chExt cx="285082" cy="313547"/>
            </a:xfrm>
          </p:grpSpPr>
          <p:sp>
            <p:nvSpPr>
              <p:cNvPr id="76" name="순서도: 대체 처리 7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4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42572</TotalTime>
  <Words>1035</Words>
  <Application>Microsoft Office PowerPoint</Application>
  <PresentationFormat>화면 슬라이드 쇼(4:3)</PresentationFormat>
  <Paragraphs>543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7634</cp:revision>
  <dcterms:created xsi:type="dcterms:W3CDTF">2008-07-15T12:19:11Z</dcterms:created>
  <dcterms:modified xsi:type="dcterms:W3CDTF">2022-06-08T07:17:42Z</dcterms:modified>
</cp:coreProperties>
</file>