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87" r:id="rId5"/>
    <p:sldId id="1410" r:id="rId6"/>
    <p:sldId id="1388" r:id="rId7"/>
    <p:sldId id="1412" r:id="rId8"/>
    <p:sldId id="1411" r:id="rId9"/>
    <p:sldId id="1401" r:id="rId10"/>
    <p:sldId id="1392" r:id="rId11"/>
    <p:sldId id="1413" r:id="rId12"/>
    <p:sldId id="1394" r:id="rId13"/>
    <p:sldId id="1414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42A"/>
    <a:srgbClr val="336600"/>
    <a:srgbClr val="C1E8EC"/>
    <a:srgbClr val="00A0FF"/>
    <a:srgbClr val="C3D69B"/>
    <a:srgbClr val="FDDA8E"/>
    <a:srgbClr val="339933"/>
    <a:srgbClr val="B3CC82"/>
    <a:srgbClr val="DEDEDE"/>
    <a:srgbClr val="45A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20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556792"/>
            <a:ext cx="6904095" cy="4060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7" y="1043154"/>
            <a:ext cx="40592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suhi_h_0302_01_0004.html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FB7F487-44FB-4210-A2BA-1D4BBD633A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0F0ED11A-37A3-49A2-9427-BD3D2E42E3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45836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 검토 및 수정</a:t>
                      </a: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66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:a16="http://schemas.microsoft.com/office/drawing/2014/main" id="{379F013A-9ACF-4135-9E9C-44A1E58E3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3814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26243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토끼는 계산 결과가 큰 쪽을 따라 집에 도착했습니다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토끼가 간 길을 따라 선을 긋고 도착한 집에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aphicFrame>
        <p:nvGraphicFramePr>
          <p:cNvPr id="8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5665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직접 삽입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1_3_4.png / 1_3_4_answer.png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027" y="1942355"/>
            <a:ext cx="298513" cy="2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19" y="2973895"/>
            <a:ext cx="6418225" cy="179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/>
          <p:cNvSpPr/>
          <p:nvPr/>
        </p:nvSpPr>
        <p:spPr bwMode="auto">
          <a:xfrm>
            <a:off x="863600" y="3151670"/>
            <a:ext cx="108587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231×4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752463" y="3965053"/>
            <a:ext cx="108587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311860" y="3064953"/>
            <a:ext cx="108587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864×2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086311" y="4044490"/>
            <a:ext cx="108587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582×3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75903" y="28359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437653" y="2708757"/>
            <a:ext cx="1294587" cy="190309"/>
            <a:chOff x="4421577" y="2197504"/>
            <a:chExt cx="1294587" cy="190309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4421577" y="2197504"/>
              <a:ext cx="1294587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집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119" name="타원 118"/>
          <p:cNvSpPr/>
          <p:nvPr/>
        </p:nvSpPr>
        <p:spPr>
          <a:xfrm>
            <a:off x="6595568" y="2528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6482765" y="31151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08" y="4294375"/>
            <a:ext cx="3382135" cy="94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5" name="그룹 124"/>
          <p:cNvGrpSpPr/>
          <p:nvPr/>
        </p:nvGrpSpPr>
        <p:grpSpPr>
          <a:xfrm>
            <a:off x="4942405" y="1246421"/>
            <a:ext cx="2054703" cy="346375"/>
            <a:chOff x="4359786" y="3761874"/>
            <a:chExt cx="2054703" cy="346375"/>
          </a:xfrm>
        </p:grpSpPr>
        <p:sp>
          <p:nvSpPr>
            <p:cNvPr id="126" name="순서도: 대체 처리 125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41" name="순서도: 대체 처리 140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TextBox 141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39" name="순서도: 대체 처리 13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37" name="순서도: 대체 처리 13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7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E1AFE558-97D7-4C94-AEA4-1DAFF901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412" y="3292136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D0C33F8E-C645-45A6-90E8-8A719EF5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92" y="4120183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26243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토끼는 계산 결과가 큰 쪽을 따라 집에 도착했습니다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토끼가 간 길을 따라 선을 긋고 도착한 집에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63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832" y="1942355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19" y="2973895"/>
            <a:ext cx="6418225" cy="179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/>
          <p:cNvSpPr/>
          <p:nvPr/>
        </p:nvSpPr>
        <p:spPr bwMode="auto">
          <a:xfrm>
            <a:off x="863600" y="3151670"/>
            <a:ext cx="108587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231×4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752463" y="3965053"/>
            <a:ext cx="108587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311860" y="3064953"/>
            <a:ext cx="108587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864×2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086311" y="4044490"/>
            <a:ext cx="108587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582×3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437653" y="2708757"/>
            <a:ext cx="1294587" cy="190309"/>
            <a:chOff x="4421577" y="2197504"/>
            <a:chExt cx="1294587" cy="190309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4421577" y="2197504"/>
              <a:ext cx="1294587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집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120" name="타원 119"/>
          <p:cNvSpPr/>
          <p:nvPr/>
        </p:nvSpPr>
        <p:spPr>
          <a:xfrm>
            <a:off x="6182205" y="3292277"/>
            <a:ext cx="406753" cy="40675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/>
          <p:cNvGrpSpPr/>
          <p:nvPr/>
        </p:nvGrpSpPr>
        <p:grpSpPr>
          <a:xfrm>
            <a:off x="6238853" y="4157760"/>
            <a:ext cx="355585" cy="355585"/>
            <a:chOff x="2875720" y="4365104"/>
            <a:chExt cx="580156" cy="580156"/>
          </a:xfrm>
        </p:grpSpPr>
        <p:cxnSp>
          <p:nvCxnSpPr>
            <p:cNvPr id="122" name="직선 연결선 121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직선 연결선 122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6AE55B8-12BA-4126-99BC-D8A75E660183}"/>
              </a:ext>
            </a:extLst>
          </p:cNvPr>
          <p:cNvGrpSpPr/>
          <p:nvPr/>
        </p:nvGrpSpPr>
        <p:grpSpPr>
          <a:xfrm>
            <a:off x="211371" y="3803035"/>
            <a:ext cx="6667165" cy="1434329"/>
            <a:chOff x="211371" y="3803035"/>
            <a:chExt cx="6667165" cy="143432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50FE11-39C1-491A-9CBC-9CBFCF3F755D}"/>
                </a:ext>
              </a:extLst>
            </p:cNvPr>
            <p:cNvSpPr/>
            <p:nvPr/>
          </p:nvSpPr>
          <p:spPr>
            <a:xfrm>
              <a:off x="211371" y="3965053"/>
              <a:ext cx="6667165" cy="10842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38">
              <a:extLst>
                <a:ext uri="{FF2B5EF4-FFF2-40B4-BE49-F238E27FC236}">
                  <a16:creationId xmlns:a16="http://schemas.microsoft.com/office/drawing/2014/main" id="{05486425-40D5-4341-80D9-8AA235078DAF}"/>
                </a:ext>
              </a:extLst>
            </p:cNvPr>
            <p:cNvSpPr/>
            <p:nvPr/>
          </p:nvSpPr>
          <p:spPr>
            <a:xfrm>
              <a:off x="370800" y="380303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id="{7C6BEF3C-0BC6-4CAC-A092-597198C9BEB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TextBox 43">
              <a:extLst>
                <a:ext uri="{FF2B5EF4-FFF2-40B4-BE49-F238E27FC236}">
                  <a16:creationId xmlns:a16="http://schemas.microsoft.com/office/drawing/2014/main" id="{436925CB-FB05-401D-AB17-5E978E5E37A1}"/>
                </a:ext>
              </a:extLst>
            </p:cNvPr>
            <p:cNvSpPr txBox="1"/>
            <p:nvPr/>
          </p:nvSpPr>
          <p:spPr>
            <a:xfrm>
              <a:off x="419174" y="4257092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231×4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924, 453×2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906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231×4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쪽으로 갑니다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864×2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1728, 582×3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1746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582×3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쪽으로 갑니다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4349246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4603393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4942405" y="1246421"/>
            <a:ext cx="2054703" cy="346375"/>
            <a:chOff x="4359786" y="3761874"/>
            <a:chExt cx="2054703" cy="346375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0" name="순서도: 대체 처리 7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78" name="순서도: 대체 처리 7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542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13644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 카드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,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한 번씩만 사용하여 계산 결과가 가장 큰 곱셈을 만들고 답을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4" name="타원 123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596" y="1583271"/>
            <a:ext cx="308079" cy="3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591737"/>
            <a:ext cx="308079" cy="3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97298"/>
            <a:ext cx="314004" cy="355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43841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\app\resource\contents\lesson01\ops\include\math\images\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2661593" y="2894336"/>
            <a:ext cx="599810" cy="537565"/>
            <a:chOff x="6252896" y="1660849"/>
            <a:chExt cx="599810" cy="537565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6252896" y="1833284"/>
              <a:ext cx="41980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3133336" y="2894336"/>
            <a:ext cx="599810" cy="537565"/>
            <a:chOff x="6252896" y="1660849"/>
            <a:chExt cx="599810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6252896" y="1833284"/>
              <a:ext cx="41980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3621443" y="2894336"/>
            <a:ext cx="599810" cy="537565"/>
            <a:chOff x="6252896" y="1660849"/>
            <a:chExt cx="599810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252896" y="1833284"/>
              <a:ext cx="41980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2" name="직사각형 71"/>
          <p:cNvSpPr/>
          <p:nvPr/>
        </p:nvSpPr>
        <p:spPr bwMode="auto">
          <a:xfrm>
            <a:off x="3909475" y="3066771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220278" y="2852936"/>
            <a:ext cx="2495738" cy="773750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961939" y="4007559"/>
            <a:ext cx="1178336" cy="537565"/>
            <a:chOff x="5674370" y="1660849"/>
            <a:chExt cx="1178336" cy="537565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5674370" y="1833284"/>
              <a:ext cx="99833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1508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1" name="그룹 80"/>
          <p:cNvGrpSpPr/>
          <p:nvPr/>
        </p:nvGrpSpPr>
        <p:grpSpPr>
          <a:xfrm>
            <a:off x="4942405" y="1246421"/>
            <a:ext cx="2054703" cy="346375"/>
            <a:chOff x="4359786" y="3761874"/>
            <a:chExt cx="2054703" cy="346375"/>
          </a:xfrm>
        </p:grpSpPr>
        <p:sp>
          <p:nvSpPr>
            <p:cNvPr id="82" name="순서도: 대체 처리 81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99" name="순서도: 대체 처리 9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7" name="순서도: 대체 처리 9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5" name="순서도: 대체 처리 9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2" name="순서도: 대체 처리 9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89" name="순서도: 대체 처리 8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13644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 카드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,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한 번씩만 사용하여 계산 결과가 가장 큰 곱셈을 만들고 답을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596" y="1583271"/>
            <a:ext cx="308079" cy="3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591737"/>
            <a:ext cx="308079" cy="3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97298"/>
            <a:ext cx="314004" cy="355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2961939" y="3863543"/>
            <a:ext cx="1178336" cy="537565"/>
            <a:chOff x="5674370" y="1660849"/>
            <a:chExt cx="1178336" cy="537565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5674370" y="1833284"/>
              <a:ext cx="99833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1508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>
            <a:off x="211371" y="3797020"/>
            <a:ext cx="6667165" cy="1440344"/>
            <a:chOff x="211371" y="3797020"/>
            <a:chExt cx="6667165" cy="144034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D50FE11-39C1-491A-9CBC-9CBFCF3F755D}"/>
                </a:ext>
              </a:extLst>
            </p:cNvPr>
            <p:cNvSpPr/>
            <p:nvPr/>
          </p:nvSpPr>
          <p:spPr>
            <a:xfrm>
              <a:off x="211371" y="3959038"/>
              <a:ext cx="6667165" cy="10902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2" name="모서리가 둥근 직사각형 38">
              <a:extLst>
                <a:ext uri="{FF2B5EF4-FFF2-40B4-BE49-F238E27FC236}">
                  <a16:creationId xmlns:a16="http://schemas.microsoft.com/office/drawing/2014/main" id="{05486425-40D5-4341-80D9-8AA235078DAF}"/>
                </a:ext>
              </a:extLst>
            </p:cNvPr>
            <p:cNvSpPr/>
            <p:nvPr/>
          </p:nvSpPr>
          <p:spPr>
            <a:xfrm>
              <a:off x="370800" y="379702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3" name="직각 삼각형 82">
              <a:extLst>
                <a:ext uri="{FF2B5EF4-FFF2-40B4-BE49-F238E27FC236}">
                  <a16:creationId xmlns:a16="http://schemas.microsoft.com/office/drawing/2014/main" id="{7C6BEF3C-0BC6-4CAC-A092-597198C9BEB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7" name="TextBox 43">
            <a:extLst>
              <a:ext uri="{FF2B5EF4-FFF2-40B4-BE49-F238E27FC236}">
                <a16:creationId xmlns:a16="http://schemas.microsoft.com/office/drawing/2014/main" id="{436925CB-FB05-401D-AB17-5E978E5E37A1}"/>
              </a:ext>
            </a:extLst>
          </p:cNvPr>
          <p:cNvSpPr txBox="1"/>
          <p:nvPr/>
        </p:nvSpPr>
        <p:spPr>
          <a:xfrm>
            <a:off x="395536" y="4248381"/>
            <a:ext cx="622203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백의 자리에 가장 큰 수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7,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십의 자리에 두 번째로 큰 수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5,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일의 자리에 가장 작은 수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를 넣어야 계산 결과가 가장 크므로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754×2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1508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4942405" y="1246421"/>
            <a:ext cx="2054703" cy="346375"/>
            <a:chOff x="4359786" y="3761874"/>
            <a:chExt cx="2054703" cy="346375"/>
          </a:xfrm>
        </p:grpSpPr>
        <p:sp>
          <p:nvSpPr>
            <p:cNvPr id="96" name="순서도: 대체 처리 95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1" name="순서도: 대체 처리 110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2661593" y="2894336"/>
            <a:ext cx="599810" cy="537565"/>
            <a:chOff x="6252896" y="1660849"/>
            <a:chExt cx="599810" cy="537565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6252896" y="1833284"/>
              <a:ext cx="41980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>
            <a:off x="3133336" y="2894336"/>
            <a:ext cx="599810" cy="537565"/>
            <a:chOff x="6252896" y="1660849"/>
            <a:chExt cx="599810" cy="537565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6252896" y="1833284"/>
              <a:ext cx="41980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3621443" y="2894336"/>
            <a:ext cx="599810" cy="537565"/>
            <a:chOff x="6252896" y="1660849"/>
            <a:chExt cx="599810" cy="537565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6252896" y="1833284"/>
              <a:ext cx="41980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9" name="직사각형 58"/>
          <p:cNvSpPr/>
          <p:nvPr/>
        </p:nvSpPr>
        <p:spPr bwMode="auto">
          <a:xfrm>
            <a:off x="3909475" y="3066771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220278" y="2852936"/>
            <a:ext cx="2495738" cy="773750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9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82589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744924"/>
            <a:ext cx="41529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좌우로 움직이는 화살표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꼬리 위치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B21F5816-2D26-4407-9447-852783C4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883879"/>
              </p:ext>
            </p:extLst>
          </p:nvPr>
        </p:nvGraphicFramePr>
        <p:xfrm>
          <a:off x="299097" y="2611344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33741"/>
              </p:ext>
            </p:extLst>
          </p:nvPr>
        </p:nvGraphicFramePr>
        <p:xfrm>
          <a:off x="2010121" y="2600908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80698"/>
              </p:ext>
            </p:extLst>
          </p:nvPr>
        </p:nvGraphicFramePr>
        <p:xfrm>
          <a:off x="3740406" y="260187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18957"/>
              </p:ext>
            </p:extLst>
          </p:nvPr>
        </p:nvGraphicFramePr>
        <p:xfrm>
          <a:off x="5419686" y="260187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" name="TextBox 53"/>
          <p:cNvSpPr txBox="1"/>
          <p:nvPr/>
        </p:nvSpPr>
        <p:spPr>
          <a:xfrm>
            <a:off x="683568" y="3892862"/>
            <a:ext cx="11652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×3</a:t>
            </a:r>
            <a:r>
              <a:rPr lang="ko-KR" altLang="en-US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53"/>
          <p:cNvSpPr txBox="1"/>
          <p:nvPr/>
        </p:nvSpPr>
        <p:spPr>
          <a:xfrm>
            <a:off x="2141933" y="4266519"/>
            <a:ext cx="15358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40×3</a:t>
            </a:r>
            <a:r>
              <a:rPr lang="ko-KR" altLang="en-US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9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형 설명선 82"/>
          <p:cNvSpPr/>
          <p:nvPr/>
        </p:nvSpPr>
        <p:spPr>
          <a:xfrm>
            <a:off x="702617" y="3897052"/>
            <a:ext cx="1116100" cy="395531"/>
          </a:xfrm>
          <a:prstGeom prst="wedgeEllipseCallout">
            <a:avLst>
              <a:gd name="adj1" fmla="val 16562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형 설명선 83"/>
          <p:cNvSpPr/>
          <p:nvPr/>
        </p:nvSpPr>
        <p:spPr>
          <a:xfrm>
            <a:off x="2141933" y="4257092"/>
            <a:ext cx="1477255" cy="395531"/>
          </a:xfrm>
          <a:prstGeom prst="wedgeEllipseCallout">
            <a:avLst>
              <a:gd name="adj1" fmla="val -4333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형 설명선 88"/>
          <p:cNvSpPr/>
          <p:nvPr/>
        </p:nvSpPr>
        <p:spPr>
          <a:xfrm>
            <a:off x="3547364" y="4581128"/>
            <a:ext cx="1900305" cy="432561"/>
          </a:xfrm>
          <a:prstGeom prst="wedgeEllipseCallout">
            <a:avLst>
              <a:gd name="adj1" fmla="val 1149"/>
              <a:gd name="adj2" fmla="val -8131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53"/>
          <p:cNvSpPr txBox="1"/>
          <p:nvPr/>
        </p:nvSpPr>
        <p:spPr>
          <a:xfrm>
            <a:off x="3564734" y="4605047"/>
            <a:ext cx="19044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100×3</a:t>
            </a:r>
            <a:r>
              <a:rPr lang="ko-KR" altLang="en-US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300</a:t>
            </a:r>
            <a:endParaRPr lang="ko-KR" altLang="en-US" sz="19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435" y="3167217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76" y="3149804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64" y="314632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타원 95"/>
          <p:cNvSpPr/>
          <p:nvPr/>
        </p:nvSpPr>
        <p:spPr>
          <a:xfrm>
            <a:off x="1658731" y="28751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684537" y="3780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3417513" y="28751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077593" y="28751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6397454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5723749" y="2240868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942405" y="1246421"/>
            <a:ext cx="2054703" cy="346375"/>
            <a:chOff x="4359786" y="3761874"/>
            <a:chExt cx="2054703" cy="346375"/>
          </a:xfrm>
        </p:grpSpPr>
        <p:sp>
          <p:nvSpPr>
            <p:cNvPr id="48" name="순서도: 대체 처리 47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4" name="순서도: 대체 처리 6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8" name="순서도: 대체 처리 5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2374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덧셈을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나타내어 계산하려고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841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7B792CA-CAF2-440D-9D4E-D0052CA5AB30}"/>
              </a:ext>
            </a:extLst>
          </p:cNvPr>
          <p:cNvSpPr/>
          <p:nvPr/>
        </p:nvSpPr>
        <p:spPr>
          <a:xfrm>
            <a:off x="4481359" y="3394910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</a:t>
            </a:r>
            <a:endParaRPr lang="ko-KR" altLang="en-US" sz="1900" dirty="0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695192" y="3242066"/>
            <a:ext cx="840546" cy="537565"/>
            <a:chOff x="6012160" y="1660849"/>
            <a:chExt cx="840546" cy="53756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546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12">
            <a:extLst>
              <a:ext uri="{FF2B5EF4-FFF2-40B4-BE49-F238E27FC236}">
                <a16:creationId xmlns:a16="http://schemas.microsoft.com/office/drawing/2014/main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id="{2F0D7D72-AA99-4561-A930-01C0D1C7B60A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4788827" y="3242066"/>
            <a:ext cx="840546" cy="537565"/>
            <a:chOff x="6012160" y="1660849"/>
            <a:chExt cx="840546" cy="53756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840162" y="3242066"/>
            <a:ext cx="840546" cy="537565"/>
            <a:chOff x="6012160" y="1660849"/>
            <a:chExt cx="840546" cy="53756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182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7B792CA-CAF2-440D-9D4E-D0052CA5AB30}"/>
              </a:ext>
            </a:extLst>
          </p:cNvPr>
          <p:cNvSpPr/>
          <p:nvPr/>
        </p:nvSpPr>
        <p:spPr>
          <a:xfrm>
            <a:off x="5364097" y="3404319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899592" y="3313492"/>
            <a:ext cx="2323778" cy="54755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182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182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182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35" y="3454304"/>
            <a:ext cx="292887" cy="2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5548318" y="18427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3075101" y="3162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3537367" y="31604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4942405" y="1246421"/>
            <a:ext cx="2054703" cy="346375"/>
            <a:chOff x="4359786" y="3761874"/>
            <a:chExt cx="2054703" cy="346375"/>
          </a:xfrm>
        </p:grpSpPr>
        <p:sp>
          <p:nvSpPr>
            <p:cNvPr id="80" name="순서도: 대체 처리 7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2" name="순서도: 대체 처리 101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5" name="순서도: 대체 처리 9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2374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덧셈을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나타내어 계산하려고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841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7B792CA-CAF2-440D-9D4E-D0052CA5AB30}"/>
              </a:ext>
            </a:extLst>
          </p:cNvPr>
          <p:cNvSpPr/>
          <p:nvPr/>
        </p:nvSpPr>
        <p:spPr>
          <a:xfrm>
            <a:off x="4481359" y="3394910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</a:t>
            </a:r>
            <a:endParaRPr lang="ko-KR" altLang="en-US" sz="1900" dirty="0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695192" y="3242066"/>
            <a:ext cx="840546" cy="537565"/>
            <a:chOff x="6012160" y="1660849"/>
            <a:chExt cx="840546" cy="53756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546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4788827" y="3242066"/>
            <a:ext cx="840546" cy="537565"/>
            <a:chOff x="6012160" y="1660849"/>
            <a:chExt cx="840546" cy="53756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840162" y="3242066"/>
            <a:ext cx="840546" cy="537565"/>
            <a:chOff x="6012160" y="1660849"/>
            <a:chExt cx="840546" cy="53756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182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7B792CA-CAF2-440D-9D4E-D0052CA5AB30}"/>
              </a:ext>
            </a:extLst>
          </p:cNvPr>
          <p:cNvSpPr/>
          <p:nvPr/>
        </p:nvSpPr>
        <p:spPr>
          <a:xfrm>
            <a:off x="5364097" y="3404319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899592" y="3313492"/>
            <a:ext cx="2323778" cy="54755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182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182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182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35" y="3454304"/>
            <a:ext cx="292887" cy="2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748E011B-7E82-4B3D-B4C8-AACA97DA6E67}"/>
              </a:ext>
            </a:extLst>
          </p:cNvPr>
          <p:cNvGrpSpPr/>
          <p:nvPr/>
        </p:nvGrpSpPr>
        <p:grpSpPr>
          <a:xfrm>
            <a:off x="211371" y="1499151"/>
            <a:ext cx="6667165" cy="3738213"/>
            <a:chOff x="211371" y="1499151"/>
            <a:chExt cx="6667165" cy="3738213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D7FC182-188A-4D53-BEF1-67D6FA41F7F0}"/>
                </a:ext>
              </a:extLst>
            </p:cNvPr>
            <p:cNvSpPr/>
            <p:nvPr/>
          </p:nvSpPr>
          <p:spPr>
            <a:xfrm>
              <a:off x="211371" y="1661169"/>
              <a:ext cx="6667165" cy="33880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38">
              <a:extLst>
                <a:ext uri="{FF2B5EF4-FFF2-40B4-BE49-F238E27FC236}">
                  <a16:creationId xmlns:a16="http://schemas.microsoft.com/office/drawing/2014/main" id="{70F26533-0B00-4357-8FCC-262878814BE8}"/>
                </a:ext>
              </a:extLst>
            </p:cNvPr>
            <p:cNvSpPr/>
            <p:nvPr/>
          </p:nvSpPr>
          <p:spPr>
            <a:xfrm>
              <a:off x="370800" y="149915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1" name="직각 삼각형 80">
              <a:extLst>
                <a:ext uri="{FF2B5EF4-FFF2-40B4-BE49-F238E27FC236}">
                  <a16:creationId xmlns:a16="http://schemas.microsoft.com/office/drawing/2014/main" id="{B54AF567-49BC-4562-9961-CB99261C6AD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2" name="TextBox 43">
              <a:extLst>
                <a:ext uri="{FF2B5EF4-FFF2-40B4-BE49-F238E27FC236}">
                  <a16:creationId xmlns:a16="http://schemas.microsoft.com/office/drawing/2014/main" id="{AF3DE5EB-9B8E-4898-9761-E5A2DE43CCFE}"/>
                </a:ext>
              </a:extLst>
            </p:cNvPr>
            <p:cNvSpPr txBox="1"/>
            <p:nvPr/>
          </p:nvSpPr>
          <p:spPr>
            <a:xfrm>
              <a:off x="431540" y="1937785"/>
              <a:ext cx="6300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182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번 더한 것을 </a:t>
              </a:r>
              <a:r>
                <a:rPr lang="ko-KR" altLang="en-US" sz="1600" spc="-150" dirty="0" err="1" smtClean="0">
                  <a:latin typeface="맑은 고딕" pitchFamily="50" charset="-127"/>
                  <a:ea typeface="맑은 고딕" pitchFamily="50" charset="-127"/>
                </a:rPr>
                <a:t>곱셈식으로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 나타내면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182×3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546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793603"/>
              </p:ext>
            </p:extLst>
          </p:nvPr>
        </p:nvGraphicFramePr>
        <p:xfrm>
          <a:off x="2745847" y="2596054"/>
          <a:ext cx="15669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>
            <a:off x="4942405" y="1246421"/>
            <a:ext cx="2054703" cy="346375"/>
            <a:chOff x="4359786" y="3761874"/>
            <a:chExt cx="2054703" cy="346375"/>
          </a:xfrm>
        </p:grpSpPr>
        <p:sp>
          <p:nvSpPr>
            <p:cNvPr id="87" name="순서도: 대체 처리 86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1" name="순서도: 대체 처리 110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4" name="순서도: 대체 처리 10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2" name="순서도: 대체 처리 10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95" name="순서도: 대체 처리 9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078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E1AFE558-97D7-4C94-AEA4-1DAFF901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507" y="3725067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8349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값은 어떤 식의 계산 결과인지 찾아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정답과 오답 각각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정답음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비어 있는 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아님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2F0D7D72-AA99-4561-A930-01C0D1C7B60A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47282"/>
            <a:ext cx="269550" cy="26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00" y="162632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090128"/>
              </p:ext>
            </p:extLst>
          </p:nvPr>
        </p:nvGraphicFramePr>
        <p:xfrm>
          <a:off x="1105800" y="2564904"/>
          <a:ext cx="15669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C1FAC87-E501-4E6E-A87E-0714680185E1}"/>
              </a:ext>
            </a:extLst>
          </p:cNvPr>
          <p:cNvSpPr/>
          <p:nvPr/>
        </p:nvSpPr>
        <p:spPr bwMode="auto">
          <a:xfrm>
            <a:off x="1511176" y="3729579"/>
            <a:ext cx="1122845" cy="3034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336727" y="2960948"/>
            <a:ext cx="2963465" cy="1412005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3585482" y="3228018"/>
            <a:ext cx="107926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4941427" y="3228018"/>
            <a:ext cx="107926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52×3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3576095" y="3734751"/>
            <a:ext cx="107926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50×3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4932040" y="3734751"/>
            <a:ext cx="107926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52×30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3937936" y="3228018"/>
            <a:ext cx="355585" cy="355585"/>
            <a:chOff x="2875720" y="4365104"/>
            <a:chExt cx="580156" cy="580156"/>
          </a:xfrm>
        </p:grpSpPr>
        <p:cxnSp>
          <p:nvCxnSpPr>
            <p:cNvPr id="116" name="직선 연결선 115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직선 연결선 116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8" name="그룹 117"/>
          <p:cNvGrpSpPr/>
          <p:nvPr/>
        </p:nvGrpSpPr>
        <p:grpSpPr>
          <a:xfrm>
            <a:off x="5303268" y="3228018"/>
            <a:ext cx="355585" cy="355585"/>
            <a:chOff x="2875720" y="4365104"/>
            <a:chExt cx="580156" cy="580156"/>
          </a:xfrm>
        </p:grpSpPr>
        <p:cxnSp>
          <p:nvCxnSpPr>
            <p:cNvPr id="119" name="직선 연결선 118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1" name="그룹 120"/>
          <p:cNvGrpSpPr/>
          <p:nvPr/>
        </p:nvGrpSpPr>
        <p:grpSpPr>
          <a:xfrm>
            <a:off x="5293881" y="3744296"/>
            <a:ext cx="355585" cy="355585"/>
            <a:chOff x="2875720" y="4365104"/>
            <a:chExt cx="580156" cy="580156"/>
          </a:xfrm>
        </p:grpSpPr>
        <p:cxnSp>
          <p:nvCxnSpPr>
            <p:cNvPr id="122" name="직선 연결선 121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직선 연결선 122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4" name="타원 123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3409833" y="2814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4942405" y="1246421"/>
            <a:ext cx="2054703" cy="346375"/>
            <a:chOff x="4359786" y="3761874"/>
            <a:chExt cx="2054703" cy="346375"/>
          </a:xfrm>
        </p:grpSpPr>
        <p:sp>
          <p:nvSpPr>
            <p:cNvPr id="156" name="순서도: 대체 처리 155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58" name="그룹 157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71" name="순서도: 대체 처리 170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TextBox 171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69" name="순서도: 대체 처리 1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67" name="순서도: 대체 처리 1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65" name="순서도: 대체 처리 16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63" name="순서도: 대체 처리 16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1362907" y="359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2374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값은 어떤 식의 계산 결과인지 찾아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69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049" y="1615350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00" y="162632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722814"/>
              </p:ext>
            </p:extLst>
          </p:nvPr>
        </p:nvGraphicFramePr>
        <p:xfrm>
          <a:off x="1105800" y="2564904"/>
          <a:ext cx="15669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1511176" y="3557144"/>
            <a:ext cx="1302846" cy="475901"/>
            <a:chOff x="5549860" y="1660849"/>
            <a:chExt cx="1302846" cy="475901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5549860" y="1833284"/>
              <a:ext cx="1122845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5" name="모서리가 둥근 직사각형 104"/>
          <p:cNvSpPr/>
          <p:nvPr/>
        </p:nvSpPr>
        <p:spPr>
          <a:xfrm>
            <a:off x="3336727" y="2960948"/>
            <a:ext cx="2963465" cy="1412005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3585482" y="3228018"/>
            <a:ext cx="107926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4941427" y="3228018"/>
            <a:ext cx="107926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52×3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3576095" y="3734751"/>
            <a:ext cx="107926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50×3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4932040" y="3734751"/>
            <a:ext cx="107926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52×30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3921739" y="3713939"/>
            <a:ext cx="406753" cy="40675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/>
          <p:cNvGrpSpPr/>
          <p:nvPr/>
        </p:nvGrpSpPr>
        <p:grpSpPr>
          <a:xfrm>
            <a:off x="3937936" y="3228018"/>
            <a:ext cx="355585" cy="355585"/>
            <a:chOff x="2875720" y="4365104"/>
            <a:chExt cx="580156" cy="580156"/>
          </a:xfrm>
        </p:grpSpPr>
        <p:cxnSp>
          <p:nvCxnSpPr>
            <p:cNvPr id="116" name="직선 연결선 115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직선 연결선 116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8" name="그룹 117"/>
          <p:cNvGrpSpPr/>
          <p:nvPr/>
        </p:nvGrpSpPr>
        <p:grpSpPr>
          <a:xfrm>
            <a:off x="5303268" y="3228018"/>
            <a:ext cx="355585" cy="355585"/>
            <a:chOff x="2875720" y="4365104"/>
            <a:chExt cx="580156" cy="580156"/>
          </a:xfrm>
        </p:grpSpPr>
        <p:cxnSp>
          <p:nvCxnSpPr>
            <p:cNvPr id="119" name="직선 연결선 118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1" name="그룹 120"/>
          <p:cNvGrpSpPr/>
          <p:nvPr/>
        </p:nvGrpSpPr>
        <p:grpSpPr>
          <a:xfrm>
            <a:off x="5293881" y="3744296"/>
            <a:ext cx="355585" cy="355585"/>
            <a:chOff x="2875720" y="4365104"/>
            <a:chExt cx="580156" cy="580156"/>
          </a:xfrm>
        </p:grpSpPr>
        <p:cxnSp>
          <p:nvCxnSpPr>
            <p:cNvPr id="122" name="직선 연결선 121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직선 연결선 122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8E011B-7E82-4B3D-B4C8-AACA97DA6E67}"/>
              </a:ext>
            </a:extLst>
          </p:cNvPr>
          <p:cNvGrpSpPr/>
          <p:nvPr/>
        </p:nvGrpSpPr>
        <p:grpSpPr>
          <a:xfrm>
            <a:off x="211371" y="1499151"/>
            <a:ext cx="6667165" cy="3738213"/>
            <a:chOff x="211371" y="1499151"/>
            <a:chExt cx="6667165" cy="373821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D7FC182-188A-4D53-BEF1-67D6FA41F7F0}"/>
                </a:ext>
              </a:extLst>
            </p:cNvPr>
            <p:cNvSpPr/>
            <p:nvPr/>
          </p:nvSpPr>
          <p:spPr>
            <a:xfrm>
              <a:off x="211371" y="1661169"/>
              <a:ext cx="6667165" cy="33880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38">
              <a:extLst>
                <a:ext uri="{FF2B5EF4-FFF2-40B4-BE49-F238E27FC236}">
                  <a16:creationId xmlns:a16="http://schemas.microsoft.com/office/drawing/2014/main" id="{70F26533-0B00-4357-8FCC-262878814BE8}"/>
                </a:ext>
              </a:extLst>
            </p:cNvPr>
            <p:cNvSpPr/>
            <p:nvPr/>
          </p:nvSpPr>
          <p:spPr>
            <a:xfrm>
              <a:off x="370800" y="149915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B54AF567-49BC-4562-9961-CB99261C6AD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TextBox 43">
              <a:extLst>
                <a:ext uri="{FF2B5EF4-FFF2-40B4-BE49-F238E27FC236}">
                  <a16:creationId xmlns:a16="http://schemas.microsoft.com/office/drawing/2014/main" id="{AF3DE5EB-9B8E-4898-9761-E5A2DE43CCFE}"/>
                </a:ext>
              </a:extLst>
            </p:cNvPr>
            <p:cNvSpPr txBox="1"/>
            <p:nvPr/>
          </p:nvSpPr>
          <p:spPr>
            <a:xfrm>
              <a:off x="431540" y="1937785"/>
              <a:ext cx="6300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는 십의 자리이고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을 나타내므로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50×3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 됩니다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664110"/>
              </p:ext>
            </p:extLst>
          </p:nvPr>
        </p:nvGraphicFramePr>
        <p:xfrm>
          <a:off x="2717044" y="2596054"/>
          <a:ext cx="15669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 bwMode="auto">
          <a:xfrm>
            <a:off x="3119919" y="2247217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942405" y="1246421"/>
            <a:ext cx="2054703" cy="346375"/>
            <a:chOff x="4359786" y="3761874"/>
            <a:chExt cx="2054703" cy="346375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10" name="순서도: 대체 처리 10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8" name="순서도: 대체 처리 7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800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56" y="165115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모서리가 둥근 직사각형 78"/>
          <p:cNvSpPr/>
          <p:nvPr/>
        </p:nvSpPr>
        <p:spPr>
          <a:xfrm>
            <a:off x="431540" y="2597757"/>
            <a:ext cx="2232248" cy="1947367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55" y="2446943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27298"/>
              </p:ext>
            </p:extLst>
          </p:nvPr>
        </p:nvGraphicFramePr>
        <p:xfrm>
          <a:off x="781764" y="3183766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2" name="타원 151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2F0D7D72-AA99-4561-A930-01C0D1C7B60A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68"/>
          <p:cNvSpPr/>
          <p:nvPr/>
        </p:nvSpPr>
        <p:spPr bwMode="auto">
          <a:xfrm>
            <a:off x="1186064" y="2826037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876852"/>
              </p:ext>
            </p:extLst>
          </p:nvPr>
        </p:nvGraphicFramePr>
        <p:xfrm>
          <a:off x="3023828" y="3191167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107715"/>
              </p:ext>
            </p:extLst>
          </p:nvPr>
        </p:nvGraphicFramePr>
        <p:xfrm>
          <a:off x="4931517" y="3191167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4227741" y="3815519"/>
            <a:ext cx="510274" cy="475901"/>
            <a:chOff x="6342432" y="1660849"/>
            <a:chExt cx="510274" cy="475901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834601" y="3815519"/>
            <a:ext cx="510274" cy="475901"/>
            <a:chOff x="6342432" y="1660849"/>
            <a:chExt cx="510274" cy="475901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444802" y="3815519"/>
            <a:ext cx="510274" cy="475901"/>
            <a:chOff x="6342432" y="1660849"/>
            <a:chExt cx="510274" cy="475901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051662" y="3815519"/>
            <a:ext cx="510274" cy="475901"/>
            <a:chOff x="6342432" y="1660849"/>
            <a:chExt cx="510274" cy="475901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6130908" y="3815519"/>
            <a:ext cx="510274" cy="475901"/>
            <a:chOff x="6342432" y="1660849"/>
            <a:chExt cx="510274" cy="475901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737768" y="3815519"/>
            <a:ext cx="510274" cy="475901"/>
            <a:chOff x="6342432" y="1660849"/>
            <a:chExt cx="510274" cy="47590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347969" y="3815519"/>
            <a:ext cx="510274" cy="475901"/>
            <a:chOff x="6342432" y="1660849"/>
            <a:chExt cx="510274" cy="475901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4954829" y="3815519"/>
            <a:ext cx="510274" cy="475901"/>
            <a:chOff x="6342432" y="1660849"/>
            <a:chExt cx="510274" cy="475901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347969" y="2683940"/>
            <a:ext cx="510274" cy="475901"/>
            <a:chOff x="6342432" y="1660849"/>
            <a:chExt cx="510274" cy="475901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444802" y="2678355"/>
            <a:ext cx="510274" cy="475901"/>
            <a:chOff x="6342432" y="1660849"/>
            <a:chExt cx="510274" cy="475901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62" name="그룹 161"/>
          <p:cNvGrpSpPr/>
          <p:nvPr/>
        </p:nvGrpSpPr>
        <p:grpSpPr>
          <a:xfrm>
            <a:off x="4942405" y="1246421"/>
            <a:ext cx="2054703" cy="346375"/>
            <a:chOff x="4359786" y="3761874"/>
            <a:chExt cx="2054703" cy="346375"/>
          </a:xfrm>
        </p:grpSpPr>
        <p:sp>
          <p:nvSpPr>
            <p:cNvPr id="163" name="순서도: 대체 처리 162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65" name="그룹 164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78" name="순서도: 대체 처리 177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TextBox 178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76" name="순서도: 대체 처리 17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TextBox 17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74" name="순서도: 대체 처리 17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TextBox 17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72" name="순서도: 대체 처리 17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TextBox 17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69" name="그룹 168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70" name="순서도: 대체 처리 16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TextBox 17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228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모서리가 둥근 직사각형 78"/>
          <p:cNvSpPr/>
          <p:nvPr/>
        </p:nvSpPr>
        <p:spPr>
          <a:xfrm>
            <a:off x="431540" y="2597757"/>
            <a:ext cx="2232248" cy="1947367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55" y="2446943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77073"/>
              </p:ext>
            </p:extLst>
          </p:nvPr>
        </p:nvGraphicFramePr>
        <p:xfrm>
          <a:off x="781764" y="3183766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 bwMode="auto">
          <a:xfrm>
            <a:off x="1186064" y="2826037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545937"/>
              </p:ext>
            </p:extLst>
          </p:nvPr>
        </p:nvGraphicFramePr>
        <p:xfrm>
          <a:off x="3023828" y="3191167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79918"/>
              </p:ext>
            </p:extLst>
          </p:nvPr>
        </p:nvGraphicFramePr>
        <p:xfrm>
          <a:off x="4931517" y="3191167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4227741" y="3815519"/>
            <a:ext cx="510274" cy="475901"/>
            <a:chOff x="6342432" y="1660849"/>
            <a:chExt cx="510274" cy="475901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834601" y="3815519"/>
            <a:ext cx="510274" cy="475901"/>
            <a:chOff x="6342432" y="1660849"/>
            <a:chExt cx="510274" cy="475901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444802" y="3815519"/>
            <a:ext cx="510274" cy="475901"/>
            <a:chOff x="6342432" y="1660849"/>
            <a:chExt cx="510274" cy="475901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051662" y="3815519"/>
            <a:ext cx="510274" cy="475901"/>
            <a:chOff x="6342432" y="1660849"/>
            <a:chExt cx="510274" cy="47590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6130908" y="3815519"/>
            <a:ext cx="510274" cy="475901"/>
            <a:chOff x="6342432" y="1660849"/>
            <a:chExt cx="510274" cy="475901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737768" y="3815519"/>
            <a:ext cx="510274" cy="475901"/>
            <a:chOff x="6342432" y="1660849"/>
            <a:chExt cx="510274" cy="475901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347969" y="3815519"/>
            <a:ext cx="510274" cy="475901"/>
            <a:chOff x="6342432" y="1660849"/>
            <a:chExt cx="510274" cy="475901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4954829" y="3815519"/>
            <a:ext cx="510274" cy="475901"/>
            <a:chOff x="6342432" y="1660849"/>
            <a:chExt cx="510274" cy="475901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347969" y="2683940"/>
            <a:ext cx="510274" cy="475901"/>
            <a:chOff x="6342432" y="1660849"/>
            <a:chExt cx="510274" cy="475901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444802" y="2678355"/>
            <a:ext cx="510274" cy="475901"/>
            <a:chOff x="6342432" y="1660849"/>
            <a:chExt cx="510274" cy="475901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56" y="165115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6AE55B8-12BA-4126-99BC-D8A75E660183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D50FE11-39C1-491A-9CBC-9CBFCF3F755D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38">
              <a:extLst>
                <a:ext uri="{FF2B5EF4-FFF2-40B4-BE49-F238E27FC236}">
                  <a16:creationId xmlns:a16="http://schemas.microsoft.com/office/drawing/2014/main" id="{05486425-40D5-4341-80D9-8AA235078DAF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5" name="직각 삼각형 74">
              <a:extLst>
                <a:ext uri="{FF2B5EF4-FFF2-40B4-BE49-F238E27FC236}">
                  <a16:creationId xmlns:a16="http://schemas.microsoft.com/office/drawing/2014/main" id="{7C6BEF3C-0BC6-4CAC-A092-597198C9BEB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0" name="TextBox 43">
              <a:extLst>
                <a:ext uri="{FF2B5EF4-FFF2-40B4-BE49-F238E27FC236}">
                  <a16:creationId xmlns:a16="http://schemas.microsoft.com/office/drawing/2014/main" id="{436925CB-FB05-401D-AB17-5E978E5E37A1}"/>
                </a:ext>
              </a:extLst>
            </p:cNvPr>
            <p:cNvSpPr txBox="1"/>
            <p:nvPr/>
          </p:nvSpPr>
          <p:spPr>
            <a:xfrm>
              <a:off x="395536" y="4530606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일의 자리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십의 자리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백의 자리 차례대로 올림에 주의하여 계산합니다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8" name="그룹 137"/>
          <p:cNvGrpSpPr/>
          <p:nvPr/>
        </p:nvGrpSpPr>
        <p:grpSpPr>
          <a:xfrm>
            <a:off x="4942405" y="1246421"/>
            <a:ext cx="2054703" cy="346375"/>
            <a:chOff x="4359786" y="3761874"/>
            <a:chExt cx="2054703" cy="346375"/>
          </a:xfrm>
        </p:grpSpPr>
        <p:sp>
          <p:nvSpPr>
            <p:cNvPr id="139" name="순서도: 대체 처리 138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87" name="순서도: 대체 처리 18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TextBox 18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85" name="순서도: 대체 처리 18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TextBox 18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50" name="순서도: 대체 처리 14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TextBox 15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48" name="순서도: 대체 처리 14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TextBox 14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46" name="순서도: 대체 처리 14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TextBox 14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836039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42628</TotalTime>
  <Words>923</Words>
  <Application>Microsoft Office PowerPoint</Application>
  <PresentationFormat>화면 슬라이드 쇼(4:3)</PresentationFormat>
  <Paragraphs>444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HY궁서B</vt:lpstr>
      <vt:lpstr>굴림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7733</cp:revision>
  <dcterms:created xsi:type="dcterms:W3CDTF">2008-07-15T12:19:11Z</dcterms:created>
  <dcterms:modified xsi:type="dcterms:W3CDTF">2022-06-08T07:25:46Z</dcterms:modified>
</cp:coreProperties>
</file>