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72" r:id="rId4"/>
    <p:sldId id="1415" r:id="rId5"/>
    <p:sldId id="1387" r:id="rId6"/>
    <p:sldId id="1416" r:id="rId7"/>
    <p:sldId id="1388" r:id="rId8"/>
    <p:sldId id="1417" r:id="rId9"/>
    <p:sldId id="1411" r:id="rId10"/>
    <p:sldId id="1418" r:id="rId11"/>
    <p:sldId id="1392" r:id="rId12"/>
    <p:sldId id="1419" r:id="rId13"/>
    <p:sldId id="1394" r:id="rId14"/>
    <p:sldId id="1420" r:id="rId15"/>
    <p:sldId id="1421" r:id="rId16"/>
    <p:sldId id="1422" r:id="rId17"/>
    <p:sldId id="1423" r:id="rId18"/>
    <p:sldId id="1427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081"/>
    <a:srgbClr val="33742A"/>
    <a:srgbClr val="336600"/>
    <a:srgbClr val="C1E8EC"/>
    <a:srgbClr val="00A0FF"/>
    <a:srgbClr val="C3D69B"/>
    <a:srgbClr val="FDDA8E"/>
    <a:srgbClr val="339933"/>
    <a:srgbClr val="B3CC82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20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792"/>
            <a:ext cx="6904095" cy="406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7" y="1043154"/>
            <a:ext cx="40592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), (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suhi_h_0302_01_0005.html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7" y="368659"/>
            <a:ext cx="2774657" cy="21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),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9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9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0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70336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669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35×40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바르게 계산한 식에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87524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92938"/>
              </p:ext>
            </p:extLst>
          </p:nvPr>
        </p:nvGraphicFramePr>
        <p:xfrm>
          <a:off x="519623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2528709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78942"/>
              </p:ext>
            </p:extLst>
          </p:nvPr>
        </p:nvGraphicFramePr>
        <p:xfrm>
          <a:off x="2760808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모서리가 둥근 직사각형 70"/>
          <p:cNvSpPr/>
          <p:nvPr/>
        </p:nvSpPr>
        <p:spPr>
          <a:xfrm>
            <a:off x="4760957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88310"/>
              </p:ext>
            </p:extLst>
          </p:nvPr>
        </p:nvGraphicFramePr>
        <p:xfrm>
          <a:off x="4993056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88592" y="3031160"/>
            <a:ext cx="1075885" cy="1075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3034864" y="3060547"/>
            <a:ext cx="1021787" cy="1021787"/>
            <a:chOff x="2875720" y="4365104"/>
            <a:chExt cx="580156" cy="580156"/>
          </a:xfrm>
        </p:grpSpPr>
        <p:cxnSp>
          <p:nvCxnSpPr>
            <p:cNvPr id="75" name="직선 연결선 7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그룹 84"/>
          <p:cNvGrpSpPr/>
          <p:nvPr/>
        </p:nvGrpSpPr>
        <p:grpSpPr>
          <a:xfrm>
            <a:off x="784506" y="3031160"/>
            <a:ext cx="1021787" cy="1021787"/>
            <a:chOff x="2875720" y="4365104"/>
            <a:chExt cx="580156" cy="580156"/>
          </a:xfrm>
        </p:grpSpPr>
        <p:cxnSp>
          <p:nvCxnSpPr>
            <p:cNvPr id="86" name="직선 연결선 8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2615759"/>
            <a:ext cx="6667165" cy="2621605"/>
            <a:chOff x="211371" y="2615759"/>
            <a:chExt cx="6667165" cy="26216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2777777"/>
              <a:ext cx="6667165" cy="2271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261575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35890"/>
              </p:ext>
            </p:extLst>
          </p:nvPr>
        </p:nvGraphicFramePr>
        <p:xfrm>
          <a:off x="4085196" y="3342017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59360"/>
              </p:ext>
            </p:extLst>
          </p:nvPr>
        </p:nvGraphicFramePr>
        <p:xfrm>
          <a:off x="1528912" y="3342017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08" y="3933056"/>
            <a:ext cx="275304" cy="24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/>
          <p:cNvGrpSpPr/>
          <p:nvPr/>
        </p:nvGrpSpPr>
        <p:grpSpPr>
          <a:xfrm>
            <a:off x="4391596" y="1227497"/>
            <a:ext cx="2605816" cy="362344"/>
            <a:chOff x="4391596" y="1235117"/>
            <a:chExt cx="2605816" cy="362344"/>
          </a:xfrm>
        </p:grpSpPr>
        <p:sp>
          <p:nvSpPr>
            <p:cNvPr id="96" name="순서도: 대체 처리 95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628355" y="1235117"/>
              <a:ext cx="285082" cy="346249"/>
              <a:chOff x="5349188" y="378361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8361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21" y="1607158"/>
            <a:ext cx="369361" cy="37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6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01338"/>
              </p:ext>
            </p:extLst>
          </p:nvPr>
        </p:nvGraphicFramePr>
        <p:xfrm>
          <a:off x="1223628" y="241602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74333"/>
              </p:ext>
            </p:extLst>
          </p:nvPr>
        </p:nvGraphicFramePr>
        <p:xfrm>
          <a:off x="4128468" y="2416024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663788" y="4319505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54×30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612961" y="4147070"/>
            <a:ext cx="994783" cy="537565"/>
            <a:chOff x="6012160" y="1660849"/>
            <a:chExt cx="994783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151533" y="3037066"/>
            <a:ext cx="1284563" cy="537565"/>
            <a:chOff x="5722380" y="1660849"/>
            <a:chExt cx="1284563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722380" y="1833284"/>
              <a:ext cx="11303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227764" y="3026752"/>
            <a:ext cx="1681777" cy="537565"/>
            <a:chOff x="5325166" y="1660849"/>
            <a:chExt cx="1681777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325166" y="1833284"/>
              <a:ext cx="15275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391596" y="1235816"/>
            <a:ext cx="2605816" cy="354025"/>
            <a:chOff x="4391596" y="1243436"/>
            <a:chExt cx="2605816" cy="354025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94614" y="1243436"/>
              <a:ext cx="285082" cy="313547"/>
              <a:chOff x="5349188" y="3791932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349188" y="379193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83901"/>
              </p:ext>
            </p:extLst>
          </p:nvPr>
        </p:nvGraphicFramePr>
        <p:xfrm>
          <a:off x="1223628" y="241602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0251"/>
              </p:ext>
            </p:extLst>
          </p:nvPr>
        </p:nvGraphicFramePr>
        <p:xfrm>
          <a:off x="4128468" y="2416024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2663788" y="4319505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54×30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612961" y="4147070"/>
            <a:ext cx="994783" cy="537565"/>
            <a:chOff x="6012160" y="1660849"/>
            <a:chExt cx="994783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직사각형 70"/>
          <p:cNvSpPr/>
          <p:nvPr/>
        </p:nvSpPr>
        <p:spPr bwMode="auto">
          <a:xfrm>
            <a:off x="4151533" y="3209501"/>
            <a:ext cx="113032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227764" y="3199187"/>
            <a:ext cx="15275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3023828" y="3545986"/>
            <a:ext cx="1284563" cy="537565"/>
            <a:chOff x="5722380" y="1660849"/>
            <a:chExt cx="1284563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722380" y="1833284"/>
              <a:ext cx="11303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687704" y="3535672"/>
            <a:ext cx="1681777" cy="537565"/>
            <a:chOff x="5325166" y="1660849"/>
            <a:chExt cx="1681777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325166" y="1833284"/>
              <a:ext cx="15275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3112551"/>
            <a:ext cx="6667165" cy="2124813"/>
            <a:chOff x="211371" y="3112551"/>
            <a:chExt cx="6667165" cy="21248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3295115"/>
              <a:ext cx="6667165" cy="1754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31125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44676"/>
              </p:ext>
            </p:extLst>
          </p:nvPr>
        </p:nvGraphicFramePr>
        <p:xfrm>
          <a:off x="4076032" y="361814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00548"/>
              </p:ext>
            </p:extLst>
          </p:nvPr>
        </p:nvGraphicFramePr>
        <p:xfrm>
          <a:off x="1528912" y="361814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5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965" y="4083550"/>
            <a:ext cx="289914" cy="25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391596" y="1235816"/>
            <a:ext cx="2605816" cy="354025"/>
            <a:chOff x="4391596" y="1243436"/>
            <a:chExt cx="2605816" cy="354025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94614" y="1243436"/>
              <a:ext cx="285082" cy="313547"/>
              <a:chOff x="5349188" y="3791932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193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37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부등호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242432" y="306677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40×60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6417" y="2852936"/>
            <a:ext cx="2999639" cy="7737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90" y="169208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26" y="167745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52" y="177706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41" y="1634977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851921" y="306677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2" y="3025480"/>
            <a:ext cx="408680" cy="4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2" y="3959559"/>
            <a:ext cx="423452" cy="4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2231125" y="400563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28×50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110" y="3791796"/>
            <a:ext cx="2999639" cy="7737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40614" y="400563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75×20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925341" y="1875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38" y="285293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55" y="383411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825469" y="1889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391596" y="1236924"/>
            <a:ext cx="2605816" cy="352917"/>
            <a:chOff x="4391596" y="1244544"/>
            <a:chExt cx="2605816" cy="352917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61217" y="1244642"/>
              <a:ext cx="285082" cy="346249"/>
              <a:chOff x="5349188" y="3793138"/>
              <a:chExt cx="285082" cy="346249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313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2242432" y="306677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40×60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6417" y="2852936"/>
            <a:ext cx="2999639" cy="7737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90" y="169208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26" y="167745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52" y="177706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41" y="1634977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851921" y="306677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0×30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2" y="3025480"/>
            <a:ext cx="408680" cy="4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2" y="3959559"/>
            <a:ext cx="423452" cy="4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2231125" y="400563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28×50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110" y="3791796"/>
            <a:ext cx="2999639" cy="77375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840614" y="4005631"/>
            <a:ext cx="102211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75×20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38" y="285293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55" y="383411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3112551"/>
            <a:ext cx="6667165" cy="2124813"/>
            <a:chOff x="211371" y="3112551"/>
            <a:chExt cx="6667165" cy="212481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3295115"/>
              <a:ext cx="6667165" cy="1754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31125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7069" y="3573016"/>
            <a:ext cx="3715841" cy="1301078"/>
            <a:chOff x="477069" y="3573016"/>
            <a:chExt cx="3715841" cy="1301078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5" y="3667152"/>
              <a:ext cx="135969" cy="15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611561" y="3573016"/>
              <a:ext cx="32447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40×60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2400, 80×30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2400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69" y="4370469"/>
              <a:ext cx="135969" cy="15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598305" y="4276333"/>
              <a:ext cx="32447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28×50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400, 75×20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1500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2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60831"/>
              <a:ext cx="190764" cy="170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931190" y="3874097"/>
              <a:ext cx="32447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40×60       80×30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1574143" y="3929587"/>
              <a:ext cx="267329" cy="262639"/>
              <a:chOff x="746800" y="82614"/>
              <a:chExt cx="422792" cy="415374"/>
            </a:xfrm>
          </p:grpSpPr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800" y="82614"/>
                <a:ext cx="422792" cy="415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3" descr="D:\[초등] 교과학습\2021년 1학기\1-4학년 21년 1학기 개발물\suh_0201_01_0001\common\contents\images\math\equal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161" y="235349"/>
                <a:ext cx="166923" cy="91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6" name="Picture 2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144" y="4619552"/>
              <a:ext cx="190764" cy="170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948144" y="4535540"/>
              <a:ext cx="32447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28×50       75×20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1587394" y="4577326"/>
              <a:ext cx="278926" cy="274032"/>
              <a:chOff x="1317839" y="27662"/>
              <a:chExt cx="422792" cy="415374"/>
            </a:xfrm>
          </p:grpSpPr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7839" y="27662"/>
                <a:ext cx="422792" cy="415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" name="Picture 1" descr="D:\[초등] 교과학습\2021년 1학기\1-4학년 21년 1학기 개발물\suh_0201_01_0001\common\contents\images\math\inequal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948" y="104846"/>
                <a:ext cx="157817" cy="261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7" name="그룹 126"/>
          <p:cNvGrpSpPr/>
          <p:nvPr/>
        </p:nvGrpSpPr>
        <p:grpSpPr>
          <a:xfrm>
            <a:off x="4391596" y="1236924"/>
            <a:ext cx="2605816" cy="352917"/>
            <a:chOff x="4391596" y="1244544"/>
            <a:chExt cx="2605816" cy="352917"/>
          </a:xfrm>
        </p:grpSpPr>
        <p:sp>
          <p:nvSpPr>
            <p:cNvPr id="128" name="순서도: 대체 처리 127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49" name="순서도: 대체 처리 14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47" name="순서도: 대체 처리 14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45" name="순서도: 대체 처리 14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6161217" y="1244642"/>
              <a:ext cx="285082" cy="346249"/>
              <a:chOff x="5349188" y="3793138"/>
              <a:chExt cx="285082" cy="346249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349188" y="379313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36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1\ops\1\images\1_4\1_4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15" y="2528900"/>
            <a:ext cx="3187092" cy="24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한 달 동안 매일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분씩 피아노 연습을 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한 달 동안 피아노 연습을 한 시간은 모두 몇 분인지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" y="1628800"/>
            <a:ext cx="348893" cy="348893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3023828" y="4833156"/>
            <a:ext cx="1202864" cy="537565"/>
            <a:chOff x="5649842" y="1660849"/>
            <a:chExt cx="1202864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649842" y="1833284"/>
              <a:ext cx="102286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3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0418"/>
              </p:ext>
            </p:extLst>
          </p:nvPr>
        </p:nvGraphicFramePr>
        <p:xfrm>
          <a:off x="295607" y="6129300"/>
          <a:ext cx="6544645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\lesson01\ops\1\images\1_4\1_4_6.png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4391596" y="1226291"/>
            <a:ext cx="2605816" cy="363550"/>
            <a:chOff x="4391596" y="1233911"/>
            <a:chExt cx="2605816" cy="363550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436773" y="1233911"/>
              <a:ext cx="285082" cy="316440"/>
              <a:chOff x="5349188" y="3784410"/>
              <a:chExt cx="285082" cy="316440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8441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248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2022 2학기 업무\한대희 전자저작물\한대희 3-2\app\resource\contents_sub\lesson01\ops\1\images\1_4\1_4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15" y="2528900"/>
            <a:ext cx="3187092" cy="24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한 달 동안 매일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분씩 피아노 연습을 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샛별이가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월 한 달 동안 피아노 연습을 한 시간은 모두 몇 분인지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" y="1628800"/>
            <a:ext cx="348893" cy="348893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3023828" y="4833156"/>
            <a:ext cx="1202864" cy="537565"/>
            <a:chOff x="5649842" y="1660849"/>
            <a:chExt cx="1202864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649842" y="1833284"/>
              <a:ext cx="102286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2726923"/>
            <a:ext cx="6667165" cy="2510441"/>
            <a:chOff x="211371" y="2726923"/>
            <a:chExt cx="6667165" cy="251044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2888941"/>
              <a:ext cx="6667165" cy="21603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272692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TextBox 43">
            <a:extLst>
              <a:ext uri="{FF2B5EF4-FFF2-40B4-BE49-F238E27FC236}">
                <a16:creationId xmlns:a16="http://schemas.microsoft.com/office/drawing/2014/main" id="{436925CB-FB05-401D-AB17-5E978E5E37A1}"/>
              </a:ext>
            </a:extLst>
          </p:cNvPr>
          <p:cNvSpPr txBox="1"/>
          <p:nvPr/>
        </p:nvSpPr>
        <p:spPr>
          <a:xfrm>
            <a:off x="395536" y="3132257"/>
            <a:ext cx="61108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(9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월 한 달 동안 피아노 연습을 한 시간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하루에 연습한 시간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)×30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0" y="3822793"/>
            <a:ext cx="190764" cy="17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18954"/>
              </p:ext>
            </p:extLst>
          </p:nvPr>
        </p:nvGraphicFramePr>
        <p:xfrm>
          <a:off x="863600" y="3762164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4391596" y="1226291"/>
            <a:ext cx="2605816" cy="363550"/>
            <a:chOff x="4391596" y="1233911"/>
            <a:chExt cx="2605816" cy="36355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436773" y="1233911"/>
              <a:ext cx="285082" cy="316440"/>
              <a:chOff x="5349188" y="3784410"/>
              <a:chExt cx="285082" cy="316440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8441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8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곱해야 할 것을 잘못하여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더했더니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계산하면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131860" y="2733601"/>
            <a:ext cx="1011314" cy="537565"/>
            <a:chOff x="5841392" y="1660849"/>
            <a:chExt cx="1011314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841392" y="1833284"/>
              <a:ext cx="8313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323850" y="1669386"/>
            <a:ext cx="271463" cy="278477"/>
          </a:xfrm>
          <a:prstGeom prst="roundRect">
            <a:avLst/>
          </a:prstGeom>
          <a:noFill/>
          <a:ln w="28575">
            <a:solidFill>
              <a:srgbClr val="76D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rgbClr val="76D08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b="1" dirty="0">
              <a:solidFill>
                <a:srgbClr val="76D08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5581" y="19242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8" y="2500623"/>
            <a:ext cx="134112" cy="158496"/>
          </a:xfrm>
          <a:prstGeom prst="rect">
            <a:avLst/>
          </a:prstGeom>
        </p:spPr>
      </p:pic>
      <p:sp>
        <p:nvSpPr>
          <p:cNvPr id="37" name="TextBox 43"/>
          <p:cNvSpPr txBox="1"/>
          <p:nvPr/>
        </p:nvSpPr>
        <p:spPr>
          <a:xfrm>
            <a:off x="876454" y="238488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391596" y="1233720"/>
            <a:ext cx="2605816" cy="356121"/>
            <a:chOff x="4391596" y="1241340"/>
            <a:chExt cx="2605816" cy="356121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712329" y="1241340"/>
              <a:ext cx="285083" cy="313547"/>
              <a:chOff x="5349188" y="3791839"/>
              <a:chExt cx="28508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183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3144242" y="4032240"/>
            <a:ext cx="1011314" cy="537565"/>
            <a:chOff x="5841392" y="1660849"/>
            <a:chExt cx="1011314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841392" y="1833284"/>
              <a:ext cx="8313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799262"/>
            <a:ext cx="134112" cy="158496"/>
          </a:xfrm>
          <a:prstGeom prst="rect">
            <a:avLst/>
          </a:prstGeom>
        </p:spPr>
      </p:pic>
      <p:sp>
        <p:nvSpPr>
          <p:cNvPr id="79" name="TextBox 43"/>
          <p:cNvSpPr txBox="1"/>
          <p:nvPr/>
        </p:nvSpPr>
        <p:spPr>
          <a:xfrm>
            <a:off x="888836" y="3683523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계산하면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8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곱해야 할 것을 잘못하여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더했더니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계산하면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131860" y="2733601"/>
            <a:ext cx="1011314" cy="537565"/>
            <a:chOff x="5841392" y="1660849"/>
            <a:chExt cx="1011314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841392" y="1833284"/>
              <a:ext cx="8313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323850" y="1669386"/>
            <a:ext cx="271463" cy="278477"/>
          </a:xfrm>
          <a:prstGeom prst="roundRect">
            <a:avLst/>
          </a:prstGeom>
          <a:noFill/>
          <a:ln w="28575">
            <a:solidFill>
              <a:srgbClr val="76D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rgbClr val="76D08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b="1" dirty="0">
              <a:solidFill>
                <a:srgbClr val="76D08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8" y="2500623"/>
            <a:ext cx="134112" cy="158496"/>
          </a:xfrm>
          <a:prstGeom prst="rect">
            <a:avLst/>
          </a:prstGeom>
        </p:spPr>
      </p:pic>
      <p:sp>
        <p:nvSpPr>
          <p:cNvPr id="37" name="TextBox 43"/>
          <p:cNvSpPr txBox="1"/>
          <p:nvPr/>
        </p:nvSpPr>
        <p:spPr>
          <a:xfrm>
            <a:off x="876454" y="238488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391596" y="1233720"/>
            <a:ext cx="2605816" cy="356121"/>
            <a:chOff x="4391596" y="1241340"/>
            <a:chExt cx="2605816" cy="356121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712329" y="1241340"/>
              <a:ext cx="285083" cy="313547"/>
              <a:chOff x="5349188" y="3791839"/>
              <a:chExt cx="28508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183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3144242" y="4032240"/>
            <a:ext cx="1011314" cy="537565"/>
            <a:chOff x="5841392" y="1660849"/>
            <a:chExt cx="1011314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841392" y="1833284"/>
              <a:ext cx="8313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799262"/>
            <a:ext cx="134112" cy="158496"/>
          </a:xfrm>
          <a:prstGeom prst="rect">
            <a:avLst/>
          </a:prstGeom>
        </p:spPr>
      </p:pic>
      <p:sp>
        <p:nvSpPr>
          <p:cNvPr id="79" name="TextBox 43"/>
          <p:cNvSpPr txBox="1"/>
          <p:nvPr/>
        </p:nvSpPr>
        <p:spPr>
          <a:xfrm>
            <a:off x="888836" y="3683523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계산하면 얼마인지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3417332"/>
            <a:ext cx="6667165" cy="1820032"/>
            <a:chOff x="211371" y="3417332"/>
            <a:chExt cx="6667165" cy="18200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3571021"/>
              <a:ext cx="6667165" cy="14782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422236" y="341733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77343" y="3846530"/>
            <a:ext cx="6110881" cy="584775"/>
            <a:chOff x="395536" y="3132257"/>
            <a:chExt cx="6110881" cy="584775"/>
          </a:xfrm>
        </p:grpSpPr>
        <p:sp>
          <p:nvSpPr>
            <p:cNvPr id="85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395536" y="3132257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어떤 수를      라 하면     ＋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40,     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719" y="3191958"/>
              <a:ext cx="235678" cy="235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204974"/>
              <a:ext cx="235678" cy="235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895" y="3444232"/>
              <a:ext cx="235678" cy="235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79" y="3443045"/>
              <a:ext cx="235678" cy="235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TextBox 43">
            <a:extLst>
              <a:ext uri="{FF2B5EF4-FFF2-40B4-BE49-F238E27FC236}">
                <a16:creationId xmlns:a16="http://schemas.microsoft.com/office/drawing/2014/main" id="{436925CB-FB05-401D-AB17-5E978E5E37A1}"/>
              </a:ext>
            </a:extLst>
          </p:cNvPr>
          <p:cNvSpPr txBox="1"/>
          <p:nvPr/>
        </p:nvSpPr>
        <p:spPr>
          <a:xfrm>
            <a:off x="503548" y="4566610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바르게 계산하면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32×40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1280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0" y="38824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386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02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6561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44924"/>
            <a:ext cx="41529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00" name="타원 99"/>
          <p:cNvSpPr/>
          <p:nvPr/>
        </p:nvSpPr>
        <p:spPr>
          <a:xfrm>
            <a:off x="6397454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475656" y="3421441"/>
            <a:ext cx="14185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   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1" y="348510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직사각형 116"/>
          <p:cNvSpPr/>
          <p:nvPr/>
        </p:nvSpPr>
        <p:spPr bwMode="auto">
          <a:xfrm>
            <a:off x="3639539" y="3421441"/>
            <a:ext cx="16669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    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2090431" y="3765335"/>
            <a:ext cx="2221105" cy="338096"/>
            <a:chOff x="923925" y="4254842"/>
            <a:chExt cx="5370030" cy="321921"/>
          </a:xfrm>
        </p:grpSpPr>
        <p:cxnSp>
          <p:nvCxnSpPr>
            <p:cNvPr id="119" name="직선 연결선 118"/>
            <p:cNvCxnSpPr/>
            <p:nvPr/>
          </p:nvCxnSpPr>
          <p:spPr bwMode="auto">
            <a:xfrm>
              <a:off x="6285453" y="4254842"/>
              <a:ext cx="8191" cy="32192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 flipH="1">
              <a:off x="923925" y="4256808"/>
              <a:ext cx="2168" cy="31995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927180" y="4573277"/>
              <a:ext cx="5366775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919413" y="3451312"/>
            <a:ext cx="342038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467500" y="3451311"/>
            <a:ext cx="434582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094246" y="3441842"/>
            <a:ext cx="434582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4730412" y="3442259"/>
            <a:ext cx="57606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886138" y="4146503"/>
            <a:ext cx="63103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506638" y="2744924"/>
            <a:ext cx="57606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2716343" y="5279663"/>
            <a:ext cx="1637116" cy="263186"/>
            <a:chOff x="319554" y="1245924"/>
            <a:chExt cx="2636592" cy="423864"/>
          </a:xfrm>
        </p:grpSpPr>
        <p:pic>
          <p:nvPicPr>
            <p:cNvPr id="13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7" name="타원 136"/>
          <p:cNvSpPr/>
          <p:nvPr/>
        </p:nvSpPr>
        <p:spPr>
          <a:xfrm>
            <a:off x="2467500" y="5142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214103" y="2535168"/>
            <a:ext cx="4583226" cy="215397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91596" y="1236924"/>
            <a:ext cx="2605816" cy="348252"/>
            <a:chOff x="4391596" y="1244544"/>
            <a:chExt cx="2605816" cy="348252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391596" y="1246421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684791" y="3101992"/>
            <a:ext cx="2319257" cy="339850"/>
            <a:chOff x="2684791" y="3101992"/>
            <a:chExt cx="2221105" cy="339850"/>
          </a:xfrm>
        </p:grpSpPr>
        <p:grpSp>
          <p:nvGrpSpPr>
            <p:cNvPr id="126" name="그룹 125"/>
            <p:cNvGrpSpPr/>
            <p:nvPr/>
          </p:nvGrpSpPr>
          <p:grpSpPr>
            <a:xfrm rot="10800000">
              <a:off x="2684791" y="3103746"/>
              <a:ext cx="2221105" cy="338096"/>
              <a:chOff x="923925" y="4254842"/>
              <a:chExt cx="5370030" cy="321921"/>
            </a:xfrm>
          </p:grpSpPr>
          <p:cxnSp>
            <p:nvCxnSpPr>
              <p:cNvPr id="127" name="직선 연결선 126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6" name="직선 연결선 65"/>
            <p:cNvCxnSpPr/>
            <p:nvPr/>
          </p:nvCxnSpPr>
          <p:spPr bwMode="auto">
            <a:xfrm flipV="1">
              <a:off x="4897788" y="3101992"/>
              <a:ext cx="3388" cy="338096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00" name="타원 99"/>
          <p:cNvSpPr/>
          <p:nvPr/>
        </p:nvSpPr>
        <p:spPr>
          <a:xfrm>
            <a:off x="6397454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16343" y="5272010"/>
            <a:ext cx="1654859" cy="269100"/>
            <a:chOff x="290979" y="2009759"/>
            <a:chExt cx="2665167" cy="433388"/>
          </a:xfrm>
        </p:grpSpPr>
        <p:pic>
          <p:nvPicPr>
            <p:cNvPr id="66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1478392" y="2744924"/>
            <a:ext cx="3830820" cy="1725072"/>
            <a:chOff x="1451233" y="2838511"/>
            <a:chExt cx="3830820" cy="1725072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451233" y="3515028"/>
              <a:ext cx="141855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    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3615116" y="3515028"/>
              <a:ext cx="16669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     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2066008" y="3858922"/>
              <a:ext cx="2221105" cy="338096"/>
              <a:chOff x="923925" y="4254842"/>
              <a:chExt cx="5370030" cy="321921"/>
            </a:xfrm>
          </p:grpSpPr>
          <p:cxnSp>
            <p:nvCxnSpPr>
              <p:cNvPr id="84" name="직선 연결선 83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직선 연결선 85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1894990" y="3544899"/>
              <a:ext cx="342038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2443077" y="3544898"/>
              <a:ext cx="434582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069823" y="3535429"/>
              <a:ext cx="434582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4705989" y="3535846"/>
              <a:ext cx="576063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480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2861715" y="4240090"/>
              <a:ext cx="631036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3482215" y="2838511"/>
              <a:ext cx="576063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1" y="348510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모서리가 둥근 직사각형 87"/>
          <p:cNvSpPr/>
          <p:nvPr/>
        </p:nvSpPr>
        <p:spPr>
          <a:xfrm>
            <a:off x="1214103" y="2535168"/>
            <a:ext cx="4583226" cy="215397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391596" y="1236924"/>
            <a:ext cx="2605816" cy="348252"/>
            <a:chOff x="4391596" y="1244544"/>
            <a:chExt cx="2605816" cy="348252"/>
          </a:xfrm>
        </p:grpSpPr>
        <p:sp>
          <p:nvSpPr>
            <p:cNvPr id="90" name="순서도: 대체 처리 89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91596" y="1246421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2684791" y="3101992"/>
            <a:ext cx="2319257" cy="339850"/>
            <a:chOff x="2684791" y="3101992"/>
            <a:chExt cx="2221105" cy="339850"/>
          </a:xfrm>
        </p:grpSpPr>
        <p:grpSp>
          <p:nvGrpSpPr>
            <p:cNvPr id="56" name="그룹 55"/>
            <p:cNvGrpSpPr/>
            <p:nvPr/>
          </p:nvGrpSpPr>
          <p:grpSpPr>
            <a:xfrm rot="10800000">
              <a:off x="2684791" y="3103746"/>
              <a:ext cx="2221105" cy="338096"/>
              <a:chOff x="923925" y="4254842"/>
              <a:chExt cx="5370030" cy="321921"/>
            </a:xfrm>
          </p:grpSpPr>
          <p:cxnSp>
            <p:nvCxnSpPr>
              <p:cNvPr id="58" name="직선 연결선 57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직선 연결선 58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직선 연결선 59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7" name="직선 연결선 56"/>
            <p:cNvCxnSpPr/>
            <p:nvPr/>
          </p:nvCxnSpPr>
          <p:spPr bwMode="auto">
            <a:xfrm flipV="1">
              <a:off x="4897788" y="3101992"/>
              <a:ext cx="3388" cy="338096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145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583668" y="3105507"/>
            <a:ext cx="11901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737447" y="3102498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03562" y="2930063"/>
            <a:ext cx="840546" cy="537565"/>
            <a:chOff x="6012160" y="1660849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31" y="3114560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877543" y="2930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583668" y="3721068"/>
            <a:ext cx="11901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37447" y="371805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703562" y="3545624"/>
            <a:ext cx="840546" cy="537565"/>
            <a:chOff x="6012160" y="1660849"/>
            <a:chExt cx="840546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31" y="3730121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863600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214103" y="2852936"/>
            <a:ext cx="4583226" cy="14752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391596" y="1235816"/>
            <a:ext cx="2605816" cy="354025"/>
            <a:chOff x="4391596" y="1243436"/>
            <a:chExt cx="2605816" cy="354025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100145" y="1243436"/>
              <a:ext cx="285082" cy="313547"/>
              <a:chOff x="5054247" y="3758448"/>
              <a:chExt cx="28508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5054247" y="3758448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8" y="166116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1583668" y="3105507"/>
            <a:ext cx="11901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737447" y="3102498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03562" y="2930063"/>
            <a:ext cx="840546" cy="537565"/>
            <a:chOff x="6012160" y="1660849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31" y="3114560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1583668" y="3721068"/>
            <a:ext cx="11901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37447" y="371805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703562" y="3545624"/>
            <a:ext cx="840546" cy="537565"/>
            <a:chOff x="6012160" y="1660849"/>
            <a:chExt cx="840546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31" y="3730121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214103" y="2852936"/>
            <a:ext cx="4583226" cy="14752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1499151"/>
            <a:ext cx="6667165" cy="3738213"/>
            <a:chOff x="211371" y="1499151"/>
            <a:chExt cx="6667165" cy="37382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1661169"/>
              <a:ext cx="6667165" cy="33880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14991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7264" y="1916832"/>
            <a:ext cx="3830820" cy="1357766"/>
            <a:chOff x="1497264" y="1916832"/>
            <a:chExt cx="3830820" cy="1357766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497264" y="2413329"/>
              <a:ext cx="141855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0×     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pic>
          <p:nvPicPr>
            <p:cNvPr id="71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9" y="2476994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직사각형 71"/>
            <p:cNvSpPr/>
            <p:nvPr/>
          </p:nvSpPr>
          <p:spPr bwMode="auto">
            <a:xfrm>
              <a:off x="3661147" y="2413329"/>
              <a:ext cx="16669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0×       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2112039" y="2757223"/>
              <a:ext cx="2221105" cy="172840"/>
              <a:chOff x="923925" y="4254842"/>
              <a:chExt cx="5370030" cy="321921"/>
            </a:xfrm>
          </p:grpSpPr>
          <p:cxnSp>
            <p:nvCxnSpPr>
              <p:cNvPr id="74" name="직선 연결선 73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75" name="직선 연결선 74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1871700" y="2462250"/>
              <a:ext cx="342038" cy="27241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2411760" y="2462249"/>
              <a:ext cx="434582" cy="2724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067944" y="2462984"/>
              <a:ext cx="434582" cy="27241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4752020" y="2472509"/>
              <a:ext cx="576063" cy="2724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800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 rot="10800000">
              <a:off x="2706398" y="2263650"/>
              <a:ext cx="2221105" cy="170080"/>
              <a:chOff x="923925" y="4254842"/>
              <a:chExt cx="5370030" cy="321921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 rot="10800000" flipV="1">
                <a:off x="923925" y="4293456"/>
                <a:ext cx="3254" cy="28330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2907746" y="3002183"/>
              <a:ext cx="631036" cy="27241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3528246" y="1916832"/>
              <a:ext cx="576063" cy="2724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504681" y="3511394"/>
            <a:ext cx="3830820" cy="1357766"/>
            <a:chOff x="1497264" y="1916832"/>
            <a:chExt cx="3830820" cy="1357766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1497264" y="2413329"/>
              <a:ext cx="141855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32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     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pic>
          <p:nvPicPr>
            <p:cNvPr id="113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9" y="2476994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" name="직사각형 113"/>
            <p:cNvSpPr/>
            <p:nvPr/>
          </p:nvSpPr>
          <p:spPr bwMode="auto">
            <a:xfrm>
              <a:off x="3661147" y="2413329"/>
              <a:ext cx="16669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32×       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112039" y="2757223"/>
              <a:ext cx="2221105" cy="172840"/>
              <a:chOff x="923925" y="4254842"/>
              <a:chExt cx="5370030" cy="321921"/>
            </a:xfrm>
          </p:grpSpPr>
          <p:cxnSp>
            <p:nvCxnSpPr>
              <p:cNvPr id="126" name="직선 연결선 125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1871700" y="2462250"/>
              <a:ext cx="342038" cy="27241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2411760" y="2462249"/>
              <a:ext cx="434582" cy="2724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067944" y="2462984"/>
              <a:ext cx="434582" cy="27241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4752020" y="2472509"/>
              <a:ext cx="576063" cy="2724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960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 rot="10800000">
              <a:off x="2706398" y="2263650"/>
              <a:ext cx="2221105" cy="170080"/>
              <a:chOff x="923925" y="4254842"/>
              <a:chExt cx="5370030" cy="321921"/>
            </a:xfrm>
          </p:grpSpPr>
          <p:cxnSp>
            <p:nvCxnSpPr>
              <p:cNvPr id="123" name="직선 연결선 122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2907746" y="3002183"/>
              <a:ext cx="631036" cy="27241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3528246" y="1916832"/>
              <a:ext cx="576063" cy="2724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5" y="252075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65" y="411176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" name="그룹 154"/>
          <p:cNvGrpSpPr/>
          <p:nvPr/>
        </p:nvGrpSpPr>
        <p:grpSpPr>
          <a:xfrm>
            <a:off x="4391596" y="1235816"/>
            <a:ext cx="2605816" cy="354025"/>
            <a:chOff x="4391596" y="1243436"/>
            <a:chExt cx="2605816" cy="354025"/>
          </a:xfrm>
        </p:grpSpPr>
        <p:sp>
          <p:nvSpPr>
            <p:cNvPr id="156" name="순서도: 대체 처리 155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5100145" y="1243436"/>
              <a:ext cx="285082" cy="313547"/>
              <a:chOff x="5054247" y="3758448"/>
              <a:chExt cx="285082" cy="313547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054247" y="3758448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73" name="순서도: 대체 처리 1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71" name="순서도: 대체 처리 1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TextBox 1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69" name="순서도: 대체 처리 1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67" name="순서도: 대체 처리 1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65" name="순서도: 대체 처리 1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90" name="직선 연결선 89"/>
          <p:cNvCxnSpPr/>
          <p:nvPr/>
        </p:nvCxnSpPr>
        <p:spPr bwMode="auto">
          <a:xfrm flipV="1">
            <a:off x="4928652" y="2254292"/>
            <a:ext cx="3388" cy="17284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 flipV="1">
            <a:off x="4932040" y="3877524"/>
            <a:ext cx="3388" cy="17284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693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70×50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×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u="heavy" spc="-150" dirty="0" smtClean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밑줄 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어느 자리에 써야 하는지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빨간색 밑줄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40763" y="1639842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40914" y="1639842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3558102" y="141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345"/>
              </p:ext>
            </p:extLst>
          </p:nvPr>
        </p:nvGraphicFramePr>
        <p:xfrm>
          <a:off x="2647696" y="2888940"/>
          <a:ext cx="1691804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㉡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㉢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㉣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2447764" y="2672916"/>
            <a:ext cx="2110360" cy="155580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263169" y="4242049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㉡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4391596" y="1231307"/>
            <a:ext cx="2605816" cy="358534"/>
            <a:chOff x="4391596" y="1238927"/>
            <a:chExt cx="2605816" cy="358534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64367" y="1238927"/>
              <a:ext cx="285082" cy="346249"/>
              <a:chOff x="5349188" y="3787423"/>
              <a:chExt cx="285082" cy="346249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349188" y="378742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4945394" y="1469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62373" y="2938368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560586" y="3306264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20" y="3711552"/>
            <a:ext cx="239994" cy="24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40" y="3710593"/>
            <a:ext cx="248882" cy="24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25" y="3710907"/>
            <a:ext cx="239993" cy="24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704891"/>
            <a:ext cx="244438" cy="24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15" y="4472608"/>
            <a:ext cx="239993" cy="24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3503078" y="2671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70×50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×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u="heavy" spc="-150" dirty="0" smtClean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밑줄 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어느 자리에 써야 하는지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263169" y="4242049"/>
            <a:ext cx="840546" cy="537565"/>
            <a:chOff x="6012160" y="1660849"/>
            <a:chExt cx="8405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㉡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395536" y="4530606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70×50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3500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 ㉡ 에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써야 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4391596" y="1231307"/>
            <a:ext cx="2605816" cy="358534"/>
            <a:chOff x="4391596" y="1238927"/>
            <a:chExt cx="2605816" cy="358534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364367" y="1238927"/>
              <a:ext cx="285082" cy="346249"/>
              <a:chOff x="5349188" y="3787423"/>
              <a:chExt cx="285082" cy="346249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8742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9" name="모서리가 둥근 직사각형 48"/>
          <p:cNvSpPr/>
          <p:nvPr/>
        </p:nvSpPr>
        <p:spPr>
          <a:xfrm>
            <a:off x="3740763" y="1639842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40914" y="1639842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08950"/>
              </p:ext>
            </p:extLst>
          </p:nvPr>
        </p:nvGraphicFramePr>
        <p:xfrm>
          <a:off x="2647696" y="2888940"/>
          <a:ext cx="1691804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㉡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㉢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㉣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2447764" y="2672916"/>
            <a:ext cx="2110360" cy="155580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62373" y="2938368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560586" y="3306264"/>
            <a:ext cx="273071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20" y="3711552"/>
            <a:ext cx="239994" cy="24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40" y="3710593"/>
            <a:ext cx="248882" cy="24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25" y="3710907"/>
            <a:ext cx="239993" cy="24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704891"/>
            <a:ext cx="244438" cy="24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8" y="4569281"/>
            <a:ext cx="239993" cy="24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8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35×40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바르게 계산한 식에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87524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93707"/>
              </p:ext>
            </p:extLst>
          </p:nvPr>
        </p:nvGraphicFramePr>
        <p:xfrm>
          <a:off x="519623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2528709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90447"/>
              </p:ext>
            </p:extLst>
          </p:nvPr>
        </p:nvGraphicFramePr>
        <p:xfrm>
          <a:off x="2760808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모서리가 둥근 직사각형 70"/>
          <p:cNvSpPr/>
          <p:nvPr/>
        </p:nvSpPr>
        <p:spPr>
          <a:xfrm>
            <a:off x="4760957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7915"/>
              </p:ext>
            </p:extLst>
          </p:nvPr>
        </p:nvGraphicFramePr>
        <p:xfrm>
          <a:off x="4993056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타원 83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3708033" y="18987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287524" y="25239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391596" y="1227497"/>
            <a:ext cx="2605816" cy="362344"/>
            <a:chOff x="4391596" y="1235117"/>
            <a:chExt cx="2605816" cy="362344"/>
          </a:xfrm>
        </p:grpSpPr>
        <p:sp>
          <p:nvSpPr>
            <p:cNvPr id="90" name="순서도: 대체 처리 89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628355" y="1235117"/>
              <a:ext cx="285082" cy="346249"/>
              <a:chOff x="5349188" y="378361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8361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6712329" y="1244544"/>
              <a:ext cx="285083" cy="313547"/>
              <a:chOff x="5349188" y="3795043"/>
              <a:chExt cx="285082" cy="313547"/>
            </a:xfrm>
          </p:grpSpPr>
          <p:sp>
            <p:nvSpPr>
              <p:cNvPr id="125" name="순서도: 대체 처리 12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1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21" y="1607158"/>
            <a:ext cx="369361" cy="37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529" y="3203387"/>
            <a:ext cx="755498" cy="77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95" y="3222420"/>
            <a:ext cx="636379" cy="6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87" y="3277952"/>
            <a:ext cx="636379" cy="6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28528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42720</TotalTime>
  <Words>1197</Words>
  <Application>Microsoft Office PowerPoint</Application>
  <PresentationFormat>화면 슬라이드 쇼(4:3)</PresentationFormat>
  <Paragraphs>558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7894</cp:revision>
  <dcterms:created xsi:type="dcterms:W3CDTF">2008-07-15T12:19:11Z</dcterms:created>
  <dcterms:modified xsi:type="dcterms:W3CDTF">2022-06-09T05:17:56Z</dcterms:modified>
</cp:coreProperties>
</file>