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782" r:id="rId2"/>
    <p:sldId id="783" r:id="rId3"/>
    <p:sldId id="1372" r:id="rId4"/>
    <p:sldId id="1387" r:id="rId5"/>
    <p:sldId id="1416" r:id="rId6"/>
    <p:sldId id="1388" r:id="rId7"/>
    <p:sldId id="1411" r:id="rId8"/>
    <p:sldId id="1418" r:id="rId9"/>
    <p:sldId id="1392" r:id="rId10"/>
    <p:sldId id="1419" r:id="rId11"/>
    <p:sldId id="1394" r:id="rId12"/>
    <p:sldId id="1423" r:id="rId13"/>
    <p:sldId id="1421" r:id="rId14"/>
    <p:sldId id="1424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D081"/>
    <a:srgbClr val="33742A"/>
    <a:srgbClr val="336600"/>
    <a:srgbClr val="C1E8EC"/>
    <a:srgbClr val="00A0FF"/>
    <a:srgbClr val="C3D69B"/>
    <a:srgbClr val="FDDA8E"/>
    <a:srgbClr val="339933"/>
    <a:srgbClr val="B3CC82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1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200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556792"/>
            <a:ext cx="6904095" cy="406028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583667" y="1043154"/>
            <a:ext cx="40592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suhi_h_0302_01_0007.html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8FB7F487-44FB-4210-A2BA-1D4BBD633A6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68537" y="368659"/>
            <a:ext cx="2774657" cy="21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(1), 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0F0ED11A-37A3-49A2-9427-BD3D2E42E31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e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e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633425"/>
              </p:ext>
            </p:extLst>
          </p:nvPr>
        </p:nvGraphicFramePr>
        <p:xfrm>
          <a:off x="34925" y="2446338"/>
          <a:ext cx="8929688" cy="3139554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43666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6" name="Group 120">
            <a:extLst>
              <a:ext uri="{FF2B5EF4-FFF2-40B4-BE49-F238E27FC236}">
                <a16:creationId xmlns:a16="http://schemas.microsoft.com/office/drawing/2014/main" id="{379F013A-9ACF-4135-9E9C-44A1E58E3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75281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(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계산해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(1). (2)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suhi_h_0302_01_0007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43"/>
          <p:cNvSpPr txBox="1"/>
          <p:nvPr/>
        </p:nvSpPr>
        <p:spPr>
          <a:xfrm>
            <a:off x="644499" y="1626243"/>
            <a:ext cx="6231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찾아 선으로 이어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2" name="그룹 131"/>
          <p:cNvGrpSpPr/>
          <p:nvPr/>
        </p:nvGrpSpPr>
        <p:grpSpPr>
          <a:xfrm>
            <a:off x="4378131" y="2056442"/>
            <a:ext cx="2416981" cy="190309"/>
            <a:chOff x="4421576" y="2197504"/>
            <a:chExt cx="2416981" cy="190309"/>
          </a:xfrm>
        </p:grpSpPr>
        <p:sp>
          <p:nvSpPr>
            <p:cNvPr id="133" name="모서리가 둥근 직사각형 132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4" name="타원 133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135" name="타원 134"/>
          <p:cNvSpPr/>
          <p:nvPr/>
        </p:nvSpPr>
        <p:spPr>
          <a:xfrm>
            <a:off x="1865005" y="3386075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/>
          <p:cNvSpPr/>
          <p:nvPr/>
        </p:nvSpPr>
        <p:spPr>
          <a:xfrm>
            <a:off x="1865005" y="4023145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3590177" y="3385343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3590177" y="4022413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1332124" y="2708920"/>
            <a:ext cx="1079636" cy="468052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64×34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3020891" y="2708920"/>
            <a:ext cx="1079636" cy="468052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58×42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타원 140"/>
          <p:cNvSpPr/>
          <p:nvPr/>
        </p:nvSpPr>
        <p:spPr>
          <a:xfrm>
            <a:off x="5218411" y="3385343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5218411" y="4038432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4716500" y="2708920"/>
            <a:ext cx="1079636" cy="468052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58×42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1348046" y="4270299"/>
            <a:ext cx="1079636" cy="468052"/>
          </a:xfrm>
          <a:prstGeom prst="round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2116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3073218" y="4270299"/>
            <a:ext cx="1079636" cy="468052"/>
          </a:xfrm>
          <a:prstGeom prst="round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2176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4716500" y="4249548"/>
            <a:ext cx="1079636" cy="468052"/>
          </a:xfrm>
          <a:prstGeom prst="round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2436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7" name="직선 연결선 146"/>
          <p:cNvCxnSpPr/>
          <p:nvPr/>
        </p:nvCxnSpPr>
        <p:spPr bwMode="auto">
          <a:xfrm flipV="1">
            <a:off x="1894114" y="3394257"/>
            <a:ext cx="3341004" cy="644343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직선 연결선 147"/>
          <p:cNvCxnSpPr/>
          <p:nvPr/>
        </p:nvCxnSpPr>
        <p:spPr bwMode="auto">
          <a:xfrm>
            <a:off x="1871942" y="3408202"/>
            <a:ext cx="1709458" cy="63039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직선 연결선 148"/>
          <p:cNvCxnSpPr/>
          <p:nvPr/>
        </p:nvCxnSpPr>
        <p:spPr bwMode="auto">
          <a:xfrm>
            <a:off x="3613036" y="3408202"/>
            <a:ext cx="1644764" cy="641284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7">
            <a:extLst>
              <a:ext uri="{FF2B5EF4-FFF2-40B4-BE49-F238E27FC236}">
                <a16:creationId xmlns:a16="http://schemas.microsoft.com/office/drawing/2014/main" id="{70D37B5E-EC98-49E9-8C43-924E3709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687704" y="3535672"/>
            <a:ext cx="1681777" cy="537565"/>
            <a:chOff x="5325166" y="1660849"/>
            <a:chExt cx="1681777" cy="537565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5325166" y="1833284"/>
              <a:ext cx="152754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46943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E471ED1-FE06-43D9-88E9-BE7C39F8210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648449" y="1235816"/>
            <a:ext cx="2330259" cy="354025"/>
            <a:chOff x="4391596" y="1243436"/>
            <a:chExt cx="2330259" cy="354025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4413028" y="1299102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4391596" y="125121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5100145" y="1246547"/>
              <a:ext cx="285082" cy="313547"/>
              <a:chOff x="5054247" y="3761559"/>
              <a:chExt cx="285082" cy="313547"/>
            </a:xfrm>
          </p:grpSpPr>
          <p:sp>
            <p:nvSpPr>
              <p:cNvPr id="83" name="순서도: 대체 처리 82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5364367" y="1246547"/>
              <a:ext cx="285082" cy="346249"/>
              <a:chOff x="5349188" y="3795043"/>
              <a:chExt cx="285082" cy="346249"/>
            </a:xfrm>
          </p:grpSpPr>
          <p:sp>
            <p:nvSpPr>
              <p:cNvPr id="81" name="순서도: 대체 처리 8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5628355" y="1246547"/>
              <a:ext cx="285082" cy="346249"/>
              <a:chOff x="5349188" y="3795043"/>
              <a:chExt cx="285082" cy="346249"/>
            </a:xfrm>
          </p:grpSpPr>
          <p:sp>
            <p:nvSpPr>
              <p:cNvPr id="79" name="순서도: 대체 처리 7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5894614" y="1243436"/>
              <a:ext cx="285082" cy="313547"/>
              <a:chOff x="5349188" y="3791932"/>
              <a:chExt cx="285082" cy="313547"/>
            </a:xfrm>
          </p:grpSpPr>
          <p:sp>
            <p:nvSpPr>
              <p:cNvPr id="77" name="순서도: 대체 처리 7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5349188" y="379193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6161217" y="1246547"/>
              <a:ext cx="285082" cy="346249"/>
              <a:chOff x="5349188" y="3795043"/>
              <a:chExt cx="285082" cy="346249"/>
            </a:xfrm>
          </p:grpSpPr>
          <p:sp>
            <p:nvSpPr>
              <p:cNvPr id="75" name="순서도: 대체 처리 7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6436773" y="1244544"/>
              <a:ext cx="285082" cy="313547"/>
              <a:chOff x="5349188" y="3795043"/>
              <a:chExt cx="285082" cy="313547"/>
            </a:xfrm>
          </p:grpSpPr>
          <p:sp>
            <p:nvSpPr>
              <p:cNvPr id="73" name="순서도: 대체 처리 7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748E011B-7E82-4B3D-B4C8-AACA97DA6E67}"/>
              </a:ext>
            </a:extLst>
          </p:cNvPr>
          <p:cNvGrpSpPr/>
          <p:nvPr/>
        </p:nvGrpSpPr>
        <p:grpSpPr>
          <a:xfrm>
            <a:off x="211371" y="2402885"/>
            <a:ext cx="6667165" cy="2834479"/>
            <a:chOff x="211371" y="2402885"/>
            <a:chExt cx="6667165" cy="2834479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CD7FC182-188A-4D53-BEF1-67D6FA41F7F0}"/>
                </a:ext>
              </a:extLst>
            </p:cNvPr>
            <p:cNvSpPr/>
            <p:nvPr/>
          </p:nvSpPr>
          <p:spPr>
            <a:xfrm>
              <a:off x="211371" y="2564903"/>
              <a:ext cx="6667165" cy="248435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3" name="모서리가 둥근 직사각형 38">
              <a:extLst>
                <a:ext uri="{FF2B5EF4-FFF2-40B4-BE49-F238E27FC236}">
                  <a16:creationId xmlns:a16="http://schemas.microsoft.com/office/drawing/2014/main" id="{70F26533-0B00-4357-8FCC-262878814BE8}"/>
                </a:ext>
              </a:extLst>
            </p:cNvPr>
            <p:cNvSpPr/>
            <p:nvPr/>
          </p:nvSpPr>
          <p:spPr>
            <a:xfrm>
              <a:off x="370800" y="24028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54" name="직각 삼각형 153">
              <a:extLst>
                <a:ext uri="{FF2B5EF4-FFF2-40B4-BE49-F238E27FC236}">
                  <a16:creationId xmlns:a16="http://schemas.microsoft.com/office/drawing/2014/main" id="{B54AF567-49BC-4562-9961-CB99261C6AD3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155" name="표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19403"/>
              </p:ext>
            </p:extLst>
          </p:nvPr>
        </p:nvGraphicFramePr>
        <p:xfrm>
          <a:off x="726006" y="2926512"/>
          <a:ext cx="14509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7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6" name="표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25110"/>
              </p:ext>
            </p:extLst>
          </p:nvPr>
        </p:nvGraphicFramePr>
        <p:xfrm>
          <a:off x="2833032" y="2894980"/>
          <a:ext cx="14509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7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7" name="표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977294"/>
              </p:ext>
            </p:extLst>
          </p:nvPr>
        </p:nvGraphicFramePr>
        <p:xfrm>
          <a:off x="4916612" y="2879979"/>
          <a:ext cx="14509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7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377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35" y="2937675"/>
            <a:ext cx="6608321" cy="1823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13644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학생들이 심은 꽃은 모두 몇 송이인지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24" name="타원 123"/>
          <p:cNvSpPr/>
          <p:nvPr/>
        </p:nvSpPr>
        <p:spPr>
          <a:xfrm>
            <a:off x="5375472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6498574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C44C77-5FF2-4D16-822F-22606B5A5635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모서리가 둥근 사각형 설명선 68"/>
          <p:cNvSpPr/>
          <p:nvPr/>
        </p:nvSpPr>
        <p:spPr>
          <a:xfrm>
            <a:off x="267935" y="2388793"/>
            <a:ext cx="2539755" cy="1003480"/>
          </a:xfrm>
          <a:prstGeom prst="wedgeRoundRectCallout">
            <a:avLst>
              <a:gd name="adj1" fmla="val -26933"/>
              <a:gd name="adj2" fmla="val 60398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꽃을 한 명에게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송이씩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나누어 줄 테니 여기로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모여 보세요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사각형 설명선 43"/>
          <p:cNvSpPr/>
          <p:nvPr/>
        </p:nvSpPr>
        <p:spPr>
          <a:xfrm>
            <a:off x="2862120" y="2890532"/>
            <a:ext cx="1760843" cy="501739"/>
          </a:xfrm>
          <a:prstGeom prst="wedgeRoundRectCallout">
            <a:avLst>
              <a:gd name="adj1" fmla="val -28787"/>
              <a:gd name="adj2" fmla="val 80375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모두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명이네요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4725389" y="2012364"/>
            <a:ext cx="2124235" cy="1003480"/>
          </a:xfrm>
          <a:prstGeom prst="wedgeRoundRectCallout">
            <a:avLst>
              <a:gd name="adj1" fmla="val -26933"/>
              <a:gd name="adj2" fmla="val 69076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학생 여러분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나누어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준 꽃을 이곳에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모두 심으면 됩니다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19666" y="22220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738840" y="4676477"/>
            <a:ext cx="1427579" cy="537565"/>
            <a:chOff x="5364210" y="1660849"/>
            <a:chExt cx="1427579" cy="537565"/>
          </a:xfrm>
        </p:grpSpPr>
        <p:sp>
          <p:nvSpPr>
            <p:cNvPr id="50" name="직사각형 49"/>
            <p:cNvSpPr/>
            <p:nvPr/>
          </p:nvSpPr>
          <p:spPr bwMode="auto">
            <a:xfrm>
              <a:off x="5364210" y="1833284"/>
              <a:ext cx="122109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315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송이</a:t>
              </a: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31789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52" name="그룹 51"/>
          <p:cNvGrpSpPr/>
          <p:nvPr/>
        </p:nvGrpSpPr>
        <p:grpSpPr>
          <a:xfrm>
            <a:off x="4653265" y="1236924"/>
            <a:ext cx="2330259" cy="352917"/>
            <a:chOff x="4391596" y="1244544"/>
            <a:chExt cx="2330259" cy="352917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4413028" y="1299102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>
              <a:spLocks noChangeArrowheads="1"/>
            </p:cNvSpPr>
            <p:nvPr/>
          </p:nvSpPr>
          <p:spPr bwMode="auto">
            <a:xfrm>
              <a:off x="4391596" y="125121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5100145" y="1246547"/>
              <a:ext cx="285082" cy="313547"/>
              <a:chOff x="5054247" y="3761559"/>
              <a:chExt cx="285082" cy="313547"/>
            </a:xfrm>
          </p:grpSpPr>
          <p:sp>
            <p:nvSpPr>
              <p:cNvPr id="73" name="순서도: 대체 처리 72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5364367" y="1246547"/>
              <a:ext cx="285082" cy="346249"/>
              <a:chOff x="5349188" y="3795043"/>
              <a:chExt cx="285082" cy="346249"/>
            </a:xfrm>
          </p:grpSpPr>
          <p:sp>
            <p:nvSpPr>
              <p:cNvPr id="71" name="순서도: 대체 처리 7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5628355" y="1246547"/>
              <a:ext cx="285082" cy="346249"/>
              <a:chOff x="5349188" y="3795043"/>
              <a:chExt cx="285082" cy="346249"/>
            </a:xfrm>
          </p:grpSpPr>
          <p:sp>
            <p:nvSpPr>
              <p:cNvPr id="68" name="순서도: 대체 처리 6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5894614" y="1246547"/>
              <a:ext cx="285082" cy="313547"/>
              <a:chOff x="5349188" y="3795043"/>
              <a:chExt cx="285082" cy="313547"/>
            </a:xfrm>
          </p:grpSpPr>
          <p:sp>
            <p:nvSpPr>
              <p:cNvPr id="66" name="순서도: 대체 처리 6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6161217" y="1244642"/>
              <a:ext cx="285082" cy="346249"/>
              <a:chOff x="5349188" y="3793138"/>
              <a:chExt cx="285082" cy="346249"/>
            </a:xfrm>
          </p:grpSpPr>
          <p:sp>
            <p:nvSpPr>
              <p:cNvPr id="63" name="순서도: 대체 처리 6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64"/>
              <p:cNvSpPr txBox="1">
                <a:spLocks noChangeArrowheads="1"/>
              </p:cNvSpPr>
              <p:nvPr/>
            </p:nvSpPr>
            <p:spPr bwMode="auto">
              <a:xfrm>
                <a:off x="5349188" y="3793138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6436773" y="1244544"/>
              <a:ext cx="285082" cy="313547"/>
              <a:chOff x="5349188" y="3795043"/>
              <a:chExt cx="285082" cy="313547"/>
            </a:xfrm>
          </p:grpSpPr>
          <p:sp>
            <p:nvSpPr>
              <p:cNvPr id="61" name="순서도: 대체 처리 6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75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98738"/>
              </p:ext>
            </p:extLst>
          </p:nvPr>
        </p:nvGraphicFramePr>
        <p:xfrm>
          <a:off x="215516" y="6201308"/>
          <a:ext cx="6660740" cy="252028"/>
        </p:xfrm>
        <a:graphic>
          <a:graphicData uri="http://schemas.openxmlformats.org/drawingml/2006/table">
            <a:tbl>
              <a:tblPr/>
              <a:tblGrid>
                <a:gridCol w="756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한대희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\lesson01\ops\1\images\1_6\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898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35" y="2937675"/>
            <a:ext cx="6608321" cy="1823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13644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학생들이 심은 꽃은 모두 몇 송이인지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9" name="모서리가 둥근 사각형 설명선 68"/>
          <p:cNvSpPr/>
          <p:nvPr/>
        </p:nvSpPr>
        <p:spPr>
          <a:xfrm>
            <a:off x="267935" y="2388793"/>
            <a:ext cx="2539755" cy="1003480"/>
          </a:xfrm>
          <a:prstGeom prst="wedgeRoundRectCallout">
            <a:avLst>
              <a:gd name="adj1" fmla="val -26933"/>
              <a:gd name="adj2" fmla="val 60398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꽃을 한 명에게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송이씩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나누어 줄 테니 여기로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모여 보세요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사각형 설명선 43"/>
          <p:cNvSpPr/>
          <p:nvPr/>
        </p:nvSpPr>
        <p:spPr>
          <a:xfrm>
            <a:off x="2862120" y="2890532"/>
            <a:ext cx="1760843" cy="501739"/>
          </a:xfrm>
          <a:prstGeom prst="wedgeRoundRectCallout">
            <a:avLst>
              <a:gd name="adj1" fmla="val -28787"/>
              <a:gd name="adj2" fmla="val 80375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모두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명이네요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4725389" y="2012364"/>
            <a:ext cx="2124235" cy="1003480"/>
          </a:xfrm>
          <a:prstGeom prst="wedgeRoundRectCallout">
            <a:avLst>
              <a:gd name="adj1" fmla="val -26933"/>
              <a:gd name="adj2" fmla="val 69076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학생 여러분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나누어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준 꽃을 이곳에</a:t>
            </a:r>
            <a:endParaRPr lang="en-US" altLang="ko-KR" sz="16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모두 심으면 됩니다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738840" y="4676477"/>
            <a:ext cx="1427579" cy="537565"/>
            <a:chOff x="5364210" y="1660849"/>
            <a:chExt cx="1427579" cy="537565"/>
          </a:xfrm>
        </p:grpSpPr>
        <p:sp>
          <p:nvSpPr>
            <p:cNvPr id="50" name="직사각형 49"/>
            <p:cNvSpPr/>
            <p:nvPr/>
          </p:nvSpPr>
          <p:spPr bwMode="auto">
            <a:xfrm>
              <a:off x="5364210" y="1833284"/>
              <a:ext cx="122109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315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송이</a:t>
              </a: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31789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52" name="그룹 51"/>
          <p:cNvGrpSpPr/>
          <p:nvPr/>
        </p:nvGrpSpPr>
        <p:grpSpPr>
          <a:xfrm>
            <a:off x="4653265" y="1236924"/>
            <a:ext cx="2330259" cy="352917"/>
            <a:chOff x="4391596" y="1244544"/>
            <a:chExt cx="2330259" cy="352917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4413028" y="1299102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>
              <a:spLocks noChangeArrowheads="1"/>
            </p:cNvSpPr>
            <p:nvPr/>
          </p:nvSpPr>
          <p:spPr bwMode="auto">
            <a:xfrm>
              <a:off x="4391596" y="125121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5100145" y="1246547"/>
              <a:ext cx="285082" cy="313547"/>
              <a:chOff x="5054247" y="3761559"/>
              <a:chExt cx="285082" cy="313547"/>
            </a:xfrm>
          </p:grpSpPr>
          <p:sp>
            <p:nvSpPr>
              <p:cNvPr id="73" name="순서도: 대체 처리 72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5364367" y="1246547"/>
              <a:ext cx="285082" cy="346249"/>
              <a:chOff x="5349188" y="3795043"/>
              <a:chExt cx="285082" cy="346249"/>
            </a:xfrm>
          </p:grpSpPr>
          <p:sp>
            <p:nvSpPr>
              <p:cNvPr id="71" name="순서도: 대체 처리 7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5628355" y="1246547"/>
              <a:ext cx="285082" cy="346249"/>
              <a:chOff x="5349188" y="3795043"/>
              <a:chExt cx="285082" cy="346249"/>
            </a:xfrm>
          </p:grpSpPr>
          <p:sp>
            <p:nvSpPr>
              <p:cNvPr id="68" name="순서도: 대체 처리 6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5894614" y="1246547"/>
              <a:ext cx="285082" cy="313547"/>
              <a:chOff x="5349188" y="3795043"/>
              <a:chExt cx="285082" cy="313547"/>
            </a:xfrm>
          </p:grpSpPr>
          <p:sp>
            <p:nvSpPr>
              <p:cNvPr id="66" name="순서도: 대체 처리 6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6161217" y="1244642"/>
              <a:ext cx="285082" cy="346249"/>
              <a:chOff x="5349188" y="3793138"/>
              <a:chExt cx="285082" cy="346249"/>
            </a:xfrm>
          </p:grpSpPr>
          <p:sp>
            <p:nvSpPr>
              <p:cNvPr id="63" name="순서도: 대체 처리 6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64"/>
              <p:cNvSpPr txBox="1">
                <a:spLocks noChangeArrowheads="1"/>
              </p:cNvSpPr>
              <p:nvPr/>
            </p:nvSpPr>
            <p:spPr bwMode="auto">
              <a:xfrm>
                <a:off x="5349188" y="3793138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6436773" y="1244544"/>
              <a:ext cx="285082" cy="313547"/>
              <a:chOff x="5349188" y="3795043"/>
              <a:chExt cx="285082" cy="313547"/>
            </a:xfrm>
          </p:grpSpPr>
          <p:sp>
            <p:nvSpPr>
              <p:cNvPr id="61" name="순서도: 대체 처리 6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E471ED1-FE06-43D9-88E9-BE7C39F8210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748E011B-7E82-4B3D-B4C8-AACA97DA6E67}"/>
              </a:ext>
            </a:extLst>
          </p:cNvPr>
          <p:cNvGrpSpPr/>
          <p:nvPr/>
        </p:nvGrpSpPr>
        <p:grpSpPr>
          <a:xfrm>
            <a:off x="211371" y="1844824"/>
            <a:ext cx="6667165" cy="3392540"/>
            <a:chOff x="211371" y="1844824"/>
            <a:chExt cx="6667165" cy="3392540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CD7FC182-188A-4D53-BEF1-67D6FA41F7F0}"/>
                </a:ext>
              </a:extLst>
            </p:cNvPr>
            <p:cNvSpPr/>
            <p:nvPr/>
          </p:nvSpPr>
          <p:spPr>
            <a:xfrm>
              <a:off x="211371" y="1982325"/>
              <a:ext cx="6667165" cy="30669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3" name="모서리가 둥근 직사각형 38">
              <a:extLst>
                <a:ext uri="{FF2B5EF4-FFF2-40B4-BE49-F238E27FC236}">
                  <a16:creationId xmlns:a16="http://schemas.microsoft.com/office/drawing/2014/main" id="{70F26533-0B00-4357-8FCC-262878814BE8}"/>
                </a:ext>
              </a:extLst>
            </p:cNvPr>
            <p:cNvSpPr/>
            <p:nvPr/>
          </p:nvSpPr>
          <p:spPr>
            <a:xfrm>
              <a:off x="370800" y="184482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4" name="직각 삼각형 83">
              <a:extLst>
                <a:ext uri="{FF2B5EF4-FFF2-40B4-BE49-F238E27FC236}">
                  <a16:creationId xmlns:a16="http://schemas.microsoft.com/office/drawing/2014/main" id="{B54AF567-49BC-4562-9961-CB99261C6AD3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5" name="직사각형 84"/>
          <p:cNvSpPr/>
          <p:nvPr/>
        </p:nvSpPr>
        <p:spPr bwMode="auto">
          <a:xfrm>
            <a:off x="395536" y="2249793"/>
            <a:ext cx="6322285" cy="7111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학생 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21</a:t>
            </a: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명이 심은 꽃 수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0" marR="0" indent="0" defTabSz="914400" rtl="0" eaLnBrk="1" fontAlgn="base" latinLnBrk="1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학생 한 명이 심은 꽃 수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)×21</a:t>
            </a:r>
            <a:endParaRPr kumimoji="1" lang="ko-KR" altLang="en-US" sz="16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66" y="3076198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867308"/>
              </p:ext>
            </p:extLst>
          </p:nvPr>
        </p:nvGraphicFramePr>
        <p:xfrm>
          <a:off x="832476" y="3014960"/>
          <a:ext cx="10882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7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744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13644"/>
            <a:ext cx="6323838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숫자 카드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  ,      ,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한 번씩 모두 사용하여 두 자리 수를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만들려고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만들 수 있는 가장 큰 수와 가장 작은 수의 곱을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24" name="타원 123"/>
          <p:cNvSpPr/>
          <p:nvPr/>
        </p:nvSpPr>
        <p:spPr>
          <a:xfrm>
            <a:off x="5375472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6498574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C44C77-5FF2-4D16-822F-22606B5A5635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07" y="1628800"/>
            <a:ext cx="348893" cy="348893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4661195" y="1226291"/>
            <a:ext cx="2330259" cy="363550"/>
            <a:chOff x="4391596" y="1233911"/>
            <a:chExt cx="2330259" cy="363550"/>
          </a:xfrm>
        </p:grpSpPr>
        <p:sp>
          <p:nvSpPr>
            <p:cNvPr id="36" name="순서도: 대체 처리 35"/>
            <p:cNvSpPr/>
            <p:nvPr/>
          </p:nvSpPr>
          <p:spPr>
            <a:xfrm>
              <a:off x="4413028" y="1299102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391596" y="125121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100145" y="1246547"/>
              <a:ext cx="285082" cy="313547"/>
              <a:chOff x="5054247" y="3761559"/>
              <a:chExt cx="285082" cy="313547"/>
            </a:xfrm>
          </p:grpSpPr>
          <p:sp>
            <p:nvSpPr>
              <p:cNvPr id="57" name="순서도: 대체 처리 56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5364367" y="1246547"/>
              <a:ext cx="285082" cy="346249"/>
              <a:chOff x="5349188" y="3795043"/>
              <a:chExt cx="285082" cy="346249"/>
            </a:xfrm>
          </p:grpSpPr>
          <p:sp>
            <p:nvSpPr>
              <p:cNvPr id="55" name="순서도: 대체 처리 5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5628355" y="1246547"/>
              <a:ext cx="285082" cy="346249"/>
              <a:chOff x="5349188" y="3795043"/>
              <a:chExt cx="285082" cy="346249"/>
            </a:xfrm>
          </p:grpSpPr>
          <p:sp>
            <p:nvSpPr>
              <p:cNvPr id="53" name="순서도: 대체 처리 5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5894614" y="1246547"/>
              <a:ext cx="285082" cy="313547"/>
              <a:chOff x="5349188" y="3795043"/>
              <a:chExt cx="285082" cy="313547"/>
            </a:xfrm>
          </p:grpSpPr>
          <p:sp>
            <p:nvSpPr>
              <p:cNvPr id="51" name="순서도: 대체 처리 5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6161217" y="1246547"/>
              <a:ext cx="285082" cy="346249"/>
              <a:chOff x="5349188" y="3795043"/>
              <a:chExt cx="285082" cy="346249"/>
            </a:xfrm>
          </p:grpSpPr>
          <p:sp>
            <p:nvSpPr>
              <p:cNvPr id="49" name="순서도: 대체 처리 4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6436773" y="1233911"/>
              <a:ext cx="285082" cy="316440"/>
              <a:chOff x="5349188" y="3784410"/>
              <a:chExt cx="285082" cy="316440"/>
            </a:xfrm>
          </p:grpSpPr>
          <p:sp>
            <p:nvSpPr>
              <p:cNvPr id="45" name="순서도: 대체 처리 4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/>
              <p:cNvSpPr txBox="1">
                <a:spLocks noChangeArrowheads="1"/>
              </p:cNvSpPr>
              <p:nvPr/>
            </p:nvSpPr>
            <p:spPr bwMode="auto">
              <a:xfrm>
                <a:off x="5349188" y="3784410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59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908311"/>
              </p:ext>
            </p:extLst>
          </p:nvPr>
        </p:nvGraphicFramePr>
        <p:xfrm>
          <a:off x="215516" y="6201308"/>
          <a:ext cx="6660740" cy="274320"/>
        </p:xfrm>
        <a:graphic>
          <a:graphicData uri="http://schemas.openxmlformats.org/drawingml/2006/table">
            <a:tbl>
              <a:tblPr/>
              <a:tblGrid>
                <a:gridCol w="756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한대희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\lesson01\ops\include\math\images\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numCard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\numCard_etc.png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592796"/>
            <a:ext cx="271868" cy="35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876" y="1589841"/>
            <a:ext cx="293912" cy="360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924" y="1592796"/>
            <a:ext cx="293912" cy="33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324" y="1592796"/>
            <a:ext cx="286564" cy="345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1" name="그룹 60"/>
          <p:cNvGrpSpPr/>
          <p:nvPr/>
        </p:nvGrpSpPr>
        <p:grpSpPr>
          <a:xfrm>
            <a:off x="3095836" y="2583140"/>
            <a:ext cx="1070583" cy="537565"/>
            <a:chOff x="5521236" y="1660849"/>
            <a:chExt cx="1070583" cy="537565"/>
          </a:xfrm>
        </p:grpSpPr>
        <p:sp>
          <p:nvSpPr>
            <p:cNvPr id="62" name="직사각형 61"/>
            <p:cNvSpPr/>
            <p:nvPr/>
          </p:nvSpPr>
          <p:spPr bwMode="auto">
            <a:xfrm>
              <a:off x="5521236" y="1833284"/>
              <a:ext cx="90704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2450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31819" y="16608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2489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13644"/>
            <a:ext cx="6323838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숫자 카드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  ,      ,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한 번씩 모두 사용하여 두 자리 수를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만들려고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만들 수 있는 가장 큰 수와 가장 작은 수의 곱을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07" y="1628800"/>
            <a:ext cx="348893" cy="348893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4661195" y="1226291"/>
            <a:ext cx="2330259" cy="363550"/>
            <a:chOff x="4391596" y="1233911"/>
            <a:chExt cx="2330259" cy="363550"/>
          </a:xfrm>
        </p:grpSpPr>
        <p:sp>
          <p:nvSpPr>
            <p:cNvPr id="36" name="순서도: 대체 처리 35"/>
            <p:cNvSpPr/>
            <p:nvPr/>
          </p:nvSpPr>
          <p:spPr>
            <a:xfrm>
              <a:off x="4413028" y="1299102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391596" y="125121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100145" y="1246547"/>
              <a:ext cx="285082" cy="313547"/>
              <a:chOff x="5054247" y="3761559"/>
              <a:chExt cx="285082" cy="313547"/>
            </a:xfrm>
          </p:grpSpPr>
          <p:sp>
            <p:nvSpPr>
              <p:cNvPr id="57" name="순서도: 대체 처리 56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5364367" y="1246547"/>
              <a:ext cx="285082" cy="346249"/>
              <a:chOff x="5349188" y="3795043"/>
              <a:chExt cx="285082" cy="346249"/>
            </a:xfrm>
          </p:grpSpPr>
          <p:sp>
            <p:nvSpPr>
              <p:cNvPr id="55" name="순서도: 대체 처리 5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5628355" y="1246547"/>
              <a:ext cx="285082" cy="346249"/>
              <a:chOff x="5349188" y="3795043"/>
              <a:chExt cx="285082" cy="346249"/>
            </a:xfrm>
          </p:grpSpPr>
          <p:sp>
            <p:nvSpPr>
              <p:cNvPr id="53" name="순서도: 대체 처리 5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5894614" y="1246547"/>
              <a:ext cx="285082" cy="313547"/>
              <a:chOff x="5349188" y="3795043"/>
              <a:chExt cx="285082" cy="313547"/>
            </a:xfrm>
          </p:grpSpPr>
          <p:sp>
            <p:nvSpPr>
              <p:cNvPr id="51" name="순서도: 대체 처리 5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6161217" y="1246547"/>
              <a:ext cx="285082" cy="346249"/>
              <a:chOff x="5349188" y="3795043"/>
              <a:chExt cx="285082" cy="346249"/>
            </a:xfrm>
          </p:grpSpPr>
          <p:sp>
            <p:nvSpPr>
              <p:cNvPr id="49" name="순서도: 대체 처리 4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6436773" y="1233911"/>
              <a:ext cx="285082" cy="316440"/>
              <a:chOff x="5349188" y="3784410"/>
              <a:chExt cx="285082" cy="316440"/>
            </a:xfrm>
          </p:grpSpPr>
          <p:sp>
            <p:nvSpPr>
              <p:cNvPr id="45" name="순서도: 대체 처리 4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/>
              <p:cNvSpPr txBox="1">
                <a:spLocks noChangeArrowheads="1"/>
              </p:cNvSpPr>
              <p:nvPr/>
            </p:nvSpPr>
            <p:spPr bwMode="auto">
              <a:xfrm>
                <a:off x="5349188" y="3784410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592796"/>
            <a:ext cx="271868" cy="35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876" y="1589841"/>
            <a:ext cx="293912" cy="360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924" y="1592796"/>
            <a:ext cx="293912" cy="33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324" y="1592796"/>
            <a:ext cx="286564" cy="345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1" name="그룹 60"/>
          <p:cNvGrpSpPr/>
          <p:nvPr/>
        </p:nvGrpSpPr>
        <p:grpSpPr>
          <a:xfrm>
            <a:off x="3095836" y="2583140"/>
            <a:ext cx="1070583" cy="537565"/>
            <a:chOff x="5521236" y="1660849"/>
            <a:chExt cx="1070583" cy="537565"/>
          </a:xfrm>
        </p:grpSpPr>
        <p:sp>
          <p:nvSpPr>
            <p:cNvPr id="62" name="직사각형 61"/>
            <p:cNvSpPr/>
            <p:nvPr/>
          </p:nvSpPr>
          <p:spPr bwMode="auto">
            <a:xfrm>
              <a:off x="5521236" y="1833284"/>
              <a:ext cx="90704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2450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31819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E471ED1-FE06-43D9-88E9-BE7C39F8210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48E011B-7E82-4B3D-B4C8-AACA97DA6E67}"/>
              </a:ext>
            </a:extLst>
          </p:cNvPr>
          <p:cNvGrpSpPr/>
          <p:nvPr/>
        </p:nvGrpSpPr>
        <p:grpSpPr>
          <a:xfrm>
            <a:off x="211371" y="4113076"/>
            <a:ext cx="6667165" cy="1124288"/>
            <a:chOff x="211371" y="4113076"/>
            <a:chExt cx="6667165" cy="1124288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D7FC182-188A-4D53-BEF1-67D6FA41F7F0}"/>
                </a:ext>
              </a:extLst>
            </p:cNvPr>
            <p:cNvSpPr/>
            <p:nvPr/>
          </p:nvSpPr>
          <p:spPr>
            <a:xfrm>
              <a:off x="211371" y="4275094"/>
              <a:ext cx="6667165" cy="7741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모서리가 둥근 직사각형 38">
              <a:extLst>
                <a:ext uri="{FF2B5EF4-FFF2-40B4-BE49-F238E27FC236}">
                  <a16:creationId xmlns:a16="http://schemas.microsoft.com/office/drawing/2014/main" id="{70F26533-0B00-4357-8FCC-262878814BE8}"/>
                </a:ext>
              </a:extLst>
            </p:cNvPr>
            <p:cNvSpPr/>
            <p:nvPr/>
          </p:nvSpPr>
          <p:spPr>
            <a:xfrm>
              <a:off x="370800" y="411307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8" name="직각 삼각형 67">
              <a:extLst>
                <a:ext uri="{FF2B5EF4-FFF2-40B4-BE49-F238E27FC236}">
                  <a16:creationId xmlns:a16="http://schemas.microsoft.com/office/drawing/2014/main" id="{B54AF567-49BC-4562-9961-CB99261C6AD3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9" name="TextBox 43">
            <a:extLst>
              <a:ext uri="{FF2B5EF4-FFF2-40B4-BE49-F238E27FC236}">
                <a16:creationId xmlns:a16="http://schemas.microsoft.com/office/drawing/2014/main" id="{436925CB-FB05-401D-AB17-5E978E5E37A1}"/>
              </a:ext>
            </a:extLst>
          </p:cNvPr>
          <p:cNvSpPr txBox="1"/>
          <p:nvPr/>
        </p:nvSpPr>
        <p:spPr>
          <a:xfrm>
            <a:off x="317492" y="4519630"/>
            <a:ext cx="63913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가장 큰 수는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98,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가장 작은 수는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이므로 두 수의 곱은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98×25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2450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795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26513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suhi_h_0302_01_0007.html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20~21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744924"/>
            <a:ext cx="41529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좌우로 움직이는 화살표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우측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>
            <a:extLst>
              <a:ext uri="{FF2B5EF4-FFF2-40B4-BE49-F238E27FC236}">
                <a16:creationId xmlns:a16="http://schemas.microsoft.com/office/drawing/2014/main" id="{B21F5816-2D26-4407-9447-852783C46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4644008" y="1236924"/>
            <a:ext cx="2330259" cy="348252"/>
            <a:chOff x="4391596" y="1244544"/>
            <a:chExt cx="2330259" cy="348252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4413028" y="1299102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4391596" y="1246421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5100145" y="1246547"/>
              <a:ext cx="285082" cy="313547"/>
              <a:chOff x="5054247" y="3761559"/>
              <a:chExt cx="285082" cy="313547"/>
            </a:xfrm>
          </p:grpSpPr>
          <p:sp>
            <p:nvSpPr>
              <p:cNvPr id="85" name="순서도: 대체 처리 8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TextBox 8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5364367" y="1246547"/>
              <a:ext cx="285082" cy="346249"/>
              <a:chOff x="5349188" y="3795043"/>
              <a:chExt cx="285082" cy="346249"/>
            </a:xfrm>
          </p:grpSpPr>
          <p:sp>
            <p:nvSpPr>
              <p:cNvPr id="83" name="순서도: 대체 처리 8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5628355" y="1246547"/>
              <a:ext cx="285082" cy="346249"/>
              <a:chOff x="5349188" y="3795043"/>
              <a:chExt cx="285082" cy="346249"/>
            </a:xfrm>
          </p:grpSpPr>
          <p:sp>
            <p:nvSpPr>
              <p:cNvPr id="81" name="순서도: 대체 처리 8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5894614" y="1246547"/>
              <a:ext cx="285082" cy="313547"/>
              <a:chOff x="5349188" y="3795043"/>
              <a:chExt cx="285082" cy="313547"/>
            </a:xfrm>
          </p:grpSpPr>
          <p:sp>
            <p:nvSpPr>
              <p:cNvPr id="79" name="순서도: 대체 처리 7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6161217" y="1246547"/>
              <a:ext cx="285082" cy="346249"/>
              <a:chOff x="5349188" y="3795043"/>
              <a:chExt cx="285082" cy="346249"/>
            </a:xfrm>
          </p:grpSpPr>
          <p:sp>
            <p:nvSpPr>
              <p:cNvPr id="77" name="순서도: 대체 처리 7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6436773" y="1244544"/>
              <a:ext cx="285082" cy="313547"/>
              <a:chOff x="5349188" y="3795043"/>
              <a:chExt cx="285082" cy="313547"/>
            </a:xfrm>
          </p:grpSpPr>
          <p:sp>
            <p:nvSpPr>
              <p:cNvPr id="75" name="순서도: 대체 처리 7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87" name="타원 86"/>
          <p:cNvSpPr/>
          <p:nvPr/>
        </p:nvSpPr>
        <p:spPr>
          <a:xfrm>
            <a:off x="6372200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690720"/>
              </p:ext>
            </p:extLst>
          </p:nvPr>
        </p:nvGraphicFramePr>
        <p:xfrm>
          <a:off x="1170315" y="2743237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644142"/>
              </p:ext>
            </p:extLst>
          </p:nvPr>
        </p:nvGraphicFramePr>
        <p:xfrm>
          <a:off x="2917343" y="2732801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0" name="TextBox 53"/>
          <p:cNvSpPr txBox="1"/>
          <p:nvPr/>
        </p:nvSpPr>
        <p:spPr>
          <a:xfrm>
            <a:off x="1183136" y="4059318"/>
            <a:ext cx="13006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35×2</a:t>
            </a:r>
            <a:r>
              <a:rPr lang="ko-KR" altLang="en-US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70</a:t>
            </a:r>
            <a:endParaRPr lang="ko-KR" altLang="en-US" sz="19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53"/>
          <p:cNvSpPr txBox="1"/>
          <p:nvPr/>
        </p:nvSpPr>
        <p:spPr>
          <a:xfrm>
            <a:off x="2656719" y="4401108"/>
            <a:ext cx="160791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35×10</a:t>
            </a:r>
            <a:r>
              <a:rPr lang="ko-KR" altLang="en-US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350</a:t>
            </a:r>
            <a:endParaRPr lang="ko-KR" altLang="en-US" sz="190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형 설명선 91"/>
          <p:cNvSpPr/>
          <p:nvPr/>
        </p:nvSpPr>
        <p:spPr>
          <a:xfrm>
            <a:off x="1146490" y="4047995"/>
            <a:ext cx="1327366" cy="395531"/>
          </a:xfrm>
          <a:prstGeom prst="wedgeEllipseCallout">
            <a:avLst>
              <a:gd name="adj1" fmla="val 347"/>
              <a:gd name="adj2" fmla="val -882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형 설명선 92"/>
          <p:cNvSpPr/>
          <p:nvPr/>
        </p:nvSpPr>
        <p:spPr>
          <a:xfrm>
            <a:off x="2609653" y="4401206"/>
            <a:ext cx="1674315" cy="395531"/>
          </a:xfrm>
          <a:prstGeom prst="wedgeEllipseCallout">
            <a:avLst>
              <a:gd name="adj1" fmla="val -3689"/>
              <a:gd name="adj2" fmla="val -930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827" y="3299110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076" y="3281697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타원 95"/>
          <p:cNvSpPr/>
          <p:nvPr/>
        </p:nvSpPr>
        <p:spPr>
          <a:xfrm>
            <a:off x="2385123" y="3007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840866" y="39119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4215913" y="3007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910212"/>
              </p:ext>
            </p:extLst>
          </p:nvPr>
        </p:nvGraphicFramePr>
        <p:xfrm>
          <a:off x="4751365" y="2726928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1" name="직사각형 100"/>
          <p:cNvSpPr/>
          <p:nvPr/>
        </p:nvSpPr>
        <p:spPr bwMode="auto">
          <a:xfrm>
            <a:off x="1473340" y="2372510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2374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27×13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바르게 계산한 식을 찾아 기호를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">
            <a:extLst>
              <a:ext uri="{FF2B5EF4-FFF2-40B4-BE49-F238E27FC236}">
                <a16:creationId xmlns:a16="http://schemas.microsoft.com/office/drawing/2014/main" id="{05394994-EEC1-4969-84AD-569709A1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pic>
        <p:nvPicPr>
          <p:cNvPr id="99" name="Picture 6">
            <a:extLst>
              <a:ext uri="{FF2B5EF4-FFF2-40B4-BE49-F238E27FC236}">
                <a16:creationId xmlns:a16="http://schemas.microsoft.com/office/drawing/2014/main" id="{65BCFDC0-3612-4D62-87F0-9DA45E2F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>
            <a:extLst>
              <a:ext uri="{FF2B5EF4-FFF2-40B4-BE49-F238E27FC236}">
                <a16:creationId xmlns:a16="http://schemas.microsoft.com/office/drawing/2014/main" id="{508350F0-5F3F-4E17-BFCE-894032E5C1E6}"/>
              </a:ext>
            </a:extLst>
          </p:cNvPr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1C44C77-5FF2-4D16-822F-22606B5A5635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Picture 12">
            <a:extLst>
              <a:ext uri="{FF2B5EF4-FFF2-40B4-BE49-F238E27FC236}">
                <a16:creationId xmlns:a16="http://schemas.microsoft.com/office/drawing/2014/main" id="{DE9102F0-143F-4006-AC8B-DCF0ADD6F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타원 106">
            <a:extLst>
              <a:ext uri="{FF2B5EF4-FFF2-40B4-BE49-F238E27FC236}">
                <a16:creationId xmlns:a16="http://schemas.microsoft.com/office/drawing/2014/main" id="{2F0D7D72-AA99-4561-A930-01C0D1C7B60A}"/>
              </a:ext>
            </a:extLst>
          </p:cNvPr>
          <p:cNvSpPr/>
          <p:nvPr/>
        </p:nvSpPr>
        <p:spPr>
          <a:xfrm>
            <a:off x="551774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73810" y="2240868"/>
            <a:ext cx="1761833" cy="2282451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143221"/>
              </p:ext>
            </p:extLst>
          </p:nvPr>
        </p:nvGraphicFramePr>
        <p:xfrm>
          <a:off x="841862" y="2463551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2" name="모서리가 둥근 직사각형 51"/>
          <p:cNvSpPr/>
          <p:nvPr/>
        </p:nvSpPr>
        <p:spPr>
          <a:xfrm>
            <a:off x="2642062" y="2240868"/>
            <a:ext cx="1761833" cy="2282451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491451"/>
              </p:ext>
            </p:extLst>
          </p:nvPr>
        </p:nvGraphicFramePr>
        <p:xfrm>
          <a:off x="3146118" y="2463551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" name="모서리가 둥근 직사각형 54"/>
          <p:cNvSpPr/>
          <p:nvPr/>
        </p:nvSpPr>
        <p:spPr>
          <a:xfrm>
            <a:off x="4898399" y="2240868"/>
            <a:ext cx="1761833" cy="2282451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713266"/>
              </p:ext>
            </p:extLst>
          </p:nvPr>
        </p:nvGraphicFramePr>
        <p:xfrm>
          <a:off x="5378366" y="2463551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6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163" y="239192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051" y="2381319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48" y="2381319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그룹 46"/>
          <p:cNvGrpSpPr/>
          <p:nvPr/>
        </p:nvGrpSpPr>
        <p:grpSpPr>
          <a:xfrm>
            <a:off x="4644008" y="1235816"/>
            <a:ext cx="2330259" cy="354025"/>
            <a:chOff x="4391596" y="1243436"/>
            <a:chExt cx="2330259" cy="354025"/>
          </a:xfrm>
        </p:grpSpPr>
        <p:sp>
          <p:nvSpPr>
            <p:cNvPr id="48" name="순서도: 대체 처리 47"/>
            <p:cNvSpPr/>
            <p:nvPr/>
          </p:nvSpPr>
          <p:spPr>
            <a:xfrm>
              <a:off x="4413028" y="1299102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>
              <a:spLocks noChangeArrowheads="1"/>
            </p:cNvSpPr>
            <p:nvPr/>
          </p:nvSpPr>
          <p:spPr bwMode="auto">
            <a:xfrm>
              <a:off x="4391596" y="125121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5100145" y="1243436"/>
              <a:ext cx="285082" cy="313547"/>
              <a:chOff x="5054247" y="3758448"/>
              <a:chExt cx="285082" cy="313547"/>
            </a:xfrm>
          </p:grpSpPr>
          <p:sp>
            <p:nvSpPr>
              <p:cNvPr id="85" name="순서도: 대체 처리 8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TextBox 85"/>
              <p:cNvSpPr txBox="1">
                <a:spLocks noChangeArrowheads="1"/>
              </p:cNvSpPr>
              <p:nvPr/>
            </p:nvSpPr>
            <p:spPr bwMode="auto">
              <a:xfrm>
                <a:off x="5054247" y="3758448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5364367" y="1246547"/>
              <a:ext cx="285082" cy="346249"/>
              <a:chOff x="5349188" y="3795043"/>
              <a:chExt cx="285082" cy="346249"/>
            </a:xfrm>
          </p:grpSpPr>
          <p:sp>
            <p:nvSpPr>
              <p:cNvPr id="82" name="순서도: 대체 처리 8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5628355" y="1246547"/>
              <a:ext cx="285082" cy="346249"/>
              <a:chOff x="5349188" y="3795043"/>
              <a:chExt cx="285082" cy="346249"/>
            </a:xfrm>
          </p:grpSpPr>
          <p:sp>
            <p:nvSpPr>
              <p:cNvPr id="80" name="순서도: 대체 처리 7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5894614" y="1246547"/>
              <a:ext cx="285082" cy="313547"/>
              <a:chOff x="5349188" y="3795043"/>
              <a:chExt cx="285082" cy="313547"/>
            </a:xfrm>
          </p:grpSpPr>
          <p:sp>
            <p:nvSpPr>
              <p:cNvPr id="78" name="순서도: 대체 처리 7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6161217" y="1246547"/>
              <a:ext cx="285082" cy="346249"/>
              <a:chOff x="5349188" y="3795043"/>
              <a:chExt cx="285082" cy="346249"/>
            </a:xfrm>
          </p:grpSpPr>
          <p:sp>
            <p:nvSpPr>
              <p:cNvPr id="74" name="순서도: 대체 처리 7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436773" y="1244544"/>
              <a:ext cx="285082" cy="313547"/>
              <a:chOff x="5349188" y="3795043"/>
              <a:chExt cx="285082" cy="313547"/>
            </a:xfrm>
          </p:grpSpPr>
          <p:sp>
            <p:nvSpPr>
              <p:cNvPr id="71" name="순서도: 대체 처리 7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87" name="그룹 86"/>
          <p:cNvGrpSpPr/>
          <p:nvPr/>
        </p:nvGrpSpPr>
        <p:grpSpPr>
          <a:xfrm>
            <a:off x="3203848" y="4553747"/>
            <a:ext cx="840546" cy="537565"/>
            <a:chOff x="6012160" y="1660849"/>
            <a:chExt cx="840546" cy="537565"/>
          </a:xfrm>
        </p:grpSpPr>
        <p:sp>
          <p:nvSpPr>
            <p:cNvPr id="88" name="직사각형 87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725" y="475054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054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모서리가 둥근 직사각형 144"/>
          <p:cNvSpPr/>
          <p:nvPr/>
        </p:nvSpPr>
        <p:spPr>
          <a:xfrm>
            <a:off x="373810" y="2240868"/>
            <a:ext cx="1761833" cy="2282451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aphicFrame>
        <p:nvGraphicFramePr>
          <p:cNvPr id="146" name="표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907829"/>
              </p:ext>
            </p:extLst>
          </p:nvPr>
        </p:nvGraphicFramePr>
        <p:xfrm>
          <a:off x="841862" y="2463551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7" name="모서리가 둥근 직사각형 146"/>
          <p:cNvSpPr/>
          <p:nvPr/>
        </p:nvSpPr>
        <p:spPr>
          <a:xfrm>
            <a:off x="2642062" y="2240868"/>
            <a:ext cx="1761833" cy="2282451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aphicFrame>
        <p:nvGraphicFramePr>
          <p:cNvPr id="148" name="표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379732"/>
              </p:ext>
            </p:extLst>
          </p:nvPr>
        </p:nvGraphicFramePr>
        <p:xfrm>
          <a:off x="3146118" y="2463551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9" name="모서리가 둥근 직사각형 148"/>
          <p:cNvSpPr/>
          <p:nvPr/>
        </p:nvSpPr>
        <p:spPr>
          <a:xfrm>
            <a:off x="4898399" y="2240868"/>
            <a:ext cx="1761833" cy="2282451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aphicFrame>
        <p:nvGraphicFramePr>
          <p:cNvPr id="150" name="표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153754"/>
              </p:ext>
            </p:extLst>
          </p:nvPr>
        </p:nvGraphicFramePr>
        <p:xfrm>
          <a:off x="5378366" y="2463551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5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163" y="239192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051" y="2381319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48" y="2381319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">
            <a:extLst>
              <a:ext uri="{FF2B5EF4-FFF2-40B4-BE49-F238E27FC236}">
                <a16:creationId xmlns:a16="http://schemas.microsoft.com/office/drawing/2014/main" id="{05394994-EEC1-4969-84AD-569709A1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pic>
        <p:nvPicPr>
          <p:cNvPr id="99" name="Picture 6">
            <a:extLst>
              <a:ext uri="{FF2B5EF4-FFF2-40B4-BE49-F238E27FC236}">
                <a16:creationId xmlns:a16="http://schemas.microsoft.com/office/drawing/2014/main" id="{65BCFDC0-3612-4D62-87F0-9DA45E2F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2">
            <a:extLst>
              <a:ext uri="{FF2B5EF4-FFF2-40B4-BE49-F238E27FC236}">
                <a16:creationId xmlns:a16="http://schemas.microsoft.com/office/drawing/2014/main" id="{DE9102F0-143F-4006-AC8B-DCF0ADD6F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748E011B-7E82-4B3D-B4C8-AACA97DA6E67}"/>
              </a:ext>
            </a:extLst>
          </p:cNvPr>
          <p:cNvGrpSpPr/>
          <p:nvPr/>
        </p:nvGrpSpPr>
        <p:grpSpPr>
          <a:xfrm>
            <a:off x="211371" y="3424764"/>
            <a:ext cx="6667165" cy="1812600"/>
            <a:chOff x="211371" y="3424764"/>
            <a:chExt cx="6667165" cy="181260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D7FC182-188A-4D53-BEF1-67D6FA41F7F0}"/>
                </a:ext>
              </a:extLst>
            </p:cNvPr>
            <p:cNvSpPr/>
            <p:nvPr/>
          </p:nvSpPr>
          <p:spPr>
            <a:xfrm>
              <a:off x="211371" y="3590561"/>
              <a:ext cx="6667165" cy="14586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모서리가 둥근 직사각형 38">
              <a:extLst>
                <a:ext uri="{FF2B5EF4-FFF2-40B4-BE49-F238E27FC236}">
                  <a16:creationId xmlns:a16="http://schemas.microsoft.com/office/drawing/2014/main" id="{70F26533-0B00-4357-8FCC-262878814BE8}"/>
                </a:ext>
              </a:extLst>
            </p:cNvPr>
            <p:cNvSpPr/>
            <p:nvPr/>
          </p:nvSpPr>
          <p:spPr>
            <a:xfrm>
              <a:off x="370800" y="342476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id="{B54AF567-49BC-4562-9961-CB99261C6AD3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0E471ED1-FE06-43D9-88E9-BE7C39F8210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93" y="4164183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" name="그룹 88"/>
          <p:cNvGrpSpPr/>
          <p:nvPr/>
        </p:nvGrpSpPr>
        <p:grpSpPr>
          <a:xfrm>
            <a:off x="4644008" y="1235816"/>
            <a:ext cx="2330259" cy="354025"/>
            <a:chOff x="4391596" y="1243436"/>
            <a:chExt cx="2330259" cy="354025"/>
          </a:xfrm>
        </p:grpSpPr>
        <p:sp>
          <p:nvSpPr>
            <p:cNvPr id="90" name="순서도: 대체 처리 89"/>
            <p:cNvSpPr/>
            <p:nvPr/>
          </p:nvSpPr>
          <p:spPr>
            <a:xfrm>
              <a:off x="4413028" y="1299102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391596" y="125121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5100145" y="1243436"/>
              <a:ext cx="285082" cy="313547"/>
              <a:chOff x="5054247" y="3758448"/>
              <a:chExt cx="285082" cy="313547"/>
            </a:xfrm>
          </p:grpSpPr>
          <p:sp>
            <p:nvSpPr>
              <p:cNvPr id="138" name="순서도: 대체 처리 137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TextBox 138"/>
              <p:cNvSpPr txBox="1">
                <a:spLocks noChangeArrowheads="1"/>
              </p:cNvSpPr>
              <p:nvPr/>
            </p:nvSpPr>
            <p:spPr bwMode="auto">
              <a:xfrm>
                <a:off x="5054247" y="3758448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5364367" y="1246547"/>
              <a:ext cx="285082" cy="346249"/>
              <a:chOff x="5349188" y="3795043"/>
              <a:chExt cx="285082" cy="346249"/>
            </a:xfrm>
          </p:grpSpPr>
          <p:sp>
            <p:nvSpPr>
              <p:cNvPr id="136" name="순서도: 대체 처리 13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TextBox 13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5628355" y="1246547"/>
              <a:ext cx="285082" cy="346249"/>
              <a:chOff x="5349188" y="3795043"/>
              <a:chExt cx="285082" cy="346249"/>
            </a:xfrm>
          </p:grpSpPr>
          <p:sp>
            <p:nvSpPr>
              <p:cNvPr id="134" name="순서도: 대체 처리 13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5894614" y="1246547"/>
              <a:ext cx="285082" cy="313547"/>
              <a:chOff x="5349188" y="3795043"/>
              <a:chExt cx="285082" cy="313547"/>
            </a:xfrm>
          </p:grpSpPr>
          <p:sp>
            <p:nvSpPr>
              <p:cNvPr id="132" name="순서도: 대체 처리 13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TextBox 13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6161217" y="1246547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TextBox 13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6436773" y="1244544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40" name="TextBox 43">
            <a:extLst>
              <a:ext uri="{FF2B5EF4-FFF2-40B4-BE49-F238E27FC236}">
                <a16:creationId xmlns:a16="http://schemas.microsoft.com/office/drawing/2014/main" id="{436925CB-FB05-401D-AB17-5E978E5E37A1}"/>
              </a:ext>
            </a:extLst>
          </p:cNvPr>
          <p:cNvSpPr txBox="1"/>
          <p:nvPr/>
        </p:nvSpPr>
        <p:spPr>
          <a:xfrm>
            <a:off x="861289" y="4083335"/>
            <a:ext cx="589838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27×3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을 계산할 때 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올림한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수를 더하지 않고 계산하여 잘못되었습니다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67" y="4575450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TextBox 43">
            <a:extLst>
              <a:ext uri="{FF2B5EF4-FFF2-40B4-BE49-F238E27FC236}">
                <a16:creationId xmlns:a16="http://schemas.microsoft.com/office/drawing/2014/main" id="{436925CB-FB05-401D-AB17-5E978E5E37A1}"/>
              </a:ext>
            </a:extLst>
          </p:cNvPr>
          <p:cNvSpPr txBox="1"/>
          <p:nvPr/>
        </p:nvSpPr>
        <p:spPr>
          <a:xfrm>
            <a:off x="869863" y="4494602"/>
            <a:ext cx="589838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27×10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27×1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로 계산하여 잘못되었습니다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29" y="4494602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4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74" y="4083335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4" name="TextBox 43"/>
          <p:cNvSpPr txBox="1"/>
          <p:nvPr/>
        </p:nvSpPr>
        <p:spPr>
          <a:xfrm>
            <a:off x="644499" y="1604119"/>
            <a:ext cx="612374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27×13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바르게 계산한 식을 찾아 기호를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693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2374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7">
            <a:extLst>
              <a:ext uri="{FF2B5EF4-FFF2-40B4-BE49-F238E27FC236}">
                <a16:creationId xmlns:a16="http://schemas.microsoft.com/office/drawing/2014/main" id="{7B9B41D2-8686-4A2C-95C3-83FF5C03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508350F0-5F3F-4E17-BFCE-894032E5C1E6}"/>
              </a:ext>
            </a:extLst>
          </p:cNvPr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1C44C77-5FF2-4D16-822F-22606B5A5635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890406" y="2330413"/>
            <a:ext cx="3387442" cy="2574751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90" y="163560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18472"/>
              </p:ext>
            </p:extLst>
          </p:nvPr>
        </p:nvGraphicFramePr>
        <p:xfrm>
          <a:off x="2231740" y="2564904"/>
          <a:ext cx="1861512" cy="2106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124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24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24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9" name="그룹 48"/>
          <p:cNvGrpSpPr/>
          <p:nvPr/>
        </p:nvGrpSpPr>
        <p:grpSpPr>
          <a:xfrm>
            <a:off x="2735796" y="3278154"/>
            <a:ext cx="1527963" cy="537565"/>
            <a:chOff x="5324743" y="1660849"/>
            <a:chExt cx="1527963" cy="537565"/>
          </a:xfrm>
        </p:grpSpPr>
        <p:sp>
          <p:nvSpPr>
            <p:cNvPr id="50" name="직사각형 49"/>
            <p:cNvSpPr/>
            <p:nvPr/>
          </p:nvSpPr>
          <p:spPr bwMode="auto">
            <a:xfrm>
              <a:off x="5324743" y="1833284"/>
              <a:ext cx="134796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94" name="직사각형 93"/>
          <p:cNvSpPr/>
          <p:nvPr/>
        </p:nvSpPr>
        <p:spPr bwMode="auto">
          <a:xfrm>
            <a:off x="4122560" y="3433360"/>
            <a:ext cx="84541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∙∙∙25×5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4120194" y="3852378"/>
            <a:ext cx="95579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∙∙∙25×40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2231740" y="3679943"/>
            <a:ext cx="2005303" cy="537565"/>
            <a:chOff x="4847403" y="1660849"/>
            <a:chExt cx="2005303" cy="537565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4847403" y="1833284"/>
              <a:ext cx="182530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2231740" y="4113076"/>
            <a:ext cx="2005303" cy="537565"/>
            <a:chOff x="4847403" y="1660849"/>
            <a:chExt cx="2005303" cy="537565"/>
          </a:xfrm>
        </p:grpSpPr>
        <p:sp>
          <p:nvSpPr>
            <p:cNvPr id="62" name="직사각형 61"/>
            <p:cNvSpPr/>
            <p:nvPr/>
          </p:nvSpPr>
          <p:spPr bwMode="auto">
            <a:xfrm>
              <a:off x="4847403" y="1833284"/>
              <a:ext cx="182530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52" name="그룹 51"/>
          <p:cNvGrpSpPr/>
          <p:nvPr/>
        </p:nvGrpSpPr>
        <p:grpSpPr>
          <a:xfrm>
            <a:off x="4647558" y="1231307"/>
            <a:ext cx="2330259" cy="358534"/>
            <a:chOff x="4391596" y="1238927"/>
            <a:chExt cx="2330259" cy="358534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4413028" y="1299102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>
              <a:spLocks noChangeArrowheads="1"/>
            </p:cNvSpPr>
            <p:nvPr/>
          </p:nvSpPr>
          <p:spPr bwMode="auto">
            <a:xfrm>
              <a:off x="4391596" y="125121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5100145" y="1246547"/>
              <a:ext cx="285082" cy="313547"/>
              <a:chOff x="5054247" y="3761559"/>
              <a:chExt cx="285082" cy="313547"/>
            </a:xfrm>
          </p:grpSpPr>
          <p:sp>
            <p:nvSpPr>
              <p:cNvPr id="108" name="순서도: 대체 처리 107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TextBox 108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5364367" y="1238927"/>
              <a:ext cx="285082" cy="346249"/>
              <a:chOff x="5349188" y="3787423"/>
              <a:chExt cx="285082" cy="346249"/>
            </a:xfrm>
          </p:grpSpPr>
          <p:sp>
            <p:nvSpPr>
              <p:cNvPr id="106" name="순서도: 대체 처리 10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TextBox 106"/>
              <p:cNvSpPr txBox="1">
                <a:spLocks noChangeArrowheads="1"/>
              </p:cNvSpPr>
              <p:nvPr/>
            </p:nvSpPr>
            <p:spPr bwMode="auto">
              <a:xfrm>
                <a:off x="5349188" y="378742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5628355" y="1246547"/>
              <a:ext cx="285082" cy="346249"/>
              <a:chOff x="5349188" y="3795043"/>
              <a:chExt cx="285082" cy="346249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5894614" y="1246547"/>
              <a:ext cx="285082" cy="313547"/>
              <a:chOff x="5349188" y="3795043"/>
              <a:chExt cx="285082" cy="313547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6161217" y="1246547"/>
              <a:ext cx="285082" cy="346249"/>
              <a:chOff x="5349188" y="3795043"/>
              <a:chExt cx="285082" cy="346249"/>
            </a:xfrm>
          </p:grpSpPr>
          <p:sp>
            <p:nvSpPr>
              <p:cNvPr id="99" name="순서도: 대체 처리 9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6436773" y="1244544"/>
              <a:ext cx="285082" cy="313547"/>
              <a:chOff x="5349188" y="3795043"/>
              <a:chExt cx="285082" cy="313547"/>
            </a:xfrm>
          </p:grpSpPr>
          <p:sp>
            <p:nvSpPr>
              <p:cNvPr id="97" name="순서도: 대체 처리 9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TextBox 9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086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7">
            <a:extLst>
              <a:ext uri="{FF2B5EF4-FFF2-40B4-BE49-F238E27FC236}">
                <a16:creationId xmlns:a16="http://schemas.microsoft.com/office/drawing/2014/main" id="{7B9B41D2-8686-4A2C-95C3-83FF5C03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508350F0-5F3F-4E17-BFCE-894032E5C1E6}"/>
              </a:ext>
            </a:extLst>
          </p:cNvPr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1C44C77-5FF2-4D16-822F-22606B5A5635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2F0D7D72-AA99-4561-A930-01C0D1C7B60A}"/>
              </a:ext>
            </a:extLst>
          </p:cNvPr>
          <p:cNvSpPr/>
          <p:nvPr/>
        </p:nvSpPr>
        <p:spPr>
          <a:xfrm>
            <a:off x="551774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933451"/>
              </p:ext>
            </p:extLst>
          </p:nvPr>
        </p:nvGraphicFramePr>
        <p:xfrm>
          <a:off x="1385888" y="2492896"/>
          <a:ext cx="1357455" cy="1263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124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765590"/>
              </p:ext>
            </p:extLst>
          </p:nvPr>
        </p:nvGraphicFramePr>
        <p:xfrm>
          <a:off x="4154733" y="2492988"/>
          <a:ext cx="1357455" cy="1263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124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6" name="그룹 55"/>
          <p:cNvGrpSpPr/>
          <p:nvPr/>
        </p:nvGrpSpPr>
        <p:grpSpPr>
          <a:xfrm>
            <a:off x="4139952" y="3204284"/>
            <a:ext cx="1574880" cy="537565"/>
            <a:chOff x="5277826" y="1660849"/>
            <a:chExt cx="1574880" cy="537565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5277826" y="1833284"/>
              <a:ext cx="139488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9" name="직사각형 58"/>
          <p:cNvSpPr/>
          <p:nvPr/>
        </p:nvSpPr>
        <p:spPr bwMode="auto">
          <a:xfrm>
            <a:off x="2636581" y="4390767"/>
            <a:ext cx="166693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25×31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3587054" y="4218698"/>
            <a:ext cx="1071125" cy="537565"/>
            <a:chOff x="5277826" y="1660849"/>
            <a:chExt cx="1071125" cy="537565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5277826" y="1833284"/>
              <a:ext cx="89112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775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88951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47" name="그룹 46"/>
          <p:cNvGrpSpPr/>
          <p:nvPr/>
        </p:nvGrpSpPr>
        <p:grpSpPr>
          <a:xfrm>
            <a:off x="1380718" y="3204284"/>
            <a:ext cx="1574880" cy="537565"/>
            <a:chOff x="5277826" y="1660849"/>
            <a:chExt cx="1574880" cy="537565"/>
          </a:xfrm>
        </p:grpSpPr>
        <p:sp>
          <p:nvSpPr>
            <p:cNvPr id="48" name="직사각형 47"/>
            <p:cNvSpPr/>
            <p:nvPr/>
          </p:nvSpPr>
          <p:spPr bwMode="auto">
            <a:xfrm>
              <a:off x="5277826" y="1833284"/>
              <a:ext cx="139488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50" name="그룹 49"/>
          <p:cNvGrpSpPr/>
          <p:nvPr/>
        </p:nvGrpSpPr>
        <p:grpSpPr>
          <a:xfrm>
            <a:off x="4653515" y="1227497"/>
            <a:ext cx="2330259" cy="362344"/>
            <a:chOff x="4391596" y="1235117"/>
            <a:chExt cx="2330259" cy="362344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4413028" y="1299102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>
              <a:spLocks noChangeArrowheads="1"/>
            </p:cNvSpPr>
            <p:nvPr/>
          </p:nvSpPr>
          <p:spPr bwMode="auto">
            <a:xfrm>
              <a:off x="4391596" y="125121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5100145" y="1246547"/>
              <a:ext cx="285082" cy="313547"/>
              <a:chOff x="5054247" y="3761559"/>
              <a:chExt cx="285082" cy="313547"/>
            </a:xfrm>
          </p:grpSpPr>
          <p:sp>
            <p:nvSpPr>
              <p:cNvPr id="81" name="순서도: 대체 처리 80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5364367" y="1246547"/>
              <a:ext cx="285082" cy="346249"/>
              <a:chOff x="5349188" y="3795043"/>
              <a:chExt cx="285082" cy="346249"/>
            </a:xfrm>
          </p:grpSpPr>
          <p:sp>
            <p:nvSpPr>
              <p:cNvPr id="79" name="순서도: 대체 처리 7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5628355" y="1235117"/>
              <a:ext cx="285082" cy="346249"/>
              <a:chOff x="5349188" y="3783613"/>
              <a:chExt cx="285082" cy="346249"/>
            </a:xfrm>
          </p:grpSpPr>
          <p:sp>
            <p:nvSpPr>
              <p:cNvPr id="77" name="순서도: 대체 처리 7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5349188" y="378361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5894614" y="1246547"/>
              <a:ext cx="285082" cy="313547"/>
              <a:chOff x="5349188" y="3795043"/>
              <a:chExt cx="285082" cy="313547"/>
            </a:xfrm>
          </p:grpSpPr>
          <p:sp>
            <p:nvSpPr>
              <p:cNvPr id="74" name="순서도: 대체 처리 7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6161217" y="1246547"/>
              <a:ext cx="285082" cy="346249"/>
              <a:chOff x="5349188" y="3795043"/>
              <a:chExt cx="285082" cy="346249"/>
            </a:xfrm>
          </p:grpSpPr>
          <p:sp>
            <p:nvSpPr>
              <p:cNvPr id="72" name="순서도: 대체 처리 7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6436773" y="1244544"/>
              <a:ext cx="285082" cy="313547"/>
              <a:chOff x="5349188" y="3795043"/>
              <a:chExt cx="285082" cy="313547"/>
            </a:xfrm>
          </p:grpSpPr>
          <p:sp>
            <p:nvSpPr>
              <p:cNvPr id="70" name="순서도: 대체 처리 6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2285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7">
            <a:extLst>
              <a:ext uri="{FF2B5EF4-FFF2-40B4-BE49-F238E27FC236}">
                <a16:creationId xmlns:a16="http://schemas.microsoft.com/office/drawing/2014/main" id="{7B9B41D2-8686-4A2C-95C3-83FF5C03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87524" y="2777777"/>
            <a:ext cx="2034098" cy="1587328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892938"/>
              </p:ext>
            </p:extLst>
          </p:nvPr>
        </p:nvGraphicFramePr>
        <p:xfrm>
          <a:off x="519623" y="2996952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모서리가 둥근 직사각형 65"/>
          <p:cNvSpPr/>
          <p:nvPr/>
        </p:nvSpPr>
        <p:spPr>
          <a:xfrm>
            <a:off x="2528709" y="2777777"/>
            <a:ext cx="2034098" cy="158732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578942"/>
              </p:ext>
            </p:extLst>
          </p:nvPr>
        </p:nvGraphicFramePr>
        <p:xfrm>
          <a:off x="2760808" y="2996952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1" name="모서리가 둥근 직사각형 70"/>
          <p:cNvSpPr/>
          <p:nvPr/>
        </p:nvSpPr>
        <p:spPr>
          <a:xfrm>
            <a:off x="4760957" y="2777777"/>
            <a:ext cx="2034098" cy="1587328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888310"/>
              </p:ext>
            </p:extLst>
          </p:nvPr>
        </p:nvGraphicFramePr>
        <p:xfrm>
          <a:off x="4993056" y="2996952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3" name="타원 72"/>
          <p:cNvSpPr/>
          <p:nvPr/>
        </p:nvSpPr>
        <p:spPr>
          <a:xfrm>
            <a:off x="5288592" y="3031160"/>
            <a:ext cx="1075885" cy="1075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/>
          <p:cNvGrpSpPr/>
          <p:nvPr/>
        </p:nvGrpSpPr>
        <p:grpSpPr>
          <a:xfrm>
            <a:off x="3034864" y="3060547"/>
            <a:ext cx="1021787" cy="1021787"/>
            <a:chOff x="2875720" y="4365104"/>
            <a:chExt cx="580156" cy="580156"/>
          </a:xfrm>
        </p:grpSpPr>
        <p:cxnSp>
          <p:nvCxnSpPr>
            <p:cNvPr id="75" name="직선 연결선 74"/>
            <p:cNvCxnSpPr/>
            <p:nvPr/>
          </p:nvCxnSpPr>
          <p:spPr bwMode="auto">
            <a:xfrm flipH="1"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직선 연결선 79"/>
            <p:cNvCxnSpPr/>
            <p:nvPr/>
          </p:nvCxnSpPr>
          <p:spPr bwMode="auto">
            <a:xfrm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5" name="그룹 84"/>
          <p:cNvGrpSpPr/>
          <p:nvPr/>
        </p:nvGrpSpPr>
        <p:grpSpPr>
          <a:xfrm>
            <a:off x="784506" y="3031160"/>
            <a:ext cx="1021787" cy="1021787"/>
            <a:chOff x="2875720" y="4365104"/>
            <a:chExt cx="580156" cy="580156"/>
          </a:xfrm>
        </p:grpSpPr>
        <p:cxnSp>
          <p:nvCxnSpPr>
            <p:cNvPr id="86" name="직선 연결선 85"/>
            <p:cNvCxnSpPr/>
            <p:nvPr/>
          </p:nvCxnSpPr>
          <p:spPr bwMode="auto">
            <a:xfrm flipH="1"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직선 연결선 86"/>
            <p:cNvCxnSpPr/>
            <p:nvPr/>
          </p:nvCxnSpPr>
          <p:spPr bwMode="auto">
            <a:xfrm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E471ED1-FE06-43D9-88E9-BE7C39F8210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48E011B-7E82-4B3D-B4C8-AACA97DA6E67}"/>
              </a:ext>
            </a:extLst>
          </p:cNvPr>
          <p:cNvGrpSpPr/>
          <p:nvPr/>
        </p:nvGrpSpPr>
        <p:grpSpPr>
          <a:xfrm>
            <a:off x="211371" y="2402885"/>
            <a:ext cx="6667165" cy="2834479"/>
            <a:chOff x="211371" y="2402885"/>
            <a:chExt cx="6667165" cy="283447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D7FC182-188A-4D53-BEF1-67D6FA41F7F0}"/>
                </a:ext>
              </a:extLst>
            </p:cNvPr>
            <p:cNvSpPr/>
            <p:nvPr/>
          </p:nvSpPr>
          <p:spPr>
            <a:xfrm>
              <a:off x="211371" y="2564903"/>
              <a:ext cx="6667165" cy="248435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38">
              <a:extLst>
                <a:ext uri="{FF2B5EF4-FFF2-40B4-BE49-F238E27FC236}">
                  <a16:creationId xmlns:a16="http://schemas.microsoft.com/office/drawing/2014/main" id="{70F26533-0B00-4357-8FCC-262878814BE8}"/>
                </a:ext>
              </a:extLst>
            </p:cNvPr>
            <p:cNvSpPr/>
            <p:nvPr/>
          </p:nvSpPr>
          <p:spPr>
            <a:xfrm>
              <a:off x="370800" y="24028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id="{B54AF567-49BC-4562-9961-CB99261C6AD3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653515" y="1227497"/>
            <a:ext cx="2330259" cy="362344"/>
            <a:chOff x="4391596" y="1235117"/>
            <a:chExt cx="2330259" cy="362344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4413028" y="1299102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4391596" y="125121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5100145" y="1246547"/>
              <a:ext cx="285082" cy="313547"/>
              <a:chOff x="5054247" y="3761559"/>
              <a:chExt cx="285082" cy="313547"/>
            </a:xfrm>
          </p:grpSpPr>
          <p:sp>
            <p:nvSpPr>
              <p:cNvPr id="90" name="순서도: 대체 처리 89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5364367" y="1246547"/>
              <a:ext cx="285082" cy="346249"/>
              <a:chOff x="5349188" y="3795043"/>
              <a:chExt cx="285082" cy="346249"/>
            </a:xfrm>
          </p:grpSpPr>
          <p:sp>
            <p:nvSpPr>
              <p:cNvPr id="88" name="순서도: 대체 처리 8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5628355" y="1235117"/>
              <a:ext cx="285082" cy="346249"/>
              <a:chOff x="5349188" y="3783613"/>
              <a:chExt cx="285082" cy="346249"/>
            </a:xfrm>
          </p:grpSpPr>
          <p:sp>
            <p:nvSpPr>
              <p:cNvPr id="82" name="순서도: 대체 처리 8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/>
              <p:cNvSpPr txBox="1">
                <a:spLocks noChangeArrowheads="1"/>
              </p:cNvSpPr>
              <p:nvPr/>
            </p:nvSpPr>
            <p:spPr bwMode="auto">
              <a:xfrm>
                <a:off x="5349188" y="378361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5894614" y="1246547"/>
              <a:ext cx="285082" cy="313547"/>
              <a:chOff x="5349188" y="3795043"/>
              <a:chExt cx="285082" cy="313547"/>
            </a:xfrm>
          </p:grpSpPr>
          <p:sp>
            <p:nvSpPr>
              <p:cNvPr id="77" name="순서도: 대체 처리 7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6161217" y="1246547"/>
              <a:ext cx="285082" cy="346249"/>
              <a:chOff x="5349188" y="3795043"/>
              <a:chExt cx="285082" cy="346249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6436773" y="1244544"/>
              <a:ext cx="285082" cy="313547"/>
              <a:chOff x="5349188" y="3795043"/>
              <a:chExt cx="285082" cy="313547"/>
            </a:xfrm>
          </p:grpSpPr>
          <p:sp>
            <p:nvSpPr>
              <p:cNvPr id="63" name="순서도: 대체 처리 6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035754"/>
              </p:ext>
            </p:extLst>
          </p:nvPr>
        </p:nvGraphicFramePr>
        <p:xfrm>
          <a:off x="780805" y="2898473"/>
          <a:ext cx="11755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124903"/>
              </p:ext>
            </p:extLst>
          </p:nvPr>
        </p:nvGraphicFramePr>
        <p:xfrm>
          <a:off x="2941046" y="2906948"/>
          <a:ext cx="11755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9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378408"/>
              </p:ext>
            </p:extLst>
          </p:nvPr>
        </p:nvGraphicFramePr>
        <p:xfrm>
          <a:off x="5052667" y="2905625"/>
          <a:ext cx="11755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167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26243"/>
            <a:ext cx="6231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찾아 선으로 이어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타원 51"/>
          <p:cNvSpPr/>
          <p:nvPr/>
        </p:nvSpPr>
        <p:spPr>
          <a:xfrm>
            <a:off x="5375472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6498574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>
            <a:extLst>
              <a:ext uri="{FF2B5EF4-FFF2-40B4-BE49-F238E27FC236}">
                <a16:creationId xmlns:a16="http://schemas.microsoft.com/office/drawing/2014/main" id="{70D37B5E-EC98-49E9-8C43-924E3709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1C44C77-5FF2-4D16-822F-22606B5A5635}"/>
              </a:ext>
            </a:extLst>
          </p:cNvPr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드래그해서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 잇기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4378131" y="2056442"/>
            <a:ext cx="2416981" cy="190309"/>
            <a:chOff x="4421576" y="2197504"/>
            <a:chExt cx="2416981" cy="190309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42" name="타원 41"/>
          <p:cNvSpPr/>
          <p:nvPr/>
        </p:nvSpPr>
        <p:spPr>
          <a:xfrm>
            <a:off x="6672104" y="18649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865005" y="3386075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865005" y="4023145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3590177" y="3385343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590177" y="4022413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1332124" y="2708920"/>
            <a:ext cx="1079636" cy="468052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64×34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020891" y="2708920"/>
            <a:ext cx="1079636" cy="468052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58×42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218411" y="3385343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5218411" y="4038432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4716500" y="2708920"/>
            <a:ext cx="1079636" cy="468052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92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×23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348046" y="4270299"/>
            <a:ext cx="1079636" cy="468052"/>
          </a:xfrm>
          <a:prstGeom prst="round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2116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073218" y="4270299"/>
            <a:ext cx="1079636" cy="468052"/>
          </a:xfrm>
          <a:prstGeom prst="round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2176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4716500" y="4249548"/>
            <a:ext cx="1079636" cy="468052"/>
          </a:xfrm>
          <a:prstGeom prst="round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2436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 flipV="1">
            <a:off x="1894114" y="3394257"/>
            <a:ext cx="3341004" cy="644343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/>
          <p:cNvCxnSpPr/>
          <p:nvPr/>
        </p:nvCxnSpPr>
        <p:spPr bwMode="auto">
          <a:xfrm>
            <a:off x="1871942" y="3408202"/>
            <a:ext cx="1709458" cy="63039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직선 연결선 70"/>
          <p:cNvCxnSpPr/>
          <p:nvPr/>
        </p:nvCxnSpPr>
        <p:spPr bwMode="auto">
          <a:xfrm>
            <a:off x="3613036" y="3408202"/>
            <a:ext cx="1644764" cy="641284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타원 71"/>
          <p:cNvSpPr/>
          <p:nvPr/>
        </p:nvSpPr>
        <p:spPr>
          <a:xfrm>
            <a:off x="1430662" y="32126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4648449" y="1235816"/>
            <a:ext cx="2330259" cy="354025"/>
            <a:chOff x="4391596" y="1243436"/>
            <a:chExt cx="2330259" cy="354025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4413028" y="1299102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91596" y="125121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5100145" y="1246547"/>
              <a:ext cx="285082" cy="313547"/>
              <a:chOff x="5054247" y="3761559"/>
              <a:chExt cx="285082" cy="313547"/>
            </a:xfrm>
          </p:grpSpPr>
          <p:sp>
            <p:nvSpPr>
              <p:cNvPr id="115" name="순서도: 대체 처리 11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5364367" y="1246547"/>
              <a:ext cx="285082" cy="346249"/>
              <a:chOff x="5349188" y="3795043"/>
              <a:chExt cx="285082" cy="346249"/>
            </a:xfrm>
          </p:grpSpPr>
          <p:sp>
            <p:nvSpPr>
              <p:cNvPr id="113" name="순서도: 대체 처리 11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5628355" y="1246547"/>
              <a:ext cx="285082" cy="346249"/>
              <a:chOff x="5349188" y="3795043"/>
              <a:chExt cx="285082" cy="346249"/>
            </a:xfrm>
          </p:grpSpPr>
          <p:sp>
            <p:nvSpPr>
              <p:cNvPr id="111" name="순서도: 대체 처리 11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5894614" y="1243436"/>
              <a:ext cx="285082" cy="313547"/>
              <a:chOff x="5349188" y="3791932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349188" y="379193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6161217" y="1246547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6436773" y="1244544"/>
              <a:ext cx="285082" cy="313547"/>
              <a:chOff x="5349188" y="3795043"/>
              <a:chExt cx="285082" cy="313547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086323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42813</TotalTime>
  <Words>1025</Words>
  <Application>Microsoft Office PowerPoint</Application>
  <PresentationFormat>화면 슬라이드 쇼(4:3)</PresentationFormat>
  <Paragraphs>549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HY궁서B</vt:lpstr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8049</cp:revision>
  <dcterms:created xsi:type="dcterms:W3CDTF">2008-07-15T12:19:11Z</dcterms:created>
  <dcterms:modified xsi:type="dcterms:W3CDTF">2022-06-09T06:11:29Z</dcterms:modified>
</cp:coreProperties>
</file>