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468" r:id="rId5"/>
    <p:sldId id="1396" r:id="rId6"/>
    <p:sldId id="1469" r:id="rId7"/>
    <p:sldId id="1428" r:id="rId8"/>
    <p:sldId id="1470" r:id="rId9"/>
    <p:sldId id="1409" r:id="rId10"/>
    <p:sldId id="1471" r:id="rId11"/>
    <p:sldId id="1410" r:id="rId12"/>
    <p:sldId id="1472" r:id="rId13"/>
    <p:sldId id="1412" r:id="rId14"/>
    <p:sldId id="1473" r:id="rId15"/>
    <p:sldId id="1414" r:id="rId16"/>
    <p:sldId id="1474" r:id="rId17"/>
    <p:sldId id="1415" r:id="rId18"/>
    <p:sldId id="1475" r:id="rId19"/>
    <p:sldId id="1417" r:id="rId20"/>
    <p:sldId id="1476" r:id="rId21"/>
    <p:sldId id="1438" r:id="rId22"/>
    <p:sldId id="1477" r:id="rId23"/>
    <p:sldId id="1421" r:id="rId24"/>
    <p:sldId id="1478" r:id="rId25"/>
    <p:sldId id="1424" r:id="rId26"/>
    <p:sldId id="1479" r:id="rId27"/>
    <p:sldId id="1480" r:id="rId28"/>
    <p:sldId id="1481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D7A8C"/>
    <a:srgbClr val="F49F8D"/>
    <a:srgbClr val="C9A7CF"/>
    <a:srgbClr val="FCD3BF"/>
    <a:srgbClr val="C7DBF1"/>
    <a:srgbClr val="D5E9C6"/>
    <a:srgbClr val="E5D2E6"/>
    <a:srgbClr val="FFFFFF"/>
    <a:srgbClr val="B1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273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879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491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681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0788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결과를 비교하여      안에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,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75" y="16780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70" y="1663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21" y="176302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56" y="162960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68" y="3508761"/>
            <a:ext cx="421277" cy="43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1989762" y="3544182"/>
            <a:ext cx="12534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541×6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86966" y="3534492"/>
            <a:ext cx="12534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832×4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1156" y="3356992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879050"/>
            <a:ext cx="6667165" cy="1358315"/>
            <a:chOff x="192745" y="3914975"/>
            <a:chExt cx="6667165" cy="135831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076993"/>
              <a:ext cx="6667165" cy="1008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149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7050" y="4293096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541×6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3246, 832×4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3328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5" y="4658867"/>
            <a:ext cx="291442" cy="26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27379" y="4619855"/>
            <a:ext cx="218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541×6       832×4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498149" y="4619855"/>
            <a:ext cx="344230" cy="338190"/>
            <a:chOff x="1317839" y="27662"/>
            <a:chExt cx="422792" cy="415374"/>
          </a:xfrm>
        </p:grpSpPr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76" name="그룹 75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394361" y="1149585"/>
              <a:ext cx="285082" cy="313547"/>
              <a:chOff x="5349188" y="3787303"/>
              <a:chExt cx="28508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8730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8" name="순서도: 대체 처리 127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77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주희네 집에서 경찰서까지의 거리는 주희네 집에서 소방서까지의 거리의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주희네 집에서 경찰서까지의 거리는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2022 2학기 업무\한대희 전자저작물\한대희 3-2\app\resource\contents_sub\lesson01\ops\1\images\1_7\1_7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95" y="2756180"/>
            <a:ext cx="40671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1517358" y="3707090"/>
            <a:ext cx="822394" cy="365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소방서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2411760" y="3861048"/>
            <a:ext cx="1144030" cy="36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주희네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집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4709312" y="2456892"/>
            <a:ext cx="978812" cy="365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경찰서</a:t>
            </a:r>
          </a:p>
        </p:txBody>
      </p:sp>
      <p:graphicFrame>
        <p:nvGraphicFramePr>
          <p:cNvPr id="80" name="Group 1072">
            <a:extLst>
              <a:ext uri="{FF2B5EF4-FFF2-40B4-BE49-F238E27FC236}">
                <a16:creationId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5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863331" y="4907659"/>
            <a:ext cx="1429881" cy="537565"/>
            <a:chOff x="5528911" y="1660849"/>
            <a:chExt cx="1429881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528911" y="1833284"/>
              <a:ext cx="13100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1086 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879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4346775" y="2423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518716" y="1144494"/>
            <a:ext cx="3501556" cy="373369"/>
            <a:chOff x="3599892" y="1130205"/>
            <a:chExt cx="3501556" cy="37336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90" name="순서도: 대체 처리 18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8" name="순서도: 대체 처리 1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6" name="순서도: 대체 처리 1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84" name="순서도: 대체 처리 1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60964" y="1130205"/>
              <a:ext cx="285082" cy="346249"/>
              <a:chOff x="5349188" y="3767923"/>
              <a:chExt cx="285082" cy="346249"/>
            </a:xfrm>
          </p:grpSpPr>
          <p:sp>
            <p:nvSpPr>
              <p:cNvPr id="182" name="순서도: 대체 처리 1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>
                <a:spLocks noChangeArrowheads="1"/>
              </p:cNvSpPr>
              <p:nvPr/>
            </p:nvSpPr>
            <p:spPr bwMode="auto">
              <a:xfrm>
                <a:off x="5349188" y="37679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80" name="순서도: 대체 처리 17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8" name="순서도: 대체 처리 17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1" name="순서도: 대체 처리 12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sp>
        <p:nvSpPr>
          <p:cNvPr id="6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2093087" y="4671219"/>
            <a:ext cx="1021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362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주희네 집에서 경찰서까지의 거리는 주희네 집에서 소방서까지의 거리의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주희네 집에서 경찰서까지의 거리는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2022 2학기 업무\한대희 전자저작물\한대희 3-2\app\resource\contents_sub\lesson01\ops\1\images\1_7\1_7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95" y="2756180"/>
            <a:ext cx="40671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1517358" y="3707090"/>
            <a:ext cx="82239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소방서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444852" y="3889655"/>
            <a:ext cx="114403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주희네 집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2863331" y="4671219"/>
            <a:ext cx="1429881" cy="537565"/>
            <a:chOff x="5528911" y="1660849"/>
            <a:chExt cx="1429881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528911" y="1833284"/>
              <a:ext cx="13100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1086 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879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717032"/>
            <a:ext cx="6667165" cy="1520333"/>
            <a:chOff x="192745" y="3752957"/>
            <a:chExt cx="6667165" cy="152033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14975"/>
              <a:ext cx="6667165" cy="11702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5295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7050" y="4134566"/>
            <a:ext cx="63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주희네 집에서 경찰서까지의 거리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주희네 집에서 소방서까지의 거리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)×3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362×3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1086 (m)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518716" y="1144494"/>
            <a:ext cx="3501556" cy="373369"/>
            <a:chOff x="3599892" y="1130205"/>
            <a:chExt cx="3501556" cy="373369"/>
          </a:xfrm>
        </p:grpSpPr>
        <p:grpSp>
          <p:nvGrpSpPr>
            <p:cNvPr id="65" name="그룹 64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660964" y="1130205"/>
              <a:ext cx="285082" cy="346249"/>
              <a:chOff x="5349188" y="3767923"/>
              <a:chExt cx="285082" cy="346249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679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2" name="순서도: 대체 처리 91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sp>
        <p:nvSpPr>
          <p:cNvPr id="80" name="직사각형 79"/>
          <p:cNvSpPr/>
          <p:nvPr/>
        </p:nvSpPr>
        <p:spPr bwMode="auto">
          <a:xfrm>
            <a:off x="4709312" y="2456892"/>
            <a:ext cx="978812" cy="365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경찰서</a:t>
            </a:r>
          </a:p>
        </p:txBody>
      </p:sp>
    </p:spTree>
    <p:extLst>
      <p:ext uri="{BB962C8B-B14F-4D97-AF65-F5344CB8AC3E}">
        <p14:creationId xmlns:p14="http://schemas.microsoft.com/office/powerpoint/2010/main" val="428877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빈 곳에 알맞은 수를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46583" y="3265789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20720" y="3265789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628003" y="4057610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04023" y="4057610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920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2" y="308828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2" y="3880110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>
            <a:stCxn id="79" idx="3"/>
            <a:endCxn id="80" idx="1"/>
          </p:cNvCxnSpPr>
          <p:nvPr/>
        </p:nvCxnSpPr>
        <p:spPr bwMode="auto">
          <a:xfrm>
            <a:off x="3266763" y="3571823"/>
            <a:ext cx="553957" cy="0"/>
          </a:xfrm>
          <a:prstGeom prst="lin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/>
          <p:cNvCxnSpPr/>
          <p:nvPr/>
        </p:nvCxnSpPr>
        <p:spPr bwMode="auto">
          <a:xfrm>
            <a:off x="3250066" y="4363644"/>
            <a:ext cx="553957" cy="0"/>
          </a:xfrm>
          <a:prstGeom prst="lin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원호 4"/>
          <p:cNvSpPr/>
          <p:nvPr/>
        </p:nvSpPr>
        <p:spPr bwMode="auto">
          <a:xfrm rot="19013535">
            <a:off x="2349177" y="2876376"/>
            <a:ext cx="2456981" cy="2456981"/>
          </a:xfrm>
          <a:prstGeom prst="arc">
            <a:avLst>
              <a:gd name="adj1" fmla="val 15931694"/>
              <a:gd name="adj2" fmla="val 0"/>
            </a:avLst>
          </a:pr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b="1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7580" y="2545442"/>
            <a:ext cx="1034572" cy="6120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×40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답 칸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518716" y="1155262"/>
            <a:ext cx="3501556" cy="362601"/>
            <a:chOff x="3599892" y="1140973"/>
            <a:chExt cx="3501556" cy="362601"/>
          </a:xfrm>
        </p:grpSpPr>
        <p:grpSp>
          <p:nvGrpSpPr>
            <p:cNvPr id="95" name="그룹 94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90" name="순서도: 대체 처리 18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8" name="순서도: 대체 처리 1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6" name="순서도: 대체 처리 1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84" name="순서도: 대체 처리 1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82" name="순서도: 대체 처리 1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4927251" y="1140973"/>
              <a:ext cx="285082" cy="346249"/>
              <a:chOff x="6299930" y="2402640"/>
              <a:chExt cx="285082" cy="346249"/>
            </a:xfrm>
          </p:grpSpPr>
          <p:sp>
            <p:nvSpPr>
              <p:cNvPr id="180" name="순서도: 대체 처리 17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6299930" y="2402640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8" name="순서도: 대체 처리 17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66" name="순서도: 대체 처리 1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68" name="순서도: 대체 처리 167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4738980" y="3053985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빈 곳에 알맞은 수를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46583" y="3265789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20720" y="3265789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628003" y="4057610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04023" y="4057610"/>
            <a:ext cx="1620180" cy="61206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920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2" y="308828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2" y="3880110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>
            <a:stCxn id="79" idx="3"/>
            <a:endCxn id="80" idx="1"/>
          </p:cNvCxnSpPr>
          <p:nvPr/>
        </p:nvCxnSpPr>
        <p:spPr bwMode="auto">
          <a:xfrm>
            <a:off x="3266763" y="3571823"/>
            <a:ext cx="553957" cy="0"/>
          </a:xfrm>
          <a:prstGeom prst="lin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/>
          <p:cNvCxnSpPr/>
          <p:nvPr/>
        </p:nvCxnSpPr>
        <p:spPr bwMode="auto">
          <a:xfrm>
            <a:off x="3250066" y="4363644"/>
            <a:ext cx="553957" cy="0"/>
          </a:xfrm>
          <a:prstGeom prst="lin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원호 4"/>
          <p:cNvSpPr/>
          <p:nvPr/>
        </p:nvSpPr>
        <p:spPr bwMode="auto">
          <a:xfrm rot="19013535">
            <a:off x="2349177" y="2876376"/>
            <a:ext cx="2456981" cy="2456981"/>
          </a:xfrm>
          <a:prstGeom prst="arc">
            <a:avLst>
              <a:gd name="adj1" fmla="val 15931694"/>
              <a:gd name="adj2" fmla="val 0"/>
            </a:avLst>
          </a:pr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b="1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4201626"/>
            <a:ext cx="6667165" cy="1035739"/>
            <a:chOff x="192745" y="4237551"/>
            <a:chExt cx="6667165" cy="103573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99569"/>
              <a:ext cx="6667165" cy="685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2375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01150" y="4612301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2000, 23×40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920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518716" y="1155262"/>
            <a:ext cx="3501556" cy="362601"/>
            <a:chOff x="3599892" y="1140973"/>
            <a:chExt cx="3501556" cy="362601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92" name="순서도: 대체 처리 19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90" name="순서도: 대체 처리 1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8" name="순서도: 대체 처리 1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86" name="순서도: 대체 처리 1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84" name="순서도: 대체 처리 1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927251" y="1140973"/>
              <a:ext cx="285082" cy="346249"/>
              <a:chOff x="6299930" y="2402640"/>
              <a:chExt cx="285082" cy="346249"/>
            </a:xfrm>
          </p:grpSpPr>
          <p:sp>
            <p:nvSpPr>
              <p:cNvPr id="182" name="순서도: 대체 처리 18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>
                <a:spLocks noChangeArrowheads="1"/>
              </p:cNvSpPr>
              <p:nvPr/>
            </p:nvSpPr>
            <p:spPr bwMode="auto">
              <a:xfrm>
                <a:off x="6299930" y="2402640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80" name="순서도: 대체 처리 17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8" name="순서도: 대체 처리 17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68" name="순서도: 대체 처리 1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70" name="순서도: 대체 처리 169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sp>
        <p:nvSpPr>
          <p:cNvPr id="66" name="모서리가 둥근 직사각형 65"/>
          <p:cNvSpPr/>
          <p:nvPr/>
        </p:nvSpPr>
        <p:spPr>
          <a:xfrm>
            <a:off x="3007580" y="2545442"/>
            <a:ext cx="1034572" cy="6120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×40</a:t>
            </a:r>
          </a:p>
        </p:txBody>
      </p:sp>
    </p:spTree>
    <p:extLst>
      <p:ext uri="{BB962C8B-B14F-4D97-AF65-F5344CB8AC3E}">
        <p14:creationId xmlns:p14="http://schemas.microsoft.com/office/powerpoint/2010/main" val="45091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D64720-783E-4FB6-88E8-4F271970B7CC}"/>
              </a:ext>
            </a:extLst>
          </p:cNvPr>
          <p:cNvSpPr txBox="1"/>
          <p:nvPr/>
        </p:nvSpPr>
        <p:spPr>
          <a:xfrm>
            <a:off x="7028500" y="113180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1AB0CDB-A545-42B7-8D03-08ABF9B3B4C1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D:\2022 2학기 업무\한대희 전자저작물\한대희 3-2\app\resource\contents_sub\lesson01\ops\1\images\1_7\1_7_7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82" y="2480945"/>
            <a:ext cx="4764147" cy="259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298303" y="2086563"/>
            <a:ext cx="2416981" cy="190309"/>
            <a:chOff x="4421576" y="2197504"/>
            <a:chExt cx="2416981" cy="19030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 bwMode="auto">
          <a:xfrm>
            <a:off x="2930993" y="2852052"/>
            <a:ext cx="1194440" cy="911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2930993" y="3756190"/>
            <a:ext cx="1194440" cy="911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 flipH="1">
            <a:off x="2966484" y="2841125"/>
            <a:ext cx="1157656" cy="184783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1259632" y="2669487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15×60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259632" y="3594508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16×50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59632" y="4485499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18×20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244283" y="2669959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244283" y="3594980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244283" y="4485971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2843808" y="2416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4062376" y="2025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0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82" name="그룹 81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61" name="순서도: 대체 처리 16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59" name="순서도: 대체 처리 15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7" name="순서도: 대체 처리 15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5" name="순서도: 대체 처리 1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193372" y="1155485"/>
              <a:ext cx="285082" cy="313547"/>
              <a:chOff x="6299930" y="2417152"/>
              <a:chExt cx="28508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TextBox 153"/>
              <p:cNvSpPr txBox="1">
                <a:spLocks noChangeArrowheads="1"/>
              </p:cNvSpPr>
              <p:nvPr/>
            </p:nvSpPr>
            <p:spPr bwMode="auto">
              <a:xfrm>
                <a:off x="6299930" y="241715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D:\2022 2학기 업무\한대희 전자저작물\한대희 3-2\app\resource\contents_sub\lesson01\ops\1\images\1_7\1_7_7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82" y="2480945"/>
            <a:ext cx="4764147" cy="259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298303" y="2086563"/>
            <a:ext cx="2416981" cy="190309"/>
            <a:chOff x="4421576" y="2197504"/>
            <a:chExt cx="2416981" cy="19030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 bwMode="auto">
          <a:xfrm>
            <a:off x="2930993" y="2852052"/>
            <a:ext cx="1194440" cy="911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2930993" y="3756190"/>
            <a:ext cx="1194440" cy="911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 flipH="1">
            <a:off x="2966484" y="2841125"/>
            <a:ext cx="1157656" cy="184783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1259632" y="2669487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15×60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259632" y="3594508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16×50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59632" y="4485499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18×20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244283" y="2669959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244283" y="3594980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244283" y="4485971"/>
            <a:ext cx="15841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798092"/>
            <a:ext cx="6667165" cy="1439273"/>
            <a:chOff x="192745" y="3834017"/>
            <a:chExt cx="6667165" cy="143927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95563"/>
              <a:ext cx="6667165" cy="10896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8340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24305" y="4169862"/>
            <a:ext cx="63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900, 12×30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16×50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800, 30×30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18×20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360, 40×20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7" y="426748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6" y="451700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4" y="474431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90" name="그룹 89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64" name="순서도: 대체 처리 1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62" name="순서도: 대체 처리 1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193372" y="1155485"/>
              <a:ext cx="285082" cy="313547"/>
              <a:chOff x="6299930" y="2417152"/>
              <a:chExt cx="285082" cy="313547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299930" y="241715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5" name="순서도: 대체 처리 10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9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527919"/>
            <a:ext cx="6267354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수의 곱을 빈 곳에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CA1B1-D261-4C7B-9C21-F9E4BA289E7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>
            <a:extLst>
              <a:ext uri="{FF2B5EF4-FFF2-40B4-BE49-F238E27FC236}">
                <a16:creationId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234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D:\2022 2학기 업무\한대희 전자저작물\한대희 3-2\app\resource\contents_sub\lesson01\ops\1\images\1_7\1_7_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7" y="3098463"/>
            <a:ext cx="4347239" cy="8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827920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60068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56212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579" y="2988673"/>
            <a:ext cx="360000" cy="355000"/>
          </a:xfrm>
          <a:prstGeom prst="rect">
            <a:avLst/>
          </a:prstGeom>
        </p:spPr>
      </p:pic>
      <p:grpSp>
        <p:nvGrpSpPr>
          <p:cNvPr id="106" name="그룹 105"/>
          <p:cNvGrpSpPr/>
          <p:nvPr/>
        </p:nvGrpSpPr>
        <p:grpSpPr>
          <a:xfrm>
            <a:off x="3518716" y="1160361"/>
            <a:ext cx="3501556" cy="357502"/>
            <a:chOff x="3599892" y="1146072"/>
            <a:chExt cx="3501556" cy="35750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5460293" y="1146072"/>
              <a:ext cx="285082" cy="346249"/>
              <a:chOff x="6299930" y="2407169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99930" y="2407169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1" name="순서도: 대체 처리 12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527919"/>
            <a:ext cx="6267354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수의 곱을 빈 곳에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2022 2학기 업무\한대희 전자저작물\한대희 3-2\app\resource\contents_sub\lesson01\ops\1\images\1_7\1_7_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7" y="3098463"/>
            <a:ext cx="4347239" cy="8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827920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60068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56212" y="3319848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579" y="2988673"/>
            <a:ext cx="360000" cy="355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2546902"/>
            <a:ext cx="6667165" cy="2690463"/>
            <a:chOff x="192745" y="2582827"/>
            <a:chExt cx="6667165" cy="26904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744845"/>
              <a:ext cx="6667165" cy="23403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6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58282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0471"/>
              </p:ext>
            </p:extLst>
          </p:nvPr>
        </p:nvGraphicFramePr>
        <p:xfrm>
          <a:off x="3006745" y="2978956"/>
          <a:ext cx="1061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3518716" y="1160361"/>
            <a:ext cx="3501556" cy="357502"/>
            <a:chOff x="3599892" y="1146072"/>
            <a:chExt cx="3501556" cy="35750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460293" y="1146072"/>
              <a:ext cx="285082" cy="346249"/>
              <a:chOff x="6299930" y="2407169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99930" y="2407169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8" name="순서도: 대체 처리 117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04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95" y="1988840"/>
            <a:ext cx="4143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16481"/>
              </p:ext>
            </p:extLst>
          </p:nvPr>
        </p:nvGraphicFramePr>
        <p:xfrm>
          <a:off x="4215686" y="2672916"/>
          <a:ext cx="1061199" cy="225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4218709" y="3429000"/>
            <a:ext cx="1288870" cy="537565"/>
            <a:chOff x="5773241" y="1660849"/>
            <a:chExt cx="1288870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218709" y="3881830"/>
            <a:ext cx="1288870" cy="537565"/>
            <a:chOff x="5773241" y="1660849"/>
            <a:chExt cx="1288870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3814"/>
              </p:ext>
            </p:extLst>
          </p:nvPr>
        </p:nvGraphicFramePr>
        <p:xfrm>
          <a:off x="1835696" y="2658742"/>
          <a:ext cx="1061199" cy="225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" name="타원 107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1330826" y="2569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218709" y="4339491"/>
            <a:ext cx="1288870" cy="537565"/>
            <a:chOff x="5773241" y="1660849"/>
            <a:chExt cx="1288870" cy="537565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12" name="Group 1072">
            <a:extLst>
              <a:ext uri="{FF2B5EF4-FFF2-40B4-BE49-F238E27FC236}">
                <a16:creationId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215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1_7_9.png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3" name="그룹 112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8" name="순서도: 대체 처리 127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97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95" y="1988840"/>
            <a:ext cx="4143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12166"/>
              </p:ext>
            </p:extLst>
          </p:nvPr>
        </p:nvGraphicFramePr>
        <p:xfrm>
          <a:off x="4215686" y="2672916"/>
          <a:ext cx="1061199" cy="225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4218709" y="3429000"/>
            <a:ext cx="1288870" cy="537565"/>
            <a:chOff x="5773241" y="1660849"/>
            <a:chExt cx="1288870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218709" y="3881830"/>
            <a:ext cx="1288870" cy="537565"/>
            <a:chOff x="5773241" y="1660849"/>
            <a:chExt cx="1288870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26521"/>
              </p:ext>
            </p:extLst>
          </p:nvPr>
        </p:nvGraphicFramePr>
        <p:xfrm>
          <a:off x="1835696" y="2658742"/>
          <a:ext cx="1061199" cy="225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0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4218709" y="4339491"/>
            <a:ext cx="1288870" cy="537565"/>
            <a:chOff x="5773241" y="1660849"/>
            <a:chExt cx="1288870" cy="537565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5773241" y="1833284"/>
              <a:ext cx="1065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4074812"/>
            <a:ext cx="6667165" cy="1162553"/>
            <a:chOff x="192745" y="4110737"/>
            <a:chExt cx="6667165" cy="116255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72755"/>
              <a:ext cx="6667165" cy="812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107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4" name="직각 삼각형 9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90072" y="4504432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10, 5×30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차례대로 계산한 다음 더합니다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97" name="그룹 96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3" name="순서도: 대체 처리 122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23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것의 기호를 써보세요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94981" y="2888940"/>
            <a:ext cx="3901810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9×21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4×47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2×95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156792" y="3697782"/>
            <a:ext cx="1039612" cy="537565"/>
            <a:chOff x="6022499" y="1660849"/>
            <a:chExt cx="1039612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22499" y="1833284"/>
              <a:ext cx="8164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103" name="그룹 102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955714" y="1146557"/>
              <a:ext cx="351332" cy="316575"/>
              <a:chOff x="6266805" y="2407654"/>
              <a:chExt cx="351332" cy="316575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66805" y="2407654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7" name="순서도: 대체 처리 116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04" y="30473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15" y="30473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57" y="3065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1" y="39041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것의 기호를 써보세요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94981" y="2888940"/>
            <a:ext cx="3901810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9×21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4×47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2×95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156792" y="3697782"/>
            <a:ext cx="1039612" cy="537565"/>
            <a:chOff x="6022499" y="1660849"/>
            <a:chExt cx="1039612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22499" y="1833284"/>
              <a:ext cx="8164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21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373746"/>
            <a:ext cx="6667165" cy="1863619"/>
            <a:chOff x="192745" y="3409671"/>
            <a:chExt cx="6667165" cy="186361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72937"/>
              <a:ext cx="6667165" cy="1512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0967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59532" y="3802714"/>
            <a:ext cx="63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4×47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188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2×95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190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6" y="4668358"/>
            <a:ext cx="273179" cy="24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661997" y="4641965"/>
            <a:ext cx="319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㉢의 계산 결과가 가장 큽니다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91" name="그룹 9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955714" y="1146557"/>
              <a:ext cx="351332" cy="316575"/>
              <a:chOff x="6266805" y="2407654"/>
              <a:chExt cx="351332" cy="316575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66805" y="2407654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4" name="순서도: 대체 처리 113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04" y="30473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15" y="30473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57" y="3065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1" y="4362234"/>
            <a:ext cx="247780" cy="24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1" y="4111457"/>
            <a:ext cx="238931" cy="24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9" y="3853798"/>
            <a:ext cx="243356" cy="24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5" y="4687352"/>
            <a:ext cx="247780" cy="24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01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사과가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사과는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023828" y="2544944"/>
            <a:ext cx="1269384" cy="537565"/>
            <a:chOff x="5889535" y="1660849"/>
            <a:chExt cx="1269384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5889535" y="1833284"/>
              <a:ext cx="108240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101" name="그룹 10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5" name="순서도: 대체 처리 11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사과가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사과는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023828" y="2544944"/>
            <a:ext cx="1269384" cy="537565"/>
            <a:chOff x="5889535" y="1660849"/>
            <a:chExt cx="1269384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5889535" y="1833284"/>
              <a:ext cx="108240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4074812"/>
            <a:ext cx="6667165" cy="1162553"/>
            <a:chOff x="192745" y="4110737"/>
            <a:chExt cx="6667165" cy="116255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72755"/>
              <a:ext cx="6667165" cy="812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107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0072" y="4525214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25×30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750(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82" name="그룹 81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36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일까지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달은 모두 몇 시간인지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965255" y="2544944"/>
            <a:ext cx="1449404" cy="537565"/>
            <a:chOff x="5709515" y="1660849"/>
            <a:chExt cx="1449404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709515" y="1833284"/>
              <a:ext cx="12624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744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6484974" y="1156755"/>
              <a:ext cx="616474" cy="313642"/>
              <a:chOff x="6266805" y="2417852"/>
              <a:chExt cx="616474" cy="313642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66805" y="2417947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2" name="순서도: 대체 처리 121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일까지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달은 모두 몇 시간인지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965255" y="2544944"/>
            <a:ext cx="1449404" cy="537565"/>
            <a:chOff x="5709515" y="1660849"/>
            <a:chExt cx="1449404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709515" y="1833284"/>
              <a:ext cx="12624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744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4074812"/>
            <a:ext cx="6667165" cy="1162553"/>
            <a:chOff x="192745" y="4110737"/>
            <a:chExt cx="6667165" cy="116255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72755"/>
              <a:ext cx="6667165" cy="812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107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90072" y="4525214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24×31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131" name="그룹 13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61" name="순서도: 대체 처리 16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9" name="순서도: 대체 처리 15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7" name="순서도: 대체 처리 15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55" name="순서도: 대체 처리 1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53" name="순서도: 대체 처리 15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TextBox 15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51" name="순서도: 대체 처리 15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49" name="순서도: 대체 처리 14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6484974" y="1156755"/>
              <a:ext cx="616474" cy="313642"/>
              <a:chOff x="6266805" y="2417852"/>
              <a:chExt cx="616474" cy="313642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266805" y="2417947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45" name="순서도: 대체 처리 14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09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테이프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그림과 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겹치게 한 줄로 이어 붙였습니다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붙인 테이프 전체의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965255" y="4511615"/>
            <a:ext cx="1449404" cy="537565"/>
            <a:chOff x="5709515" y="1660849"/>
            <a:chExt cx="1449404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709515" y="1833284"/>
              <a:ext cx="12624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765 cm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77" y="3176972"/>
            <a:ext cx="5238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1511660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85562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37360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231740" y="4110422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565354" y="4110422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85" name="그룹 84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484974" y="1156754"/>
              <a:ext cx="616474" cy="313741"/>
              <a:chOff x="6266805" y="2417851"/>
              <a:chExt cx="616474" cy="313741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7" name="순서도: 대체 처리 106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531947" y="2417851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3939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테이프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그림과 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겹치게 한 줄로 이어 붙였습니다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붙인 테이프 전체의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965255" y="4511615"/>
            <a:ext cx="1449404" cy="537565"/>
            <a:chOff x="5709515" y="1660849"/>
            <a:chExt cx="1449404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709515" y="1833284"/>
              <a:ext cx="12624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765 cm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91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77" y="3176972"/>
            <a:ext cx="5238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1511660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85562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37360" y="2994407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231740" y="4110422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565354" y="4110422"/>
            <a:ext cx="11146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435053"/>
            <a:ext cx="6667165" cy="1802312"/>
            <a:chOff x="192745" y="3470978"/>
            <a:chExt cx="6667165" cy="18023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08941"/>
              <a:ext cx="6667165" cy="14762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709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31636" y="3863950"/>
            <a:ext cx="639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이어 붙이면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45×21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945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겹치는 부분은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군데이므로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테이프 길이에서 겹치는 부분의 길이를 빼면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765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8" y="393974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509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그룹 91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93" name="그룹 92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484974" y="1156754"/>
              <a:ext cx="616474" cy="313741"/>
              <a:chOff x="6266805" y="2417851"/>
              <a:chExt cx="616474" cy="313741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5" name="순서도: 대체 처리 11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531947" y="2417851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55" y="164498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07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518716" y="1160748"/>
            <a:ext cx="3501556" cy="357115"/>
            <a:chOff x="3599892" y="1146459"/>
            <a:chExt cx="3501556" cy="357115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99892" y="1146459"/>
              <a:ext cx="285082" cy="316673"/>
              <a:chOff x="6299930" y="2407556"/>
              <a:chExt cx="285082" cy="316673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99930" y="2407556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81" name="순서도: 대체 처리 8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pic>
        <p:nvPicPr>
          <p:cNvPr id="65" name="Picture 2" descr="D:\2022 2학기 업무\한대희 전자저작물\한대희 3-2\app\resource\contents_sub\lesson01\ops\1\images\1_7\1_7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4" y="2420888"/>
            <a:ext cx="5987911" cy="15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2142284" y="4293096"/>
            <a:ext cx="93283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232×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913753" y="4123564"/>
            <a:ext cx="840546" cy="537565"/>
            <a:chOff x="6012160" y="1660849"/>
            <a:chExt cx="840546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 bwMode="auto">
          <a:xfrm>
            <a:off x="3502631" y="4306586"/>
            <a:ext cx="4664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3879591" y="4120661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464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55" y="164498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 descr="D:\2022 2학기 업무\한대희 전자저작물\한대희 3-2\app\resource\contents_sub\lesson01\ops\1\images\1_7\1_7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4" y="2420888"/>
            <a:ext cx="5987911" cy="15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2142284" y="4293096"/>
            <a:ext cx="93283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232×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913753" y="4123564"/>
            <a:ext cx="840546" cy="537565"/>
            <a:chOff x="6012160" y="1660849"/>
            <a:chExt cx="840546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 bwMode="auto">
          <a:xfrm>
            <a:off x="3502631" y="4306586"/>
            <a:ext cx="4664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3879591" y="4120661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464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879050"/>
            <a:ext cx="6667165" cy="1358315"/>
            <a:chOff x="192745" y="3914975"/>
            <a:chExt cx="6667165" cy="135831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076993"/>
              <a:ext cx="6667165" cy="1008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149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7050" y="4293096"/>
            <a:ext cx="639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 모형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232×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518716" y="1160748"/>
            <a:ext cx="3501556" cy="357115"/>
            <a:chOff x="3599892" y="1146459"/>
            <a:chExt cx="3501556" cy="357115"/>
          </a:xfrm>
        </p:grpSpPr>
        <p:grpSp>
          <p:nvGrpSpPr>
            <p:cNvPr id="121" name="그룹 120"/>
            <p:cNvGrpSpPr/>
            <p:nvPr/>
          </p:nvGrpSpPr>
          <p:grpSpPr>
            <a:xfrm>
              <a:off x="3599892" y="1146459"/>
              <a:ext cx="285082" cy="316673"/>
              <a:chOff x="6299930" y="2407556"/>
              <a:chExt cx="285082" cy="316673"/>
            </a:xfrm>
          </p:grpSpPr>
          <p:sp>
            <p:nvSpPr>
              <p:cNvPr id="194" name="순서도: 대체 처리 19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TextBox 194"/>
              <p:cNvSpPr txBox="1">
                <a:spLocks noChangeArrowheads="1"/>
              </p:cNvSpPr>
              <p:nvPr/>
            </p:nvSpPr>
            <p:spPr bwMode="auto">
              <a:xfrm>
                <a:off x="6299930" y="2407556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92" name="순서도: 대체 처리 1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90" name="순서도: 대체 처리 1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88" name="순서도: 대체 처리 1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9" name="순서도: 대체 처리 14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35" name="순서도: 대체 처리 13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43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133695" y="2866594"/>
            <a:ext cx="2824382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644522" y="3853055"/>
            <a:ext cx="55605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039213" y="3683523"/>
            <a:ext cx="840546" cy="537565"/>
            <a:chOff x="6012160" y="1660849"/>
            <a:chExt cx="840546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 bwMode="auto">
          <a:xfrm>
            <a:off x="3628034" y="3854998"/>
            <a:ext cx="4664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004994" y="3669073"/>
            <a:ext cx="840546" cy="537565"/>
            <a:chOff x="6012160" y="1660849"/>
            <a:chExt cx="840546" cy="53756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496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3518716" y="1160846"/>
            <a:ext cx="3501556" cy="359942"/>
            <a:chOff x="3599892" y="1146557"/>
            <a:chExt cx="3501556" cy="359942"/>
          </a:xfrm>
        </p:grpSpPr>
        <p:grpSp>
          <p:nvGrpSpPr>
            <p:cNvPr id="66" name="그룹 65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864114" y="1160250"/>
              <a:ext cx="285082" cy="346249"/>
              <a:chOff x="5349188" y="3797968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796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81" name="순서도: 대체 처리 8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2124392" y="3685333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133695" y="2866594"/>
            <a:ext cx="2824382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67744" y="3853055"/>
            <a:ext cx="93283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124×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039213" y="3683523"/>
            <a:ext cx="840546" cy="537565"/>
            <a:chOff x="6012160" y="1660849"/>
            <a:chExt cx="840546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 bwMode="auto">
          <a:xfrm>
            <a:off x="3628034" y="3854998"/>
            <a:ext cx="4664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004994" y="3669073"/>
            <a:ext cx="840546" cy="537565"/>
            <a:chOff x="6012160" y="1660849"/>
            <a:chExt cx="840546" cy="53756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496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219333"/>
            <a:ext cx="6667165" cy="2018032"/>
            <a:chOff x="192745" y="3255258"/>
            <a:chExt cx="6667165" cy="20180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95411"/>
              <a:ext cx="6667165" cy="1689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2552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32753"/>
              </p:ext>
            </p:extLst>
          </p:nvPr>
        </p:nvGraphicFramePr>
        <p:xfrm>
          <a:off x="2728881" y="3826661"/>
          <a:ext cx="14149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3430191" y="350100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518716" y="1160846"/>
            <a:ext cx="3501556" cy="359942"/>
            <a:chOff x="3599892" y="1146557"/>
            <a:chExt cx="3501556" cy="359942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87" name="순서도: 대체 처리 1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64114" y="1160250"/>
              <a:ext cx="285082" cy="346249"/>
              <a:chOff x="5349188" y="3797968"/>
              <a:chExt cx="285082" cy="346249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5349188" y="379796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65" name="순서도: 대체 처리 164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79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7916"/>
            <a:ext cx="626735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F5704-4FF5-4A2D-989B-7E4A9576E9C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E59DED67-8443-4141-BAD6-965191A60C51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A06B8B-93A7-4CFF-9E08-6F85DBBCB50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50813"/>
              </p:ext>
            </p:extLst>
          </p:nvPr>
        </p:nvGraphicFramePr>
        <p:xfrm>
          <a:off x="1295636" y="291321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678258" y="3701821"/>
            <a:ext cx="1341289" cy="596222"/>
            <a:chOff x="5674702" y="810027"/>
            <a:chExt cx="1341289" cy="59622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574"/>
              </p:ext>
            </p:extLst>
          </p:nvPr>
        </p:nvGraphicFramePr>
        <p:xfrm>
          <a:off x="3945516" y="292395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949022" y="3712558"/>
            <a:ext cx="1720405" cy="596222"/>
            <a:chOff x="5295586" y="810027"/>
            <a:chExt cx="1720405" cy="59622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295586" y="810027"/>
              <a:ext cx="15571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64" name="그룹 63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28102" y="1146557"/>
              <a:ext cx="285082" cy="346249"/>
              <a:chOff x="5349188" y="3784275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84275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1" name="순서도: 대체 처리 12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7916"/>
            <a:ext cx="626735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11968"/>
              </p:ext>
            </p:extLst>
          </p:nvPr>
        </p:nvGraphicFramePr>
        <p:xfrm>
          <a:off x="1295636" y="291321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678258" y="3701821"/>
            <a:ext cx="1341289" cy="596222"/>
            <a:chOff x="5674702" y="810027"/>
            <a:chExt cx="1341289" cy="59622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94470"/>
              </p:ext>
            </p:extLst>
          </p:nvPr>
        </p:nvGraphicFramePr>
        <p:xfrm>
          <a:off x="3945516" y="292395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949022" y="3712558"/>
            <a:ext cx="1720405" cy="596222"/>
            <a:chOff x="5295586" y="810027"/>
            <a:chExt cx="1720405" cy="59622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295586" y="810027"/>
              <a:ext cx="15571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219333"/>
            <a:ext cx="6667165" cy="2018032"/>
            <a:chOff x="192745" y="3255258"/>
            <a:chExt cx="6667165" cy="201803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95411"/>
              <a:ext cx="6667165" cy="1689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2552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58173"/>
              </p:ext>
            </p:extLst>
          </p:nvPr>
        </p:nvGraphicFramePr>
        <p:xfrm>
          <a:off x="1638968" y="3826661"/>
          <a:ext cx="14149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1980166" y="350100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26238"/>
              </p:ext>
            </p:extLst>
          </p:nvPr>
        </p:nvGraphicFramePr>
        <p:xfrm>
          <a:off x="3959932" y="3826661"/>
          <a:ext cx="14149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4315141" y="350100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73" name="그룹 72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128102" y="1146557"/>
              <a:ext cx="285082" cy="346249"/>
              <a:chOff x="5349188" y="3784275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84275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24" name="순서도: 대체 처리 123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1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0788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결과를 비교하여      안에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,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suhi_h_0302_01_1011.html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75" y="16780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70" y="1663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21" y="176302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56" y="162960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68" y="3508761"/>
            <a:ext cx="421277" cy="43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1989762" y="3544182"/>
            <a:ext cx="12534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541×6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86966" y="3534492"/>
            <a:ext cx="12534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832×4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1156" y="3356992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3518716" y="1160846"/>
            <a:ext cx="3501556" cy="357017"/>
            <a:chOff x="3599892" y="1146557"/>
            <a:chExt cx="3501556" cy="357017"/>
          </a:xfrm>
        </p:grpSpPr>
        <p:grpSp>
          <p:nvGrpSpPr>
            <p:cNvPr id="64" name="그룹 63"/>
            <p:cNvGrpSpPr/>
            <p:nvPr/>
          </p:nvGrpSpPr>
          <p:grpSpPr>
            <a:xfrm>
              <a:off x="3599892" y="1146557"/>
              <a:ext cx="285082" cy="316575"/>
              <a:chOff x="6299930" y="2407654"/>
              <a:chExt cx="285082" cy="316575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99930" y="240765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394361" y="1149585"/>
              <a:ext cx="285082" cy="313547"/>
              <a:chOff x="5349188" y="3787303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8730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484974" y="1156755"/>
              <a:ext cx="616474" cy="313740"/>
              <a:chOff x="6266805" y="2417852"/>
              <a:chExt cx="616474" cy="313740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266805" y="2418045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81" name="순서도: 대체 처리 80"/>
              <p:cNvSpPr/>
              <p:nvPr/>
            </p:nvSpPr>
            <p:spPr>
              <a:xfrm>
                <a:off x="6599171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6531947" y="241785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46090</TotalTime>
  <Words>1926</Words>
  <Application>Microsoft Office PowerPoint</Application>
  <PresentationFormat>화면 슬라이드 쇼(4:3)</PresentationFormat>
  <Paragraphs>864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오승태</dc:creator>
  <cp:lastModifiedBy>DB400SDA</cp:lastModifiedBy>
  <cp:revision>7697</cp:revision>
  <dcterms:created xsi:type="dcterms:W3CDTF">2008-07-15T12:19:11Z</dcterms:created>
  <dcterms:modified xsi:type="dcterms:W3CDTF">2022-06-09T06:22:11Z</dcterms:modified>
</cp:coreProperties>
</file>