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327" r:id="rId4"/>
    <p:sldId id="1364" r:id="rId5"/>
    <p:sldId id="1347" r:id="rId6"/>
    <p:sldId id="1419" r:id="rId7"/>
    <p:sldId id="1420" r:id="rId8"/>
    <p:sldId id="1421" r:id="rId9"/>
    <p:sldId id="1097" r:id="rId10"/>
    <p:sldId id="1289" r:id="rId11"/>
    <p:sldId id="1377" r:id="rId12"/>
    <p:sldId id="1378" r:id="rId13"/>
    <p:sldId id="1379" r:id="rId14"/>
    <p:sldId id="1329" r:id="rId15"/>
    <p:sldId id="1448" r:id="rId16"/>
    <p:sldId id="1380" r:id="rId17"/>
    <p:sldId id="1381" r:id="rId18"/>
    <p:sldId id="1310" r:id="rId19"/>
    <p:sldId id="1436" r:id="rId20"/>
    <p:sldId id="1297" r:id="rId21"/>
    <p:sldId id="1315" r:id="rId22"/>
    <p:sldId id="1316" r:id="rId23"/>
    <p:sldId id="1322" r:id="rId24"/>
    <p:sldId id="1437" r:id="rId25"/>
    <p:sldId id="1323" r:id="rId26"/>
    <p:sldId id="1438" r:id="rId27"/>
    <p:sldId id="1324" r:id="rId28"/>
    <p:sldId id="1439" r:id="rId29"/>
    <p:sldId id="1342" r:id="rId30"/>
    <p:sldId id="1440" r:id="rId31"/>
    <p:sldId id="1317" r:id="rId32"/>
    <p:sldId id="1441" r:id="rId33"/>
    <p:sldId id="1358" r:id="rId34"/>
    <p:sldId id="1442" r:id="rId35"/>
    <p:sldId id="1366" r:id="rId36"/>
    <p:sldId id="1443" r:id="rId37"/>
    <p:sldId id="1320" r:id="rId38"/>
    <p:sldId id="1444" r:id="rId39"/>
    <p:sldId id="1321" r:id="rId40"/>
    <p:sldId id="1445" r:id="rId41"/>
    <p:sldId id="1343" r:id="rId42"/>
    <p:sldId id="1446" r:id="rId43"/>
    <p:sldId id="1447" r:id="rId44"/>
  </p:sldIdLst>
  <p:sldSz cx="9144000" cy="6858000" type="screen4x3"/>
  <p:notesSz cx="6797675" cy="9874250"/>
  <p:embeddedFontLst>
    <p:embeddedFont>
      <p:font typeface="여기어때 잘난체" panose="020B0600000101010101" pitchFamily="50" charset="-127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500"/>
    <a:srgbClr val="00A0FF"/>
    <a:srgbClr val="E50182"/>
    <a:srgbClr val="FF0182"/>
    <a:srgbClr val="0096E0"/>
    <a:srgbClr val="FF5A00"/>
    <a:srgbClr val="AED7F3"/>
    <a:srgbClr val="FFCCCC"/>
    <a:srgbClr val="FF9999"/>
    <a:srgbClr val="C1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4549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8051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761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바나나우유에는 딸기우유보다 얼마나 더 많은 우유를 사용했는지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바나나우유에는 딸기우유보다 얼마나 더 많은 우유를 사용했는지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45201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98742" y="2528900"/>
            <a:ext cx="6201263" cy="10707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lnSpc>
                <a:spcPct val="150000"/>
              </a:lnSpc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빼면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    보다 작으므로 더 많이 사용한 우유의 양은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컵보다 적을 것 같습니다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832" y="3422187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2751890" y="13459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31684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5022"/>
              </p:ext>
            </p:extLst>
          </p:nvPr>
        </p:nvGraphicFramePr>
        <p:xfrm>
          <a:off x="3661297" y="25780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78434"/>
              </p:ext>
            </p:extLst>
          </p:nvPr>
        </p:nvGraphicFramePr>
        <p:xfrm>
          <a:off x="4427984" y="257809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바나나우유에는 딸기우유보다 얼마나 더 많은 우유를 사용했는지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바나나우유에 얼마나 더 많은 우유를 사용했는지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879812" y="2526380"/>
            <a:ext cx="1355112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43808" y="2630352"/>
            <a:ext cx="13911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0728"/>
              </p:ext>
            </p:extLst>
          </p:nvPr>
        </p:nvGraphicFramePr>
        <p:xfrm>
          <a:off x="3821945" y="25532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924" y="2348880"/>
            <a:ext cx="360000" cy="355000"/>
          </a:xfrm>
          <a:prstGeom prst="rect">
            <a:avLst/>
          </a:prstGeom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31684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1862"/>
              </p:ext>
            </p:extLst>
          </p:nvPr>
        </p:nvGraphicFramePr>
        <p:xfrm>
          <a:off x="3101865" y="255164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이미지와 함께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바나나우유에 얼마나 더 많은 우유를 사용했는지 그림으로      나타내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402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\app\resource\contents\lesson01\ops\lesson01\images\mm_42_1_06_03_02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바나나우유에는 딸기우유보다 얼마나 더 많은 우유를 사용했는지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31684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498823" y="2691363"/>
            <a:ext cx="739939" cy="342483"/>
            <a:chOff x="3569808" y="4849650"/>
            <a:chExt cx="739939" cy="342483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38322" y="4224471"/>
            <a:ext cx="739939" cy="342483"/>
            <a:chOff x="3569808" y="4849650"/>
            <a:chExt cx="739939" cy="34248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80" y="2348880"/>
            <a:ext cx="5479619" cy="1074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56380" y="4283930"/>
            <a:ext cx="5479619" cy="19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204558" y="44222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59987" y="44222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11408" y="44222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62829" y="44222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14250" y="44222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65671" y="44222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63" y="2687655"/>
            <a:ext cx="437451" cy="586184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63" y="4149080"/>
            <a:ext cx="437451" cy="586184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05" y="4806997"/>
            <a:ext cx="2015992" cy="40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93" y="5406374"/>
            <a:ext cx="1895771" cy="5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1" y="23488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91" y="388644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640757" y="2341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92745" y="2716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648937" y="2849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바나나우유에 얼마나 더 많은 우유를 사용했나요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03548" y="2526380"/>
            <a:ext cx="895490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547" y="2647286"/>
            <a:ext cx="1075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2171"/>
              </p:ext>
            </p:extLst>
          </p:nvPr>
        </p:nvGraphicFramePr>
        <p:xfrm>
          <a:off x="764506" y="25517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바나나우유에는 딸기우유보다 얼마나 더 많은 우유를 사용했는지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31684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/>
          <p:cNvSpPr/>
          <p:nvPr/>
        </p:nvSpPr>
        <p:spPr bwMode="auto">
          <a:xfrm>
            <a:off x="503548" y="3306469"/>
            <a:ext cx="5967738" cy="9232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    표 하여 나타낸 그림을 보고 더 많이 사용한 우유의 양을 구했습니다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17231"/>
              </p:ext>
            </p:extLst>
          </p:nvPr>
        </p:nvGraphicFramePr>
        <p:xfrm>
          <a:off x="1132550" y="32824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962" y="3768083"/>
            <a:ext cx="360000" cy="355000"/>
          </a:xfrm>
          <a:prstGeom prst="rect">
            <a:avLst/>
          </a:prstGeom>
        </p:spPr>
      </p:pic>
      <p:pic>
        <p:nvPicPr>
          <p:cNvPr id="9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60" y="3425228"/>
            <a:ext cx="249604" cy="24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18517"/>
              </p:ext>
            </p:extLst>
          </p:nvPr>
        </p:nvGraphicFramePr>
        <p:xfrm>
          <a:off x="2159732" y="32824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244" y="2348880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2" y="34252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0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41127" y="5281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9946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92504" y="1548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4992042" y="1374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24818"/>
              </p:ext>
            </p:extLst>
          </p:nvPr>
        </p:nvGraphicFramePr>
        <p:xfrm>
          <a:off x="1295636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07492"/>
              </p:ext>
            </p:extLst>
          </p:nvPr>
        </p:nvGraphicFramePr>
        <p:xfrm>
          <a:off x="2519772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25559"/>
              </p:ext>
            </p:extLst>
          </p:nvPr>
        </p:nvGraphicFramePr>
        <p:xfrm>
          <a:off x="678562" y="335572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17645" y="3430712"/>
            <a:ext cx="13770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58031" y="2220069"/>
            <a:ext cx="904875" cy="614018"/>
          </a:xfrm>
          <a:prstGeom prst="roundRect">
            <a:avLst/>
          </a:prstGeom>
          <a:noFill/>
          <a:ln w="12700">
            <a:solidFill>
              <a:srgbClr val="E5018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755201" y="2318594"/>
            <a:ext cx="7564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67323"/>
              </p:ext>
            </p:extLst>
          </p:nvPr>
        </p:nvGraphicFramePr>
        <p:xfrm>
          <a:off x="1398642" y="335454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93119"/>
              </p:ext>
            </p:extLst>
          </p:nvPr>
        </p:nvGraphicFramePr>
        <p:xfrm>
          <a:off x="1140724" y="456427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 bwMode="auto">
          <a:xfrm>
            <a:off x="1147900" y="45549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822163" y="473501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642" y="4484346"/>
            <a:ext cx="360000" cy="3550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56" y="4694675"/>
            <a:ext cx="360000" cy="355000"/>
          </a:xfrm>
          <a:prstGeom prst="rect">
            <a:avLst/>
          </a:prstGeom>
        </p:spPr>
      </p:pic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64379"/>
              </p:ext>
            </p:extLst>
          </p:nvPr>
        </p:nvGraphicFramePr>
        <p:xfrm>
          <a:off x="639097" y="93320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61628"/>
              </p:ext>
            </p:extLst>
          </p:nvPr>
        </p:nvGraphicFramePr>
        <p:xfrm>
          <a:off x="1871700" y="16203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33694"/>
              </p:ext>
            </p:extLst>
          </p:nvPr>
        </p:nvGraphicFramePr>
        <p:xfrm>
          <a:off x="1011271" y="222991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60800"/>
            <a:ext cx="78061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04" y="2260800"/>
            <a:ext cx="78061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82" y="2260800"/>
            <a:ext cx="78061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14" y="2260077"/>
            <a:ext cx="78061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81" y="4574677"/>
            <a:ext cx="78061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82" y="3374105"/>
            <a:ext cx="780615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14" y="3374105"/>
            <a:ext cx="78061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09" y="3374105"/>
            <a:ext cx="78061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4574677"/>
            <a:ext cx="78061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9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" name="Picture 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55564" y="2889784"/>
            <a:ext cx="406046" cy="39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모서리가 둥근 직사각형 103"/>
          <p:cNvSpPr/>
          <p:nvPr/>
        </p:nvSpPr>
        <p:spPr>
          <a:xfrm>
            <a:off x="440395" y="4496159"/>
            <a:ext cx="6228134" cy="697037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4646188" y="4509120"/>
            <a:ext cx="0" cy="689428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1784159" y="4485556"/>
            <a:ext cx="0" cy="697037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모서리가 둥근 직사각형 124"/>
          <p:cNvSpPr/>
          <p:nvPr/>
        </p:nvSpPr>
        <p:spPr>
          <a:xfrm>
            <a:off x="437890" y="3295587"/>
            <a:ext cx="6230639" cy="697037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/>
          <p:cNvCxnSpPr/>
          <p:nvPr/>
        </p:nvCxnSpPr>
        <p:spPr bwMode="auto">
          <a:xfrm>
            <a:off x="4644008" y="3303196"/>
            <a:ext cx="0" cy="689428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1781654" y="3284984"/>
            <a:ext cx="0" cy="697037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모서리가 둥근 직사각형 129"/>
          <p:cNvSpPr/>
          <p:nvPr/>
        </p:nvSpPr>
        <p:spPr>
          <a:xfrm>
            <a:off x="437890" y="2181559"/>
            <a:ext cx="6230639" cy="697037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/>
          <p:nvPr/>
        </p:nvCxnSpPr>
        <p:spPr bwMode="auto">
          <a:xfrm>
            <a:off x="4644008" y="2200104"/>
            <a:ext cx="0" cy="689428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/>
          <p:cNvCxnSpPr/>
          <p:nvPr/>
        </p:nvCxnSpPr>
        <p:spPr bwMode="auto">
          <a:xfrm>
            <a:off x="1781654" y="2170956"/>
            <a:ext cx="0" cy="697037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9" name="Picture 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55564" y="4020381"/>
            <a:ext cx="406046" cy="39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0" name="직선 화살표 연결선 139"/>
          <p:cNvCxnSpPr/>
          <p:nvPr/>
        </p:nvCxnSpPr>
        <p:spPr bwMode="auto">
          <a:xfrm>
            <a:off x="4519119" y="2806536"/>
            <a:ext cx="339997" cy="567569"/>
          </a:xfrm>
          <a:prstGeom prst="straightConnector1">
            <a:avLst/>
          </a:prstGeom>
          <a:noFill/>
          <a:ln w="38100" cap="flat" cmpd="sng" algn="ctr">
            <a:solidFill>
              <a:srgbClr val="E5018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타원 140"/>
          <p:cNvSpPr/>
          <p:nvPr/>
        </p:nvSpPr>
        <p:spPr>
          <a:xfrm>
            <a:off x="2409694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41127" y="5281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78054"/>
              </p:ext>
            </p:extLst>
          </p:nvPr>
        </p:nvGraphicFramePr>
        <p:xfrm>
          <a:off x="1295636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27367"/>
              </p:ext>
            </p:extLst>
          </p:nvPr>
        </p:nvGraphicFramePr>
        <p:xfrm>
          <a:off x="2519772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604651" y="2463199"/>
            <a:ext cx="66162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91736"/>
              </p:ext>
            </p:extLst>
          </p:nvPr>
        </p:nvGraphicFramePr>
        <p:xfrm>
          <a:off x="2568253" y="23847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4781227" y="252894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8951"/>
              </p:ext>
            </p:extLst>
          </p:nvPr>
        </p:nvGraphicFramePr>
        <p:xfrm>
          <a:off x="3468385" y="238606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3475623" y="23507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125043" y="25186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10794"/>
              </p:ext>
            </p:extLst>
          </p:nvPr>
        </p:nvGraphicFramePr>
        <p:xfrm>
          <a:off x="5124569" y="238671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5131807" y="23507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5" name="타원 64"/>
          <p:cNvSpPr/>
          <p:nvPr/>
        </p:nvSpPr>
        <p:spPr>
          <a:xfrm>
            <a:off x="503716" y="2520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91002"/>
              </p:ext>
            </p:extLst>
          </p:nvPr>
        </p:nvGraphicFramePr>
        <p:xfrm>
          <a:off x="1858776" y="23826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00059"/>
              </p:ext>
            </p:extLst>
          </p:nvPr>
        </p:nvGraphicFramePr>
        <p:xfrm>
          <a:off x="4188433" y="23826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6" name="그림 1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215" y="2183868"/>
            <a:ext cx="360000" cy="355000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838" y="2282181"/>
            <a:ext cx="360000" cy="355000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812138" y="2475071"/>
            <a:ext cx="739939" cy="342483"/>
            <a:chOff x="3569808" y="4849650"/>
            <a:chExt cx="739939" cy="342483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25598"/>
              </p:ext>
            </p:extLst>
          </p:nvPr>
        </p:nvGraphicFramePr>
        <p:xfrm>
          <a:off x="639097" y="93320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66362"/>
              </p:ext>
            </p:extLst>
          </p:nvPr>
        </p:nvGraphicFramePr>
        <p:xfrm>
          <a:off x="1871700" y="16203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274" y="2060848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717" y="2094610"/>
            <a:ext cx="360000" cy="355000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10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71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4" y="2420888"/>
            <a:ext cx="5953011" cy="162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19271"/>
              </p:ext>
            </p:extLst>
          </p:nvPr>
        </p:nvGraphicFramePr>
        <p:xfrm>
          <a:off x="2778623" y="216955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2797210" y="2132856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888" y="2044152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92406"/>
              </p:ext>
            </p:extLst>
          </p:nvPr>
        </p:nvGraphicFramePr>
        <p:xfrm>
          <a:off x="1583700" y="371397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1590938" y="367920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580" y="3454654"/>
            <a:ext cx="360000" cy="35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544" y="322429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20179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9177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28746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8906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532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\app\resource\contents\lesson01\ops\lesson01\images\mm_42_1_06_04_02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85842"/>
              </p:ext>
            </p:extLst>
          </p:nvPr>
        </p:nvGraphicFramePr>
        <p:xfrm>
          <a:off x="1295636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90503"/>
              </p:ext>
            </p:extLst>
          </p:nvPr>
        </p:nvGraphicFramePr>
        <p:xfrm>
          <a:off x="639097" y="93320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다른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35847"/>
              </p:ext>
            </p:extLst>
          </p:nvPr>
        </p:nvGraphicFramePr>
        <p:xfrm>
          <a:off x="2519772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02959"/>
              </p:ext>
            </p:extLst>
          </p:nvPr>
        </p:nvGraphicFramePr>
        <p:xfrm>
          <a:off x="1871700" y="16203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592174" y="4785280"/>
            <a:ext cx="66162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－    ＝ 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53611"/>
              </p:ext>
            </p:extLst>
          </p:nvPr>
        </p:nvGraphicFramePr>
        <p:xfrm>
          <a:off x="2555776" y="470684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5040052" y="485102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82072"/>
              </p:ext>
            </p:extLst>
          </p:nvPr>
        </p:nvGraphicFramePr>
        <p:xfrm>
          <a:off x="5383394" y="47088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5390632" y="4672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44761"/>
              </p:ext>
            </p:extLst>
          </p:nvPr>
        </p:nvGraphicFramePr>
        <p:xfrm>
          <a:off x="1846299" y="470470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9" name="그룹 88"/>
          <p:cNvGrpSpPr/>
          <p:nvPr/>
        </p:nvGrpSpPr>
        <p:grpSpPr>
          <a:xfrm>
            <a:off x="812139" y="4797152"/>
            <a:ext cx="739939" cy="342483"/>
            <a:chOff x="3569808" y="4849650"/>
            <a:chExt cx="739939" cy="342483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22286"/>
              </p:ext>
            </p:extLst>
          </p:nvPr>
        </p:nvGraphicFramePr>
        <p:xfrm>
          <a:off x="3131896" y="4709291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 bwMode="auto">
          <a:xfrm>
            <a:off x="3150483" y="4672597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53705"/>
              </p:ext>
            </p:extLst>
          </p:nvPr>
        </p:nvGraphicFramePr>
        <p:xfrm>
          <a:off x="3898527" y="47070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 bwMode="auto">
          <a:xfrm>
            <a:off x="3905765" y="467232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6629"/>
              </p:ext>
            </p:extLst>
          </p:nvPr>
        </p:nvGraphicFramePr>
        <p:xfrm>
          <a:off x="4464020" y="470697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 bwMode="auto">
          <a:xfrm>
            <a:off x="4471258" y="467220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8495" y="4633189"/>
            <a:ext cx="360000" cy="355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046" y="4496026"/>
            <a:ext cx="360000" cy="355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175" y="4479019"/>
            <a:ext cx="360000" cy="3550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703" y="4992501"/>
            <a:ext cx="360000" cy="3550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6400" y="4496026"/>
            <a:ext cx="360000" cy="355000"/>
          </a:xfrm>
          <a:prstGeom prst="rect">
            <a:avLst/>
          </a:prstGeom>
        </p:spPr>
      </p:pic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25602"/>
              </p:ext>
            </p:extLst>
          </p:nvPr>
        </p:nvGraphicFramePr>
        <p:xfrm>
          <a:off x="3923928" y="374436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7" name="직사각형 136"/>
          <p:cNvSpPr/>
          <p:nvPr/>
        </p:nvSpPr>
        <p:spPr bwMode="auto">
          <a:xfrm>
            <a:off x="3931166" y="37095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325" y="349175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647564" y="2258548"/>
            <a:ext cx="5591697" cy="5296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만큼을 분수로 바꾸어 계산했습니다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3" y="2385149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261" y="2675708"/>
            <a:ext cx="360000" cy="355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 bwMode="auto">
          <a:xfrm>
            <a:off x="647564" y="3107756"/>
            <a:ext cx="5591697" cy="4814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분수를 가분수로 바꾸어 계산했습니다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3" y="3191102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892" y="3481661"/>
            <a:ext cx="360000" cy="355000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37349"/>
              </p:ext>
            </p:extLst>
          </p:nvPr>
        </p:nvGraphicFramePr>
        <p:xfrm>
          <a:off x="1259632" y="22408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13065"/>
              </p:ext>
            </p:extLst>
          </p:nvPr>
        </p:nvGraphicFramePr>
        <p:xfrm>
          <a:off x="1295636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4486"/>
              </p:ext>
            </p:extLst>
          </p:nvPr>
        </p:nvGraphicFramePr>
        <p:xfrm>
          <a:off x="639097" y="93320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63264"/>
              </p:ext>
            </p:extLst>
          </p:nvPr>
        </p:nvGraphicFramePr>
        <p:xfrm>
          <a:off x="975015" y="320903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14097" y="3283784"/>
            <a:ext cx="2965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71834"/>
              </p:ext>
            </p:extLst>
          </p:nvPr>
        </p:nvGraphicFramePr>
        <p:xfrm>
          <a:off x="1695095" y="320903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2277865" y="3180905"/>
            <a:ext cx="1401675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00572"/>
              </p:ext>
            </p:extLst>
          </p:nvPr>
        </p:nvGraphicFramePr>
        <p:xfrm>
          <a:off x="2526686" y="32090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263779" y="3284631"/>
            <a:ext cx="14157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4931"/>
              </p:ext>
            </p:extLst>
          </p:nvPr>
        </p:nvGraphicFramePr>
        <p:xfrm>
          <a:off x="3175484" y="32090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98269"/>
              </p:ext>
            </p:extLst>
          </p:nvPr>
        </p:nvGraphicFramePr>
        <p:xfrm>
          <a:off x="4495767" y="3204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234849" y="3279262"/>
            <a:ext cx="2965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83282"/>
              </p:ext>
            </p:extLst>
          </p:nvPr>
        </p:nvGraphicFramePr>
        <p:xfrm>
          <a:off x="5076056" y="3204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5639545" y="3178193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38141"/>
              </p:ext>
            </p:extLst>
          </p:nvPr>
        </p:nvGraphicFramePr>
        <p:xfrm>
          <a:off x="5741062" y="3204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768" y="2924262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91" y="2924262"/>
            <a:ext cx="360000" cy="355000"/>
          </a:xfrm>
          <a:prstGeom prst="rect">
            <a:avLst/>
          </a:prstGeom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491276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22038"/>
              </p:ext>
            </p:extLst>
          </p:nvPr>
        </p:nvGraphicFramePr>
        <p:xfrm>
          <a:off x="975015" y="320903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14097" y="3283784"/>
            <a:ext cx="2965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64076"/>
              </p:ext>
            </p:extLst>
          </p:nvPr>
        </p:nvGraphicFramePr>
        <p:xfrm>
          <a:off x="1695095" y="320903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2277865" y="3180905"/>
            <a:ext cx="1401675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53754"/>
              </p:ext>
            </p:extLst>
          </p:nvPr>
        </p:nvGraphicFramePr>
        <p:xfrm>
          <a:off x="2526686" y="32090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263779" y="3284631"/>
            <a:ext cx="14157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64983"/>
              </p:ext>
            </p:extLst>
          </p:nvPr>
        </p:nvGraphicFramePr>
        <p:xfrm>
          <a:off x="3175484" y="32090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99902"/>
              </p:ext>
            </p:extLst>
          </p:nvPr>
        </p:nvGraphicFramePr>
        <p:xfrm>
          <a:off x="4495767" y="3204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234849" y="3279262"/>
            <a:ext cx="2965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01932"/>
              </p:ext>
            </p:extLst>
          </p:nvPr>
        </p:nvGraphicFramePr>
        <p:xfrm>
          <a:off x="5076056" y="3204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5639545" y="3178193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11769"/>
              </p:ext>
            </p:extLst>
          </p:nvPr>
        </p:nvGraphicFramePr>
        <p:xfrm>
          <a:off x="5741062" y="3204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9983"/>
              </p:ext>
            </p:extLst>
          </p:nvPr>
        </p:nvGraphicFramePr>
        <p:xfrm>
          <a:off x="611560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72839"/>
              </p:ext>
            </p:extLst>
          </p:nvPr>
        </p:nvGraphicFramePr>
        <p:xfrm>
          <a:off x="122365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14002"/>
              </p:ext>
            </p:extLst>
          </p:nvPr>
        </p:nvGraphicFramePr>
        <p:xfrm>
          <a:off x="1727684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6625"/>
              </p:ext>
            </p:extLst>
          </p:nvPr>
        </p:nvGraphicFramePr>
        <p:xfrm>
          <a:off x="219573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28999"/>
              </p:ext>
            </p:extLst>
          </p:nvPr>
        </p:nvGraphicFramePr>
        <p:xfrm>
          <a:off x="269979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80492"/>
              </p:ext>
            </p:extLst>
          </p:nvPr>
        </p:nvGraphicFramePr>
        <p:xfrm>
          <a:off x="611588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79077"/>
              </p:ext>
            </p:extLst>
          </p:nvPr>
        </p:nvGraphicFramePr>
        <p:xfrm>
          <a:off x="1115616" y="434603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06758"/>
              </p:ext>
            </p:extLst>
          </p:nvPr>
        </p:nvGraphicFramePr>
        <p:xfrm>
          <a:off x="1583668" y="434817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88247"/>
              </p:ext>
            </p:extLst>
          </p:nvPr>
        </p:nvGraphicFramePr>
        <p:xfrm>
          <a:off x="2087724" y="434817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3933"/>
              </p:ext>
            </p:extLst>
          </p:nvPr>
        </p:nvGraphicFramePr>
        <p:xfrm>
          <a:off x="2555804" y="43454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92607"/>
              </p:ext>
            </p:extLst>
          </p:nvPr>
        </p:nvGraphicFramePr>
        <p:xfrm>
          <a:off x="3275884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6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99168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바나나우유와 딸기우유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대분수의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모델과 수직선 모델을 통해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대분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240868"/>
            <a:ext cx="61813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 부분을 뺄 수 있도록 자연수에서     만큼을 가분수로   바꾸어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3904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057021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018122" y="2998847"/>
            <a:ext cx="58686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0366"/>
              </p:ext>
            </p:extLst>
          </p:nvPr>
        </p:nvGraphicFramePr>
        <p:xfrm>
          <a:off x="1259632" y="29029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632622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56276" y="939498"/>
            <a:ext cx="20162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716016" y="229057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6460"/>
              </p:ext>
            </p:extLst>
          </p:nvPr>
        </p:nvGraphicFramePr>
        <p:xfrm>
          <a:off x="1979712" y="290322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 bwMode="auto">
          <a:xfrm>
            <a:off x="2572506" y="30684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30436"/>
              </p:ext>
            </p:extLst>
          </p:nvPr>
        </p:nvGraphicFramePr>
        <p:xfrm>
          <a:off x="2879812" y="29016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2885938" y="28656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0081"/>
              </p:ext>
            </p:extLst>
          </p:nvPr>
        </p:nvGraphicFramePr>
        <p:xfrm>
          <a:off x="3599892" y="29058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4211960" y="306780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66521"/>
              </p:ext>
            </p:extLst>
          </p:nvPr>
        </p:nvGraphicFramePr>
        <p:xfrm>
          <a:off x="4544848" y="29016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4552086" y="28656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7933" y="3728355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모두        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바꾸어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452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2042759" y="3738150"/>
            <a:ext cx="90906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가분수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408067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018122" y="4349893"/>
            <a:ext cx="58686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      －    ＝      ＝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19061"/>
              </p:ext>
            </p:extLst>
          </p:nvPr>
        </p:nvGraphicFramePr>
        <p:xfrm>
          <a:off x="1278702" y="42540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03686"/>
              </p:ext>
            </p:extLst>
          </p:nvPr>
        </p:nvGraphicFramePr>
        <p:xfrm>
          <a:off x="3311860" y="42570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75850"/>
              </p:ext>
            </p:extLst>
          </p:nvPr>
        </p:nvGraphicFramePr>
        <p:xfrm>
          <a:off x="2555832" y="425403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2574419" y="421920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322463" y="42192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44747"/>
              </p:ext>
            </p:extLst>
          </p:nvPr>
        </p:nvGraphicFramePr>
        <p:xfrm>
          <a:off x="3851920" y="4258439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3870507" y="421920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635188" y="443087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31632"/>
              </p:ext>
            </p:extLst>
          </p:nvPr>
        </p:nvGraphicFramePr>
        <p:xfrm>
          <a:off x="4968076" y="42552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4975314" y="42192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85" y="3584824"/>
            <a:ext cx="360000" cy="355000"/>
          </a:xfrm>
          <a:prstGeom prst="rect">
            <a:avLst/>
          </a:prstGeom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88881"/>
              </p:ext>
            </p:extLst>
          </p:nvPr>
        </p:nvGraphicFramePr>
        <p:xfrm>
          <a:off x="1979712" y="42570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14" y="2035425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57" y="2784927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10" y="2604403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611" y="2811558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5" y="2647763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085" y="4113076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466" y="4009802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611" y="3982295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965" y="4627142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886" y="4001363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1804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90528" y="496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55866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\app\resource\contents\lesson01\ops\lesson01\images\mm_42_1_06_06_02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261862" y="4976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88295"/>
              </p:ext>
            </p:extLst>
          </p:nvPr>
        </p:nvGraphicFramePr>
        <p:xfrm>
          <a:off x="2555776" y="152596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55809"/>
              </p:ext>
            </p:extLst>
          </p:nvPr>
        </p:nvGraphicFramePr>
        <p:xfrm>
          <a:off x="3213373" y="15264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8" y="2533689"/>
            <a:ext cx="5922751" cy="143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34630"/>
              </p:ext>
            </p:extLst>
          </p:nvPr>
        </p:nvGraphicFramePr>
        <p:xfrm>
          <a:off x="3282424" y="224412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23828" y="2344394"/>
            <a:ext cx="7366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82100"/>
              </p:ext>
            </p:extLst>
          </p:nvPr>
        </p:nvGraphicFramePr>
        <p:xfrm>
          <a:off x="4722584" y="35370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463988" y="3637277"/>
            <a:ext cx="7366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90705"/>
              </p:ext>
            </p:extLst>
          </p:nvPr>
        </p:nvGraphicFramePr>
        <p:xfrm>
          <a:off x="2123728" y="36419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 bwMode="auto">
          <a:xfrm>
            <a:off x="2121371" y="36072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1797523" y="379032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783" y="3189600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9967" y="31896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62927" y="31896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45887" y="31896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626" y="3396821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854" y="396335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50328"/>
              </p:ext>
            </p:extLst>
          </p:nvPr>
        </p:nvGraphicFramePr>
        <p:xfrm>
          <a:off x="2555776" y="152596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31787"/>
              </p:ext>
            </p:extLst>
          </p:nvPr>
        </p:nvGraphicFramePr>
        <p:xfrm>
          <a:off x="3213373" y="15264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8" y="2533689"/>
            <a:ext cx="5922751" cy="143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50761"/>
              </p:ext>
            </p:extLst>
          </p:nvPr>
        </p:nvGraphicFramePr>
        <p:xfrm>
          <a:off x="3282424" y="224412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23828" y="2344394"/>
            <a:ext cx="7366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9388"/>
              </p:ext>
            </p:extLst>
          </p:nvPr>
        </p:nvGraphicFramePr>
        <p:xfrm>
          <a:off x="4722584" y="35370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463988" y="3637277"/>
            <a:ext cx="7366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91181"/>
              </p:ext>
            </p:extLst>
          </p:nvPr>
        </p:nvGraphicFramePr>
        <p:xfrm>
          <a:off x="2123728" y="36419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 bwMode="auto">
          <a:xfrm>
            <a:off x="2121371" y="36072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1797523" y="379032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783" y="3189600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9967" y="31896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62927" y="31896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45887" y="31896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98567" y="4522139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82957"/>
              </p:ext>
            </p:extLst>
          </p:nvPr>
        </p:nvGraphicFramePr>
        <p:xfrm>
          <a:off x="62108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8621"/>
              </p:ext>
            </p:extLst>
          </p:nvPr>
        </p:nvGraphicFramePr>
        <p:xfrm>
          <a:off x="122365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73317"/>
              </p:ext>
            </p:extLst>
          </p:nvPr>
        </p:nvGraphicFramePr>
        <p:xfrm>
          <a:off x="1827967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54927"/>
              </p:ext>
            </p:extLst>
          </p:nvPr>
        </p:nvGraphicFramePr>
        <p:xfrm>
          <a:off x="2426077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52482"/>
              </p:ext>
            </p:extLst>
          </p:nvPr>
        </p:nvGraphicFramePr>
        <p:xfrm>
          <a:off x="302385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41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지호는 사과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민주는 사과    개를 먹었습니다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지호는 민주보다 사과를 얼마큼 더 먹었는지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3141085" y="3767442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22165"/>
              </p:ext>
            </p:extLst>
          </p:nvPr>
        </p:nvGraphicFramePr>
        <p:xfrm>
          <a:off x="3419872" y="37766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141084" y="3883132"/>
            <a:ext cx="10426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554" y="3573016"/>
            <a:ext cx="360000" cy="355000"/>
          </a:xfrm>
          <a:prstGeom prst="rect">
            <a:avLst/>
          </a:prstGeom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51199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88232"/>
              </p:ext>
            </p:extLst>
          </p:nvPr>
        </p:nvGraphicFramePr>
        <p:xfrm>
          <a:off x="2267744" y="149876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60505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599141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직선 연결선 40"/>
          <p:cNvCxnSpPr/>
          <p:nvPr/>
        </p:nvCxnSpPr>
        <p:spPr bwMode="auto">
          <a:xfrm>
            <a:off x="755694" y="2060848"/>
            <a:ext cx="589884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47092" y="2492896"/>
            <a:ext cx="5328413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465"/>
              </p:ext>
            </p:extLst>
          </p:nvPr>
        </p:nvGraphicFramePr>
        <p:xfrm>
          <a:off x="4614901" y="149876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지호는 사과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민주는 사과    개를 먹었습니다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지호는 민주보다 사과를 얼마큼 더 먹었는지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3141085" y="3767442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79357"/>
              </p:ext>
            </p:extLst>
          </p:nvPr>
        </p:nvGraphicFramePr>
        <p:xfrm>
          <a:off x="3419872" y="37766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141084" y="3883132"/>
            <a:ext cx="10426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91689"/>
              </p:ext>
            </p:extLst>
          </p:nvPr>
        </p:nvGraphicFramePr>
        <p:xfrm>
          <a:off x="2267744" y="149876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60505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599141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직선 연결선 40"/>
          <p:cNvCxnSpPr/>
          <p:nvPr/>
        </p:nvCxnSpPr>
        <p:spPr bwMode="auto">
          <a:xfrm>
            <a:off x="755694" y="2060848"/>
            <a:ext cx="589884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47092" y="2492896"/>
            <a:ext cx="5328413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76984"/>
              </p:ext>
            </p:extLst>
          </p:nvPr>
        </p:nvGraphicFramePr>
        <p:xfrm>
          <a:off x="4614901" y="149876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98567" y="4522139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30424"/>
              </p:ext>
            </p:extLst>
          </p:nvPr>
        </p:nvGraphicFramePr>
        <p:xfrm>
          <a:off x="62108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70412"/>
              </p:ext>
            </p:extLst>
          </p:nvPr>
        </p:nvGraphicFramePr>
        <p:xfrm>
          <a:off x="1115644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27403"/>
              </p:ext>
            </p:extLst>
          </p:nvPr>
        </p:nvGraphicFramePr>
        <p:xfrm>
          <a:off x="1599248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97046"/>
              </p:ext>
            </p:extLst>
          </p:nvPr>
        </p:nvGraphicFramePr>
        <p:xfrm>
          <a:off x="207333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83898"/>
              </p:ext>
            </p:extLst>
          </p:nvPr>
        </p:nvGraphicFramePr>
        <p:xfrm>
          <a:off x="258790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73208"/>
              </p:ext>
            </p:extLst>
          </p:nvPr>
        </p:nvGraphicFramePr>
        <p:xfrm>
          <a:off x="317180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609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887439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90269"/>
              </p:ext>
            </p:extLst>
          </p:nvPr>
        </p:nvGraphicFramePr>
        <p:xfrm>
          <a:off x="1139892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2471615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6210"/>
              </p:ext>
            </p:extLst>
          </p:nvPr>
        </p:nvGraphicFramePr>
        <p:xfrm>
          <a:off x="2723643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471615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923" y="3008814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6873"/>
              </p:ext>
            </p:extLst>
          </p:nvPr>
        </p:nvGraphicFramePr>
        <p:xfrm>
          <a:off x="1859547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921987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75410"/>
              </p:ext>
            </p:extLst>
          </p:nvPr>
        </p:nvGraphicFramePr>
        <p:xfrm>
          <a:off x="4174440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5461888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66786"/>
              </p:ext>
            </p:extLst>
          </p:nvPr>
        </p:nvGraphicFramePr>
        <p:xfrm>
          <a:off x="5713916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461888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96" y="3008814"/>
            <a:ext cx="360000" cy="355000"/>
          </a:xfrm>
          <a:prstGeom prst="rect">
            <a:avLst/>
          </a:prstGeom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7941"/>
              </p:ext>
            </p:extLst>
          </p:nvPr>
        </p:nvGraphicFramePr>
        <p:xfrm>
          <a:off x="4758742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887439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04283"/>
              </p:ext>
            </p:extLst>
          </p:nvPr>
        </p:nvGraphicFramePr>
        <p:xfrm>
          <a:off x="1139892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2471615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89524"/>
              </p:ext>
            </p:extLst>
          </p:nvPr>
        </p:nvGraphicFramePr>
        <p:xfrm>
          <a:off x="2723643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471615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97142"/>
              </p:ext>
            </p:extLst>
          </p:nvPr>
        </p:nvGraphicFramePr>
        <p:xfrm>
          <a:off x="1859547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921987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3056"/>
              </p:ext>
            </p:extLst>
          </p:nvPr>
        </p:nvGraphicFramePr>
        <p:xfrm>
          <a:off x="4174440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5461888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63597"/>
              </p:ext>
            </p:extLst>
          </p:nvPr>
        </p:nvGraphicFramePr>
        <p:xfrm>
          <a:off x="5713916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461888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73543"/>
              </p:ext>
            </p:extLst>
          </p:nvPr>
        </p:nvGraphicFramePr>
        <p:xfrm>
          <a:off x="4758742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5208"/>
              </p:ext>
            </p:extLst>
          </p:nvPr>
        </p:nvGraphicFramePr>
        <p:xfrm>
          <a:off x="62108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26584"/>
              </p:ext>
            </p:extLst>
          </p:nvPr>
        </p:nvGraphicFramePr>
        <p:xfrm>
          <a:off x="122365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81838"/>
              </p:ext>
            </p:extLst>
          </p:nvPr>
        </p:nvGraphicFramePr>
        <p:xfrm>
          <a:off x="182509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74541"/>
              </p:ext>
            </p:extLst>
          </p:nvPr>
        </p:nvGraphicFramePr>
        <p:xfrm>
          <a:off x="2426363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76906"/>
              </p:ext>
            </p:extLst>
          </p:nvPr>
        </p:nvGraphicFramePr>
        <p:xfrm>
          <a:off x="302385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5827"/>
              </p:ext>
            </p:extLst>
          </p:nvPr>
        </p:nvGraphicFramePr>
        <p:xfrm>
          <a:off x="621086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28302"/>
              </p:ext>
            </p:extLst>
          </p:nvPr>
        </p:nvGraphicFramePr>
        <p:xfrm>
          <a:off x="1108501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1065"/>
              </p:ext>
            </p:extLst>
          </p:nvPr>
        </p:nvGraphicFramePr>
        <p:xfrm>
          <a:off x="1599248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24513"/>
              </p:ext>
            </p:extLst>
          </p:nvPr>
        </p:nvGraphicFramePr>
        <p:xfrm>
          <a:off x="2073336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75143"/>
              </p:ext>
            </p:extLst>
          </p:nvPr>
        </p:nvGraphicFramePr>
        <p:xfrm>
          <a:off x="2563653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15925"/>
              </p:ext>
            </p:extLst>
          </p:nvPr>
        </p:nvGraphicFramePr>
        <p:xfrm>
          <a:off x="3167872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306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261862" y="4946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887439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88320"/>
              </p:ext>
            </p:extLst>
          </p:nvPr>
        </p:nvGraphicFramePr>
        <p:xfrm>
          <a:off x="1139892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2471615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31209"/>
              </p:ext>
            </p:extLst>
          </p:nvPr>
        </p:nvGraphicFramePr>
        <p:xfrm>
          <a:off x="2723643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471615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923" y="3008814"/>
            <a:ext cx="360000" cy="355000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47518"/>
              </p:ext>
            </p:extLst>
          </p:nvPr>
        </p:nvGraphicFramePr>
        <p:xfrm>
          <a:off x="1859547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921987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93400"/>
              </p:ext>
            </p:extLst>
          </p:nvPr>
        </p:nvGraphicFramePr>
        <p:xfrm>
          <a:off x="4174440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5461888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78838"/>
              </p:ext>
            </p:extLst>
          </p:nvPr>
        </p:nvGraphicFramePr>
        <p:xfrm>
          <a:off x="5713916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5461888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96" y="3008814"/>
            <a:ext cx="360000" cy="355000"/>
          </a:xfrm>
          <a:prstGeom prst="rect">
            <a:avLst/>
          </a:prstGeom>
        </p:spPr>
      </p:pic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04353"/>
              </p:ext>
            </p:extLst>
          </p:nvPr>
        </p:nvGraphicFramePr>
        <p:xfrm>
          <a:off x="4758742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2236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초등학교 수학4-2\3_001_2015개정\수학 4-2 지도서\app\resource\contents\lesson01\ops\lesson01\video\mm_42_1_06_02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72716"/>
            <a:ext cx="691276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500" y="871350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03103" y="2420898"/>
            <a:ext cx="3110017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바나나우유와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딸기우유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05576" y="3483016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515515" y="3591028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887439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31279"/>
              </p:ext>
            </p:extLst>
          </p:nvPr>
        </p:nvGraphicFramePr>
        <p:xfrm>
          <a:off x="1139892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2471615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80447"/>
              </p:ext>
            </p:extLst>
          </p:nvPr>
        </p:nvGraphicFramePr>
        <p:xfrm>
          <a:off x="2723643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471615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6576"/>
              </p:ext>
            </p:extLst>
          </p:nvPr>
        </p:nvGraphicFramePr>
        <p:xfrm>
          <a:off x="1859547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921987" y="3308905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45128"/>
              </p:ext>
            </p:extLst>
          </p:nvPr>
        </p:nvGraphicFramePr>
        <p:xfrm>
          <a:off x="4174440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5461888" y="320324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49063"/>
              </p:ext>
            </p:extLst>
          </p:nvPr>
        </p:nvGraphicFramePr>
        <p:xfrm>
          <a:off x="5713916" y="32124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5461888" y="331893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75416"/>
              </p:ext>
            </p:extLst>
          </p:nvPr>
        </p:nvGraphicFramePr>
        <p:xfrm>
          <a:off x="4758742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8" name="직각 삼각형 11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12605"/>
              </p:ext>
            </p:extLst>
          </p:nvPr>
        </p:nvGraphicFramePr>
        <p:xfrm>
          <a:off x="62108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1673"/>
              </p:ext>
            </p:extLst>
          </p:nvPr>
        </p:nvGraphicFramePr>
        <p:xfrm>
          <a:off x="122365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0557"/>
              </p:ext>
            </p:extLst>
          </p:nvPr>
        </p:nvGraphicFramePr>
        <p:xfrm>
          <a:off x="182509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96191"/>
              </p:ext>
            </p:extLst>
          </p:nvPr>
        </p:nvGraphicFramePr>
        <p:xfrm>
          <a:off x="2426363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83185"/>
              </p:ext>
            </p:extLst>
          </p:nvPr>
        </p:nvGraphicFramePr>
        <p:xfrm>
          <a:off x="302385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17710"/>
              </p:ext>
            </p:extLst>
          </p:nvPr>
        </p:nvGraphicFramePr>
        <p:xfrm>
          <a:off x="621086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32267"/>
              </p:ext>
            </p:extLst>
          </p:nvPr>
        </p:nvGraphicFramePr>
        <p:xfrm>
          <a:off x="1108501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7664"/>
              </p:ext>
            </p:extLst>
          </p:nvPr>
        </p:nvGraphicFramePr>
        <p:xfrm>
          <a:off x="1599248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6468"/>
              </p:ext>
            </p:extLst>
          </p:nvPr>
        </p:nvGraphicFramePr>
        <p:xfrm>
          <a:off x="2073336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14838"/>
              </p:ext>
            </p:extLst>
          </p:nvPr>
        </p:nvGraphicFramePr>
        <p:xfrm>
          <a:off x="2563653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63966"/>
              </p:ext>
            </p:extLst>
          </p:nvPr>
        </p:nvGraphicFramePr>
        <p:xfrm>
          <a:off x="3167872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099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29946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068049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13679"/>
              </p:ext>
            </p:extLst>
          </p:nvPr>
        </p:nvGraphicFramePr>
        <p:xfrm>
          <a:off x="304015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3617998" y="262575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529" y="2384884"/>
            <a:ext cx="360000" cy="355000"/>
          </a:xfrm>
          <a:prstGeom prst="rect">
            <a:avLst/>
          </a:prstGeom>
        </p:spPr>
      </p:pic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13842"/>
              </p:ext>
            </p:extLst>
          </p:nvPr>
        </p:nvGraphicFramePr>
        <p:xfrm>
          <a:off x="232367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352777" y="2680657"/>
            <a:ext cx="6152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33049"/>
              </p:ext>
            </p:extLst>
          </p:nvPr>
        </p:nvGraphicFramePr>
        <p:xfrm>
          <a:off x="4608405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068049" y="4028913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90163"/>
              </p:ext>
            </p:extLst>
          </p:nvPr>
        </p:nvGraphicFramePr>
        <p:xfrm>
          <a:off x="3040157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타원 98"/>
          <p:cNvSpPr/>
          <p:nvPr/>
        </p:nvSpPr>
        <p:spPr>
          <a:xfrm>
            <a:off x="3617998" y="3974007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529" y="3733140"/>
            <a:ext cx="360000" cy="355000"/>
          </a:xfrm>
          <a:prstGeom prst="rect">
            <a:avLst/>
          </a:prstGeom>
        </p:spPr>
      </p:pic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86786"/>
              </p:ext>
            </p:extLst>
          </p:nvPr>
        </p:nvGraphicFramePr>
        <p:xfrm>
          <a:off x="2323677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352777" y="4028913"/>
            <a:ext cx="6152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66773"/>
              </p:ext>
            </p:extLst>
          </p:nvPr>
        </p:nvGraphicFramePr>
        <p:xfrm>
          <a:off x="4608405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068049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29430"/>
              </p:ext>
            </p:extLst>
          </p:nvPr>
        </p:nvGraphicFramePr>
        <p:xfrm>
          <a:off x="304015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3617998" y="262575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20095"/>
              </p:ext>
            </p:extLst>
          </p:nvPr>
        </p:nvGraphicFramePr>
        <p:xfrm>
          <a:off x="232367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352777" y="2680657"/>
            <a:ext cx="6152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50423"/>
              </p:ext>
            </p:extLst>
          </p:nvPr>
        </p:nvGraphicFramePr>
        <p:xfrm>
          <a:off x="4608405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068049" y="4028913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16859"/>
              </p:ext>
            </p:extLst>
          </p:nvPr>
        </p:nvGraphicFramePr>
        <p:xfrm>
          <a:off x="3040157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타원 98"/>
          <p:cNvSpPr/>
          <p:nvPr/>
        </p:nvSpPr>
        <p:spPr>
          <a:xfrm>
            <a:off x="3617998" y="3974007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21824"/>
              </p:ext>
            </p:extLst>
          </p:nvPr>
        </p:nvGraphicFramePr>
        <p:xfrm>
          <a:off x="2323677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352777" y="4028913"/>
            <a:ext cx="6152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56046"/>
              </p:ext>
            </p:extLst>
          </p:nvPr>
        </p:nvGraphicFramePr>
        <p:xfrm>
          <a:off x="4608405" y="39330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1          5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87911"/>
              </p:ext>
            </p:extLst>
          </p:nvPr>
        </p:nvGraphicFramePr>
        <p:xfrm>
          <a:off x="62108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91801"/>
              </p:ext>
            </p:extLst>
          </p:nvPr>
        </p:nvGraphicFramePr>
        <p:xfrm>
          <a:off x="122365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97226"/>
              </p:ext>
            </p:extLst>
          </p:nvPr>
        </p:nvGraphicFramePr>
        <p:xfrm>
          <a:off x="621086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21441"/>
              </p:ext>
            </p:extLst>
          </p:nvPr>
        </p:nvGraphicFramePr>
        <p:xfrm>
          <a:off x="1223656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54348"/>
              </p:ext>
            </p:extLst>
          </p:nvPr>
        </p:nvGraphicFramePr>
        <p:xfrm>
          <a:off x="182509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20120"/>
              </p:ext>
            </p:extLst>
          </p:nvPr>
        </p:nvGraphicFramePr>
        <p:xfrm>
          <a:off x="2410910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12814"/>
              </p:ext>
            </p:extLst>
          </p:nvPr>
        </p:nvGraphicFramePr>
        <p:xfrm>
          <a:off x="3031170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87911"/>
              </p:ext>
            </p:extLst>
          </p:nvPr>
        </p:nvGraphicFramePr>
        <p:xfrm>
          <a:off x="411658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91801"/>
              </p:ext>
            </p:extLst>
          </p:nvPr>
        </p:nvGraphicFramePr>
        <p:xfrm>
          <a:off x="4719156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22824"/>
              </p:ext>
            </p:extLst>
          </p:nvPr>
        </p:nvGraphicFramePr>
        <p:xfrm>
          <a:off x="5544108" y="378848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42444"/>
              </p:ext>
            </p:extLst>
          </p:nvPr>
        </p:nvGraphicFramePr>
        <p:xfrm>
          <a:off x="1825096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10018"/>
              </p:ext>
            </p:extLst>
          </p:nvPr>
        </p:nvGraphicFramePr>
        <p:xfrm>
          <a:off x="2423626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64249"/>
              </p:ext>
            </p:extLst>
          </p:nvPr>
        </p:nvGraphicFramePr>
        <p:xfrm>
          <a:off x="3031170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4234"/>
              </p:ext>
            </p:extLst>
          </p:nvPr>
        </p:nvGraphicFramePr>
        <p:xfrm>
          <a:off x="4103948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32000"/>
              </p:ext>
            </p:extLst>
          </p:nvPr>
        </p:nvGraphicFramePr>
        <p:xfrm>
          <a:off x="4706518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3" name="타원 112"/>
          <p:cNvSpPr/>
          <p:nvPr/>
        </p:nvSpPr>
        <p:spPr>
          <a:xfrm>
            <a:off x="5052203" y="4445524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22586"/>
              </p:ext>
            </p:extLst>
          </p:nvPr>
        </p:nvGraphicFramePr>
        <p:xfrm>
          <a:off x="5549910" y="433722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5" name="타원 114"/>
          <p:cNvSpPr/>
          <p:nvPr/>
        </p:nvSpPr>
        <p:spPr>
          <a:xfrm>
            <a:off x="5052203" y="3907052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104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644499" y="1542470"/>
            <a:ext cx="611088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큰 순서대로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719572" y="2456892"/>
            <a:ext cx="5688632" cy="86409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67949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66074"/>
              </p:ext>
            </p:extLst>
          </p:nvPr>
        </p:nvGraphicFramePr>
        <p:xfrm>
          <a:off x="214005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45623"/>
              </p:ext>
            </p:extLst>
          </p:nvPr>
        </p:nvGraphicFramePr>
        <p:xfrm>
          <a:off x="142357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69" y="4195585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46" y="2706777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17921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61688"/>
              </p:ext>
            </p:extLst>
          </p:nvPr>
        </p:nvGraphicFramePr>
        <p:xfrm>
          <a:off x="399002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25307"/>
              </p:ext>
            </p:extLst>
          </p:nvPr>
        </p:nvGraphicFramePr>
        <p:xfrm>
          <a:off x="327354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826731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61688"/>
              </p:ext>
            </p:extLst>
          </p:nvPr>
        </p:nvGraphicFramePr>
        <p:xfrm>
          <a:off x="579883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95148"/>
              </p:ext>
            </p:extLst>
          </p:nvPr>
        </p:nvGraphicFramePr>
        <p:xfrm>
          <a:off x="508235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2469948" y="4149080"/>
            <a:ext cx="4806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03" y="4165406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83085" y="4149080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189674" y="4149080"/>
            <a:ext cx="4806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03165" y="4149080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875349" y="4149080"/>
            <a:ext cx="4806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9778" y="3879642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838" y="3879642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207" y="3943579"/>
            <a:ext cx="360000" cy="355000"/>
          </a:xfrm>
          <a:prstGeom prst="rect">
            <a:avLst/>
          </a:prstGeom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66" y="2729627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3251914" y="4165406"/>
            <a:ext cx="389850" cy="338554"/>
            <a:chOff x="3692405" y="2700509"/>
            <a:chExt cx="389850" cy="338554"/>
          </a:xfrm>
        </p:grpSpPr>
        <p:pic>
          <p:nvPicPr>
            <p:cNvPr id="97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63" y="2724787"/>
              <a:ext cx="307542" cy="30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3692405" y="2700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FE6500"/>
                  </a:solidFill>
                  <a:ea typeface="여기어때 잘난체"/>
                </a:rPr>
                <a:t>다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465134" y="2708920"/>
            <a:ext cx="389850" cy="338554"/>
            <a:chOff x="3692405" y="2700509"/>
            <a:chExt cx="389850" cy="338554"/>
          </a:xfrm>
        </p:grpSpPr>
        <p:pic>
          <p:nvPicPr>
            <p:cNvPr id="10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63" y="2724787"/>
              <a:ext cx="307542" cy="30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3692405" y="2700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FE6500"/>
                  </a:solidFill>
                  <a:ea typeface="여기어때 잘난체"/>
                </a:rPr>
                <a:t>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644499" y="1542470"/>
            <a:ext cx="611088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큰 순서대로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719572" y="2456892"/>
            <a:ext cx="5688632" cy="86409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67949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99723"/>
              </p:ext>
            </p:extLst>
          </p:nvPr>
        </p:nvGraphicFramePr>
        <p:xfrm>
          <a:off x="214005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32831"/>
              </p:ext>
            </p:extLst>
          </p:nvPr>
        </p:nvGraphicFramePr>
        <p:xfrm>
          <a:off x="142357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69" y="4195585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46" y="2706777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17921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06690"/>
              </p:ext>
            </p:extLst>
          </p:nvPr>
        </p:nvGraphicFramePr>
        <p:xfrm>
          <a:off x="399002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55504"/>
              </p:ext>
            </p:extLst>
          </p:nvPr>
        </p:nvGraphicFramePr>
        <p:xfrm>
          <a:off x="327354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826731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42594"/>
              </p:ext>
            </p:extLst>
          </p:nvPr>
        </p:nvGraphicFramePr>
        <p:xfrm>
          <a:off x="579883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18886"/>
              </p:ext>
            </p:extLst>
          </p:nvPr>
        </p:nvGraphicFramePr>
        <p:xfrm>
          <a:off x="508235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2469948" y="4149080"/>
            <a:ext cx="4806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03" y="4165406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83085" y="4149080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189674" y="4149080"/>
            <a:ext cx="4806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03165" y="4149080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875349" y="4149080"/>
            <a:ext cx="4806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66" y="2729627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3251914" y="4165406"/>
            <a:ext cx="389850" cy="338554"/>
            <a:chOff x="3692405" y="2700509"/>
            <a:chExt cx="389850" cy="338554"/>
          </a:xfrm>
        </p:grpSpPr>
        <p:pic>
          <p:nvPicPr>
            <p:cNvPr id="97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63" y="2724787"/>
              <a:ext cx="307542" cy="30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3692405" y="2700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FE6500"/>
                  </a:solidFill>
                  <a:ea typeface="여기어때 잘난체"/>
                </a:rPr>
                <a:t>다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465134" y="2708920"/>
            <a:ext cx="389850" cy="338554"/>
            <a:chOff x="3692405" y="2700509"/>
            <a:chExt cx="389850" cy="338554"/>
          </a:xfrm>
        </p:grpSpPr>
        <p:pic>
          <p:nvPicPr>
            <p:cNvPr id="10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63" y="2724787"/>
              <a:ext cx="307542" cy="30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3692405" y="2700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FE6500"/>
                  </a:solidFill>
                  <a:ea typeface="여기어때 잘난체"/>
                </a:rPr>
                <a:t>다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384884"/>
            <a:ext cx="6667165" cy="2853116"/>
            <a:chOff x="192745" y="2420174"/>
            <a:chExt cx="6667165" cy="285311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582192"/>
              <a:ext cx="6667165" cy="25029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4201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27455" y="276641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99488"/>
              </p:ext>
            </p:extLst>
          </p:nvPr>
        </p:nvGraphicFramePr>
        <p:xfrm>
          <a:off x="86361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624424" y="3334007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9788"/>
              </p:ext>
            </p:extLst>
          </p:nvPr>
        </p:nvGraphicFramePr>
        <p:xfrm>
          <a:off x="863588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624424" y="3862790"/>
            <a:ext cx="635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－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계산 결과가 가장 큰 순서는 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,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64273"/>
              </p:ext>
            </p:extLst>
          </p:nvPr>
        </p:nvGraphicFramePr>
        <p:xfrm>
          <a:off x="863588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0" y="3340083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14" y="2786339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그룹 108"/>
          <p:cNvGrpSpPr/>
          <p:nvPr/>
        </p:nvGrpSpPr>
        <p:grpSpPr>
          <a:xfrm>
            <a:off x="318820" y="3882534"/>
            <a:ext cx="389850" cy="338554"/>
            <a:chOff x="3692405" y="2700509"/>
            <a:chExt cx="389850" cy="338554"/>
          </a:xfrm>
        </p:grpSpPr>
        <p:pic>
          <p:nvPicPr>
            <p:cNvPr id="11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63" y="2724787"/>
              <a:ext cx="307542" cy="30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3692405" y="2700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FE6500"/>
                  </a:solidFill>
                  <a:ea typeface="여기어때 잘난체"/>
                </a:rPr>
                <a:t>다</a:t>
              </a: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424"/>
              </p:ext>
            </p:extLst>
          </p:nvPr>
        </p:nvGraphicFramePr>
        <p:xfrm>
          <a:off x="146053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55185"/>
              </p:ext>
            </p:extLst>
          </p:nvPr>
        </p:nvGraphicFramePr>
        <p:xfrm>
          <a:off x="207333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85935"/>
              </p:ext>
            </p:extLst>
          </p:nvPr>
        </p:nvGraphicFramePr>
        <p:xfrm>
          <a:off x="2662198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78577"/>
              </p:ext>
            </p:extLst>
          </p:nvPr>
        </p:nvGraphicFramePr>
        <p:xfrm>
          <a:off x="3135193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4767"/>
              </p:ext>
            </p:extLst>
          </p:nvPr>
        </p:nvGraphicFramePr>
        <p:xfrm>
          <a:off x="1460532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47694"/>
              </p:ext>
            </p:extLst>
          </p:nvPr>
        </p:nvGraphicFramePr>
        <p:xfrm>
          <a:off x="2073336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39648"/>
              </p:ext>
            </p:extLst>
          </p:nvPr>
        </p:nvGraphicFramePr>
        <p:xfrm>
          <a:off x="2659246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85274"/>
              </p:ext>
            </p:extLst>
          </p:nvPr>
        </p:nvGraphicFramePr>
        <p:xfrm>
          <a:off x="3257018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47846"/>
              </p:ext>
            </p:extLst>
          </p:nvPr>
        </p:nvGraphicFramePr>
        <p:xfrm>
          <a:off x="1468548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45098"/>
              </p:ext>
            </p:extLst>
          </p:nvPr>
        </p:nvGraphicFramePr>
        <p:xfrm>
          <a:off x="1934620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66408"/>
              </p:ext>
            </p:extLst>
          </p:nvPr>
        </p:nvGraphicFramePr>
        <p:xfrm>
          <a:off x="240724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09731"/>
              </p:ext>
            </p:extLst>
          </p:nvPr>
        </p:nvGraphicFramePr>
        <p:xfrm>
          <a:off x="290691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2368"/>
              </p:ext>
            </p:extLst>
          </p:nvPr>
        </p:nvGraphicFramePr>
        <p:xfrm>
          <a:off x="3507460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4338000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그룹 126"/>
          <p:cNvGrpSpPr/>
          <p:nvPr/>
        </p:nvGrpSpPr>
        <p:grpSpPr>
          <a:xfrm>
            <a:off x="4544359" y="4338000"/>
            <a:ext cx="389850" cy="338554"/>
            <a:chOff x="3692405" y="2700509"/>
            <a:chExt cx="389850" cy="338554"/>
          </a:xfrm>
        </p:grpSpPr>
        <p:pic>
          <p:nvPicPr>
            <p:cNvPr id="128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63" y="2724787"/>
              <a:ext cx="307542" cy="30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3692405" y="2700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FE6500"/>
                  </a:solidFill>
                  <a:ea typeface="여기어때 잘난체"/>
                </a:rPr>
                <a:t>다</a:t>
              </a:r>
            </a:p>
          </p:txBody>
        </p:sp>
      </p:grp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73" y="4354934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78" y="431974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831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들어 있는 물통에서 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사용했습니다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물은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타원 135"/>
          <p:cNvSpPr/>
          <p:nvPr/>
        </p:nvSpPr>
        <p:spPr>
          <a:xfrm>
            <a:off x="5279370" y="4978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15754"/>
              </p:ext>
            </p:extLst>
          </p:nvPr>
        </p:nvGraphicFramePr>
        <p:xfrm>
          <a:off x="1187624" y="148396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174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168860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/>
          <p:cNvCxnSpPr/>
          <p:nvPr/>
        </p:nvCxnSpPr>
        <p:spPr bwMode="auto">
          <a:xfrm>
            <a:off x="755694" y="2054517"/>
            <a:ext cx="590453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5694" y="2492896"/>
            <a:ext cx="287776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3141085" y="3551418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65845"/>
              </p:ext>
            </p:extLst>
          </p:nvPr>
        </p:nvGraphicFramePr>
        <p:xfrm>
          <a:off x="3419872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141084" y="3667108"/>
            <a:ext cx="1375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554" y="3356992"/>
            <a:ext cx="360000" cy="355000"/>
          </a:xfrm>
          <a:prstGeom prst="rect">
            <a:avLst/>
          </a:prstGeom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00312"/>
              </p:ext>
            </p:extLst>
          </p:nvPr>
        </p:nvGraphicFramePr>
        <p:xfrm>
          <a:off x="4463988" y="148396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들어 있는 물통에서 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사용했습니다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남은 물은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98919"/>
              </p:ext>
            </p:extLst>
          </p:nvPr>
        </p:nvGraphicFramePr>
        <p:xfrm>
          <a:off x="1187624" y="148396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24" y="2174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84" y="2168860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/>
          <p:cNvCxnSpPr/>
          <p:nvPr/>
        </p:nvCxnSpPr>
        <p:spPr bwMode="auto">
          <a:xfrm>
            <a:off x="755694" y="2054517"/>
            <a:ext cx="590453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5694" y="2492896"/>
            <a:ext cx="287776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3141085" y="3551418"/>
            <a:ext cx="61470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48380"/>
              </p:ext>
            </p:extLst>
          </p:nvPr>
        </p:nvGraphicFramePr>
        <p:xfrm>
          <a:off x="3419872" y="3560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141084" y="3667108"/>
            <a:ext cx="1375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29448"/>
              </p:ext>
            </p:extLst>
          </p:nvPr>
        </p:nvGraphicFramePr>
        <p:xfrm>
          <a:off x="4463988" y="148396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41068"/>
            <a:ext cx="6667165" cy="1196932"/>
            <a:chOff x="192745" y="4076358"/>
            <a:chExt cx="6667165" cy="11969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38376"/>
              <a:ext cx="6667165" cy="8468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763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8567" y="4522139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70193"/>
              </p:ext>
            </p:extLst>
          </p:nvPr>
        </p:nvGraphicFramePr>
        <p:xfrm>
          <a:off x="62108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83196"/>
              </p:ext>
            </p:extLst>
          </p:nvPr>
        </p:nvGraphicFramePr>
        <p:xfrm>
          <a:off x="122365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78280"/>
              </p:ext>
            </p:extLst>
          </p:nvPr>
        </p:nvGraphicFramePr>
        <p:xfrm>
          <a:off x="1827967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5860"/>
              </p:ext>
            </p:extLst>
          </p:nvPr>
        </p:nvGraphicFramePr>
        <p:xfrm>
          <a:off x="2426077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65029"/>
              </p:ext>
            </p:extLst>
          </p:nvPr>
        </p:nvGraphicFramePr>
        <p:xfrm>
          <a:off x="3023856" y="446359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279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가장 작은 것을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9572" y="2456892"/>
            <a:ext cx="5688632" cy="86409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167949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82013"/>
              </p:ext>
            </p:extLst>
          </p:nvPr>
        </p:nvGraphicFramePr>
        <p:xfrm>
          <a:off x="214005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560"/>
              </p:ext>
            </p:extLst>
          </p:nvPr>
        </p:nvGraphicFramePr>
        <p:xfrm>
          <a:off x="142357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46" y="2706777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017921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7661"/>
              </p:ext>
            </p:extLst>
          </p:nvPr>
        </p:nvGraphicFramePr>
        <p:xfrm>
          <a:off x="3851920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33835"/>
              </p:ext>
            </p:extLst>
          </p:nvPr>
        </p:nvGraphicFramePr>
        <p:xfrm>
          <a:off x="327354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826731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45330"/>
              </p:ext>
            </p:extLst>
          </p:nvPr>
        </p:nvGraphicFramePr>
        <p:xfrm>
          <a:off x="579883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22131"/>
              </p:ext>
            </p:extLst>
          </p:nvPr>
        </p:nvGraphicFramePr>
        <p:xfrm>
          <a:off x="508235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66" y="2729627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4465134" y="2708920"/>
            <a:ext cx="389850" cy="338554"/>
            <a:chOff x="3692405" y="2700509"/>
            <a:chExt cx="389850" cy="338554"/>
          </a:xfrm>
        </p:grpSpPr>
        <p:pic>
          <p:nvPicPr>
            <p:cNvPr id="65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63" y="2724787"/>
              <a:ext cx="307542" cy="30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692405" y="2700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FE6500"/>
                  </a:solidFill>
                  <a:ea typeface="여기어때 잘난체"/>
                </a:rPr>
                <a:t>다</a:t>
              </a:r>
            </a:p>
          </p:txBody>
        </p:sp>
      </p:grpSp>
      <p:sp>
        <p:nvSpPr>
          <p:cNvPr id="67" name="직사각형 66"/>
          <p:cNvSpPr/>
          <p:nvPr/>
        </p:nvSpPr>
        <p:spPr bwMode="auto">
          <a:xfrm>
            <a:off x="3299285" y="4149080"/>
            <a:ext cx="4806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40" y="4165406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115" y="387964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가장 작은 것을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9572" y="2456892"/>
            <a:ext cx="5688632" cy="86409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167949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0909"/>
              </p:ext>
            </p:extLst>
          </p:nvPr>
        </p:nvGraphicFramePr>
        <p:xfrm>
          <a:off x="214005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73635"/>
              </p:ext>
            </p:extLst>
          </p:nvPr>
        </p:nvGraphicFramePr>
        <p:xfrm>
          <a:off x="1423577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46" y="2706777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017921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14477"/>
              </p:ext>
            </p:extLst>
          </p:nvPr>
        </p:nvGraphicFramePr>
        <p:xfrm>
          <a:off x="3851920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02783"/>
              </p:ext>
            </p:extLst>
          </p:nvPr>
        </p:nvGraphicFramePr>
        <p:xfrm>
          <a:off x="327354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826731" y="2680657"/>
            <a:ext cx="1657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05351"/>
              </p:ext>
            </p:extLst>
          </p:nvPr>
        </p:nvGraphicFramePr>
        <p:xfrm>
          <a:off x="579883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48625"/>
              </p:ext>
            </p:extLst>
          </p:nvPr>
        </p:nvGraphicFramePr>
        <p:xfrm>
          <a:off x="5082359" y="258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66" y="2729627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4465134" y="2708920"/>
            <a:ext cx="389850" cy="338554"/>
            <a:chOff x="3692405" y="2700509"/>
            <a:chExt cx="389850" cy="338554"/>
          </a:xfrm>
        </p:grpSpPr>
        <p:pic>
          <p:nvPicPr>
            <p:cNvPr id="65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63" y="2724787"/>
              <a:ext cx="307542" cy="30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692405" y="2700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FE6500"/>
                  </a:solidFill>
                  <a:ea typeface="여기어때 잘난체"/>
                </a:rPr>
                <a:t>다</a:t>
              </a:r>
            </a:p>
          </p:txBody>
        </p:sp>
      </p:grpSp>
      <p:sp>
        <p:nvSpPr>
          <p:cNvPr id="67" name="직사각형 66"/>
          <p:cNvSpPr/>
          <p:nvPr/>
        </p:nvSpPr>
        <p:spPr bwMode="auto">
          <a:xfrm>
            <a:off x="3299285" y="4149080"/>
            <a:ext cx="4806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40" y="4165406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384884"/>
            <a:ext cx="6667165" cy="2853116"/>
            <a:chOff x="192745" y="2420174"/>
            <a:chExt cx="6667165" cy="2853116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582192"/>
              <a:ext cx="6667165" cy="25029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4201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27455" y="276641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91153"/>
              </p:ext>
            </p:extLst>
          </p:nvPr>
        </p:nvGraphicFramePr>
        <p:xfrm>
          <a:off x="86361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624424" y="3334007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68764"/>
              </p:ext>
            </p:extLst>
          </p:nvPr>
        </p:nvGraphicFramePr>
        <p:xfrm>
          <a:off x="863588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24424" y="3862790"/>
            <a:ext cx="635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계산 결과가 가장 작은 것은  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69580"/>
              </p:ext>
            </p:extLst>
          </p:nvPr>
        </p:nvGraphicFramePr>
        <p:xfrm>
          <a:off x="863588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0" y="3340083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14" y="2786339"/>
            <a:ext cx="360185" cy="31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그룹 92"/>
          <p:cNvGrpSpPr/>
          <p:nvPr/>
        </p:nvGrpSpPr>
        <p:grpSpPr>
          <a:xfrm>
            <a:off x="318820" y="3882534"/>
            <a:ext cx="389850" cy="338554"/>
            <a:chOff x="3692405" y="2700509"/>
            <a:chExt cx="389850" cy="338554"/>
          </a:xfrm>
        </p:grpSpPr>
        <p:pic>
          <p:nvPicPr>
            <p:cNvPr id="94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63" y="2724787"/>
              <a:ext cx="307542" cy="30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TextBox 94"/>
            <p:cNvSpPr txBox="1"/>
            <p:nvPr/>
          </p:nvSpPr>
          <p:spPr>
            <a:xfrm>
              <a:off x="3692405" y="2700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FE6500"/>
                  </a:solidFill>
                  <a:ea typeface="여기어때 잘난체"/>
                </a:rPr>
                <a:t>다</a:t>
              </a:r>
            </a:p>
          </p:txBody>
        </p: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3289"/>
              </p:ext>
            </p:extLst>
          </p:nvPr>
        </p:nvGraphicFramePr>
        <p:xfrm>
          <a:off x="146053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93165"/>
              </p:ext>
            </p:extLst>
          </p:nvPr>
        </p:nvGraphicFramePr>
        <p:xfrm>
          <a:off x="207333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85599"/>
              </p:ext>
            </p:extLst>
          </p:nvPr>
        </p:nvGraphicFramePr>
        <p:xfrm>
          <a:off x="2662198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59850"/>
              </p:ext>
            </p:extLst>
          </p:nvPr>
        </p:nvGraphicFramePr>
        <p:xfrm>
          <a:off x="327585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18964"/>
              </p:ext>
            </p:extLst>
          </p:nvPr>
        </p:nvGraphicFramePr>
        <p:xfrm>
          <a:off x="1331640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3363"/>
              </p:ext>
            </p:extLst>
          </p:nvPr>
        </p:nvGraphicFramePr>
        <p:xfrm>
          <a:off x="1835696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01482"/>
              </p:ext>
            </p:extLst>
          </p:nvPr>
        </p:nvGraphicFramePr>
        <p:xfrm>
          <a:off x="2331313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19773"/>
              </p:ext>
            </p:extLst>
          </p:nvPr>
        </p:nvGraphicFramePr>
        <p:xfrm>
          <a:off x="2807804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94317"/>
              </p:ext>
            </p:extLst>
          </p:nvPr>
        </p:nvGraphicFramePr>
        <p:xfrm>
          <a:off x="1468548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0189"/>
              </p:ext>
            </p:extLst>
          </p:nvPr>
        </p:nvGraphicFramePr>
        <p:xfrm>
          <a:off x="2047174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03611"/>
              </p:ext>
            </p:extLst>
          </p:nvPr>
        </p:nvGraphicFramePr>
        <p:xfrm>
          <a:off x="266381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29783"/>
              </p:ext>
            </p:extLst>
          </p:nvPr>
        </p:nvGraphicFramePr>
        <p:xfrm>
          <a:off x="3239852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47" y="4329673"/>
            <a:ext cx="332478" cy="33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78" y="431974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323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525337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타원 129"/>
          <p:cNvSpPr/>
          <p:nvPr/>
        </p:nvSpPr>
        <p:spPr>
          <a:xfrm>
            <a:off x="626941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25139"/>
              </p:ext>
            </p:extLst>
          </p:nvPr>
        </p:nvGraphicFramePr>
        <p:xfrm>
          <a:off x="1954676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  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96195"/>
              </p:ext>
            </p:extLst>
          </p:nvPr>
        </p:nvGraphicFramePr>
        <p:xfrm>
          <a:off x="2915816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68329"/>
              </p:ext>
            </p:extLst>
          </p:nvPr>
        </p:nvGraphicFramePr>
        <p:xfrm>
          <a:off x="2915816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31999"/>
              </p:ext>
            </p:extLst>
          </p:nvPr>
        </p:nvGraphicFramePr>
        <p:xfrm>
          <a:off x="4824028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모서리가 둥근 직사각형 98"/>
          <p:cNvSpPr/>
          <p:nvPr/>
        </p:nvSpPr>
        <p:spPr>
          <a:xfrm>
            <a:off x="1403648" y="2240868"/>
            <a:ext cx="402598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 bwMode="auto">
          <a:xfrm>
            <a:off x="4279999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4" name="타원 103"/>
          <p:cNvSpPr/>
          <p:nvPr/>
        </p:nvSpPr>
        <p:spPr>
          <a:xfrm>
            <a:off x="2032648" y="24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11014"/>
              </p:ext>
            </p:extLst>
          </p:nvPr>
        </p:nvGraphicFramePr>
        <p:xfrm>
          <a:off x="4824028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3849784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2447764" y="3636086"/>
            <a:ext cx="422014" cy="422016"/>
            <a:chOff x="5302260" y="5072084"/>
            <a:chExt cx="401643" cy="401644"/>
          </a:xfrm>
        </p:grpSpPr>
        <p:cxnSp>
          <p:nvCxnSpPr>
            <p:cNvPr id="111" name="직선 연결선 11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58118"/>
              </p:ext>
            </p:extLst>
          </p:nvPr>
        </p:nvGraphicFramePr>
        <p:xfrm>
          <a:off x="2215872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69620"/>
              </p:ext>
            </p:extLst>
          </p:nvPr>
        </p:nvGraphicFramePr>
        <p:xfrm>
          <a:off x="409834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3002"/>
              </p:ext>
            </p:extLst>
          </p:nvPr>
        </p:nvGraphicFramePr>
        <p:xfrm>
          <a:off x="2199336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04782"/>
              </p:ext>
            </p:extLst>
          </p:nvPr>
        </p:nvGraphicFramePr>
        <p:xfrm>
          <a:off x="4099979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7" name="타원 116"/>
          <p:cNvSpPr/>
          <p:nvPr/>
        </p:nvSpPr>
        <p:spPr bwMode="auto">
          <a:xfrm>
            <a:off x="4279999" y="3636087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118" name="그룹 117"/>
          <p:cNvGrpSpPr/>
          <p:nvPr/>
        </p:nvGrpSpPr>
        <p:grpSpPr>
          <a:xfrm>
            <a:off x="2447764" y="2758213"/>
            <a:ext cx="422014" cy="422016"/>
            <a:chOff x="5302260" y="5072084"/>
            <a:chExt cx="401643" cy="401644"/>
          </a:xfrm>
        </p:grpSpPr>
        <p:cxnSp>
          <p:nvCxnSpPr>
            <p:cNvPr id="119" name="직선 연결선 11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1" name="TextBox 120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함께 요리를 만들고 나누어 먹어 본 경험이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54581" y="1360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17995"/>
            <a:ext cx="2974460" cy="12270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두부 만들기 체험을 해 본 적이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친구들과 두부를 만들어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사이좋게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나누어 먹었습니다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907" y="3487193"/>
            <a:ext cx="360000" cy="3550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452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4706774" y="1291137"/>
            <a:ext cx="2277494" cy="313547"/>
            <a:chOff x="623133" y="5445224"/>
            <a:chExt cx="2277494" cy="313547"/>
          </a:xfrm>
        </p:grpSpPr>
        <p:grpSp>
          <p:nvGrpSpPr>
            <p:cNvPr id="59" name="그룹 5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2" name="직사각형 81"/>
          <p:cNvSpPr/>
          <p:nvPr/>
        </p:nvSpPr>
        <p:spPr bwMode="auto">
          <a:xfrm>
            <a:off x="3923928" y="3789040"/>
            <a:ext cx="2974460" cy="7618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부모님께 과일주스를 만들어 드린 적이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388" y="4412383"/>
            <a:ext cx="360000" cy="355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" y="1604683"/>
            <a:ext cx="3680317" cy="400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3419912" y="5621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49861"/>
            <a:ext cx="360000" cy="360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5496" y="1661748"/>
            <a:ext cx="33123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바나나우유에는 우유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07601"/>
              </p:ext>
            </p:extLst>
          </p:nvPr>
        </p:nvGraphicFramePr>
        <p:xfrm>
          <a:off x="2627784" y="15897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5496" y="2273816"/>
            <a:ext cx="33123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딸기우유에는 우유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25164"/>
              </p:ext>
            </p:extLst>
          </p:nvPr>
        </p:nvGraphicFramePr>
        <p:xfrm>
          <a:off x="2375756" y="22018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98222"/>
              </p:ext>
            </p:extLst>
          </p:nvPr>
        </p:nvGraphicFramePr>
        <p:xfrm>
          <a:off x="1954676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  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3416"/>
              </p:ext>
            </p:extLst>
          </p:nvPr>
        </p:nvGraphicFramePr>
        <p:xfrm>
          <a:off x="2915816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81757"/>
              </p:ext>
            </p:extLst>
          </p:nvPr>
        </p:nvGraphicFramePr>
        <p:xfrm>
          <a:off x="2915816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14898"/>
              </p:ext>
            </p:extLst>
          </p:nvPr>
        </p:nvGraphicFramePr>
        <p:xfrm>
          <a:off x="4824028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모서리가 둥근 직사각형 98"/>
          <p:cNvSpPr/>
          <p:nvPr/>
        </p:nvSpPr>
        <p:spPr>
          <a:xfrm>
            <a:off x="1403648" y="2240868"/>
            <a:ext cx="402598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 bwMode="auto">
          <a:xfrm>
            <a:off x="4279999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19181"/>
              </p:ext>
            </p:extLst>
          </p:nvPr>
        </p:nvGraphicFramePr>
        <p:xfrm>
          <a:off x="4824028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3849784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2447764" y="3636086"/>
            <a:ext cx="422014" cy="422016"/>
            <a:chOff x="5302260" y="5072084"/>
            <a:chExt cx="401643" cy="401644"/>
          </a:xfrm>
        </p:grpSpPr>
        <p:cxnSp>
          <p:nvCxnSpPr>
            <p:cNvPr id="111" name="직선 연결선 11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78837"/>
              </p:ext>
            </p:extLst>
          </p:nvPr>
        </p:nvGraphicFramePr>
        <p:xfrm>
          <a:off x="2215872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91410"/>
              </p:ext>
            </p:extLst>
          </p:nvPr>
        </p:nvGraphicFramePr>
        <p:xfrm>
          <a:off x="409834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87246"/>
              </p:ext>
            </p:extLst>
          </p:nvPr>
        </p:nvGraphicFramePr>
        <p:xfrm>
          <a:off x="2199336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63103"/>
              </p:ext>
            </p:extLst>
          </p:nvPr>
        </p:nvGraphicFramePr>
        <p:xfrm>
          <a:off x="4099979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7" name="타원 116"/>
          <p:cNvSpPr/>
          <p:nvPr/>
        </p:nvSpPr>
        <p:spPr bwMode="auto">
          <a:xfrm>
            <a:off x="4279999" y="3636087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118" name="그룹 117"/>
          <p:cNvGrpSpPr/>
          <p:nvPr/>
        </p:nvGrpSpPr>
        <p:grpSpPr>
          <a:xfrm>
            <a:off x="2447764" y="2758213"/>
            <a:ext cx="422014" cy="422016"/>
            <a:chOff x="5302260" y="5072084"/>
            <a:chExt cx="401643" cy="401644"/>
          </a:xfrm>
        </p:grpSpPr>
        <p:cxnSp>
          <p:nvCxnSpPr>
            <p:cNvPr id="119" name="직선 연결선 11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384884"/>
            <a:ext cx="6667165" cy="2853116"/>
            <a:chOff x="192745" y="2420174"/>
            <a:chExt cx="6667165" cy="285311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582192"/>
              <a:ext cx="6667165" cy="25029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4201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288865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345776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8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6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8567" y="276641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65741"/>
              </p:ext>
            </p:extLst>
          </p:nvPr>
        </p:nvGraphicFramePr>
        <p:xfrm>
          <a:off x="621086" y="27083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17396"/>
              </p:ext>
            </p:extLst>
          </p:nvPr>
        </p:nvGraphicFramePr>
        <p:xfrm>
          <a:off x="1223656" y="27083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00499"/>
              </p:ext>
            </p:extLst>
          </p:nvPr>
        </p:nvGraphicFramePr>
        <p:xfrm>
          <a:off x="1825096" y="27083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84644"/>
              </p:ext>
            </p:extLst>
          </p:nvPr>
        </p:nvGraphicFramePr>
        <p:xfrm>
          <a:off x="2426363" y="27083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33638"/>
              </p:ext>
            </p:extLst>
          </p:nvPr>
        </p:nvGraphicFramePr>
        <p:xfrm>
          <a:off x="3023856" y="270836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98567" y="3333882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80186"/>
              </p:ext>
            </p:extLst>
          </p:nvPr>
        </p:nvGraphicFramePr>
        <p:xfrm>
          <a:off x="621086" y="327583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06257"/>
              </p:ext>
            </p:extLst>
          </p:nvPr>
        </p:nvGraphicFramePr>
        <p:xfrm>
          <a:off x="1223656" y="327583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6617"/>
              </p:ext>
            </p:extLst>
          </p:nvPr>
        </p:nvGraphicFramePr>
        <p:xfrm>
          <a:off x="1825096" y="327583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06105"/>
              </p:ext>
            </p:extLst>
          </p:nvPr>
        </p:nvGraphicFramePr>
        <p:xfrm>
          <a:off x="2426363" y="327583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07419"/>
              </p:ext>
            </p:extLst>
          </p:nvPr>
        </p:nvGraphicFramePr>
        <p:xfrm>
          <a:off x="3023856" y="327583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398567" y="3844893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21364"/>
              </p:ext>
            </p:extLst>
          </p:nvPr>
        </p:nvGraphicFramePr>
        <p:xfrm>
          <a:off x="621086" y="378684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0085"/>
              </p:ext>
            </p:extLst>
          </p:nvPr>
        </p:nvGraphicFramePr>
        <p:xfrm>
          <a:off x="1223656" y="378684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61623"/>
              </p:ext>
            </p:extLst>
          </p:nvPr>
        </p:nvGraphicFramePr>
        <p:xfrm>
          <a:off x="1691680" y="378684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2193"/>
              </p:ext>
            </p:extLst>
          </p:nvPr>
        </p:nvGraphicFramePr>
        <p:xfrm>
          <a:off x="2195736" y="378684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56507"/>
              </p:ext>
            </p:extLst>
          </p:nvPr>
        </p:nvGraphicFramePr>
        <p:xfrm>
          <a:off x="2699792" y="378684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85965"/>
              </p:ext>
            </p:extLst>
          </p:nvPr>
        </p:nvGraphicFramePr>
        <p:xfrm>
          <a:off x="3281612" y="378684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98567" y="4430517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53643"/>
              </p:ext>
            </p:extLst>
          </p:nvPr>
        </p:nvGraphicFramePr>
        <p:xfrm>
          <a:off x="621086" y="437246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4800"/>
              </p:ext>
            </p:extLst>
          </p:nvPr>
        </p:nvGraphicFramePr>
        <p:xfrm>
          <a:off x="1223656" y="437246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17306"/>
              </p:ext>
            </p:extLst>
          </p:nvPr>
        </p:nvGraphicFramePr>
        <p:xfrm>
          <a:off x="1691680" y="437246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32172"/>
              </p:ext>
            </p:extLst>
          </p:nvPr>
        </p:nvGraphicFramePr>
        <p:xfrm>
          <a:off x="2195736" y="437246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8134"/>
              </p:ext>
            </p:extLst>
          </p:nvPr>
        </p:nvGraphicFramePr>
        <p:xfrm>
          <a:off x="2699792" y="437246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52277"/>
              </p:ext>
            </p:extLst>
          </p:nvPr>
        </p:nvGraphicFramePr>
        <p:xfrm>
          <a:off x="3281612" y="437246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6" name="TextBox 1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74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215914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/>
          <p:cNvSpPr txBox="1"/>
          <p:nvPr/>
        </p:nvSpPr>
        <p:spPr>
          <a:xfrm>
            <a:off x="644499" y="1599127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        안에 써넣어 계산 결과가 가장 작은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7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2983705" y="2620724"/>
            <a:ext cx="1042130" cy="51641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352"/>
              </p:ext>
            </p:extLst>
          </p:nvPr>
        </p:nvGraphicFramePr>
        <p:xfrm>
          <a:off x="2775228" y="38705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771800" y="38610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81675"/>
              </p:ext>
            </p:extLst>
          </p:nvPr>
        </p:nvGraphicFramePr>
        <p:xfrm>
          <a:off x="3518209" y="387107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3508534" y="386057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7" descr="C:\Users\DB400SDA\Desktop\그림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73" y="4043336"/>
            <a:ext cx="312048" cy="2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519772" y="3978982"/>
            <a:ext cx="2019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84774"/>
              </p:ext>
            </p:extLst>
          </p:nvPr>
        </p:nvGraphicFramePr>
        <p:xfrm>
          <a:off x="4067944" y="386958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4058269" y="38590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9" y="3601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62" y="3601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354" y="36013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/>
          <p:cNvSpPr txBox="1"/>
          <p:nvPr/>
        </p:nvSpPr>
        <p:spPr>
          <a:xfrm>
            <a:off x="644499" y="1599127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        안에 써넣어 계산 결과가 가장 작은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7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2983705" y="2620724"/>
            <a:ext cx="1042130" cy="51641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09846"/>
              </p:ext>
            </p:extLst>
          </p:nvPr>
        </p:nvGraphicFramePr>
        <p:xfrm>
          <a:off x="2775228" y="38705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771800" y="38610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27673"/>
              </p:ext>
            </p:extLst>
          </p:nvPr>
        </p:nvGraphicFramePr>
        <p:xfrm>
          <a:off x="3518209" y="387107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3508534" y="386057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7" descr="C:\Users\DB400SDA\Desktop\그림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73" y="4043336"/>
            <a:ext cx="312048" cy="2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519772" y="3978982"/>
            <a:ext cx="2019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22990"/>
              </p:ext>
            </p:extLst>
          </p:nvPr>
        </p:nvGraphicFramePr>
        <p:xfrm>
          <a:off x="4067944" y="386958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4058269" y="38590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7836" y="4482351"/>
            <a:ext cx="634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95941"/>
              </p:ext>
            </p:extLst>
          </p:nvPr>
        </p:nvGraphicFramePr>
        <p:xfrm>
          <a:off x="60991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24186"/>
              </p:ext>
            </p:extLst>
          </p:nvPr>
        </p:nvGraphicFramePr>
        <p:xfrm>
          <a:off x="1140453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5127"/>
              </p:ext>
            </p:extLst>
          </p:nvPr>
        </p:nvGraphicFramePr>
        <p:xfrm>
          <a:off x="165567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65871"/>
              </p:ext>
            </p:extLst>
          </p:nvPr>
        </p:nvGraphicFramePr>
        <p:xfrm>
          <a:off x="219573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99295"/>
              </p:ext>
            </p:extLst>
          </p:nvPr>
        </p:nvGraphicFramePr>
        <p:xfrm>
          <a:off x="2640359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56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/>
          <p:cNvSpPr txBox="1"/>
          <p:nvPr/>
        </p:nvSpPr>
        <p:spPr>
          <a:xfrm>
            <a:off x="644499" y="1599127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        안에 써넣어 계산 결과가 가장 작은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7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2983705" y="2620724"/>
            <a:ext cx="1042130" cy="51641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21688"/>
              </p:ext>
            </p:extLst>
          </p:nvPr>
        </p:nvGraphicFramePr>
        <p:xfrm>
          <a:off x="2775228" y="38705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771800" y="38610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75499"/>
              </p:ext>
            </p:extLst>
          </p:nvPr>
        </p:nvGraphicFramePr>
        <p:xfrm>
          <a:off x="3518209" y="387107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3508534" y="386057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7" descr="C:\Users\DB400SDA\Desktop\그림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73" y="4043336"/>
            <a:ext cx="312048" cy="2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519772" y="3978982"/>
            <a:ext cx="2019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49502"/>
              </p:ext>
            </p:extLst>
          </p:nvPr>
        </p:nvGraphicFramePr>
        <p:xfrm>
          <a:off x="4067944" y="386958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4058269" y="38590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7836" y="4482351"/>
            <a:ext cx="634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05217"/>
              </p:ext>
            </p:extLst>
          </p:nvPr>
        </p:nvGraphicFramePr>
        <p:xfrm>
          <a:off x="609918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30208"/>
              </p:ext>
            </p:extLst>
          </p:nvPr>
        </p:nvGraphicFramePr>
        <p:xfrm>
          <a:off x="1140453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83282"/>
              </p:ext>
            </p:extLst>
          </p:nvPr>
        </p:nvGraphicFramePr>
        <p:xfrm>
          <a:off x="165567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58926"/>
              </p:ext>
            </p:extLst>
          </p:nvPr>
        </p:nvGraphicFramePr>
        <p:xfrm>
          <a:off x="2195736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85061"/>
              </p:ext>
            </p:extLst>
          </p:nvPr>
        </p:nvGraphicFramePr>
        <p:xfrm>
          <a:off x="2640359" y="4424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25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476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91226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79512" y="1488559"/>
            <a:ext cx="3420380" cy="2632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동생과 달콤한 바나나우유와 새콤한 딸기우유를 만들어 먹기로 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바나나우유에는 우유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딸기우유에는 우유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 사용했지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맛 우유에 더 많은 우유를 사용했을까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35678"/>
              </p:ext>
            </p:extLst>
          </p:nvPr>
        </p:nvGraphicFramePr>
        <p:xfrm>
          <a:off x="791580" y="25289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61538"/>
              </p:ext>
            </p:extLst>
          </p:nvPr>
        </p:nvGraphicFramePr>
        <p:xfrm>
          <a:off x="755576" y="30329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5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요리를 할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재료의 양은 어떻게 나타내나요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06774" y="1291137"/>
            <a:ext cx="2277494" cy="313547"/>
            <a:chOff x="623133" y="5445224"/>
            <a:chExt cx="2277494" cy="313547"/>
          </a:xfrm>
        </p:grpSpPr>
        <p:grpSp>
          <p:nvGrpSpPr>
            <p:cNvPr id="59" name="그룹 5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" y="1604683"/>
            <a:ext cx="3680317" cy="400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49861"/>
            <a:ext cx="360000" cy="36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496" y="1661748"/>
            <a:ext cx="33123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바나나우유에는 우유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496" y="2273816"/>
            <a:ext cx="33123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딸기우유에는 우유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8363"/>
              </p:ext>
            </p:extLst>
          </p:nvPr>
        </p:nvGraphicFramePr>
        <p:xfrm>
          <a:off x="2375756" y="22018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3923928" y="2492896"/>
            <a:ext cx="2974460" cy="7618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몇 분의 몇 컵으로 나타냅니다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268" y="3074000"/>
            <a:ext cx="360000" cy="35500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923928" y="3392996"/>
            <a:ext cx="2974460" cy="7618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몇 분의 몇 </a:t>
            </a:r>
            <a:r>
              <a:rPr lang="ko-KR" altLang="en-US" sz="1900" b="1" spc="-15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큰술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등으로 나타냅니다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268" y="3974100"/>
            <a:ext cx="360000" cy="355000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66295"/>
              </p:ext>
            </p:extLst>
          </p:nvPr>
        </p:nvGraphicFramePr>
        <p:xfrm>
          <a:off x="2627784" y="15897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가지 맛 우유를 만드는 데 사용한 우유의 양은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06774" y="1291137"/>
            <a:ext cx="2277494" cy="313547"/>
            <a:chOff x="623133" y="5445224"/>
            <a:chExt cx="2277494" cy="313547"/>
          </a:xfrm>
        </p:grpSpPr>
        <p:grpSp>
          <p:nvGrpSpPr>
            <p:cNvPr id="59" name="그룹 5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5" name="직사각형 34"/>
          <p:cNvSpPr/>
          <p:nvPr/>
        </p:nvSpPr>
        <p:spPr bwMode="auto">
          <a:xfrm>
            <a:off x="3916115" y="2610936"/>
            <a:ext cx="2974460" cy="1014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바나나우유를 만드는 데 우유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컵을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94315"/>
              </p:ext>
            </p:extLst>
          </p:nvPr>
        </p:nvGraphicFramePr>
        <p:xfrm>
          <a:off x="4450916" y="30802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458042"/>
            <a:ext cx="360000" cy="355000"/>
          </a:xfrm>
          <a:prstGeom prst="rect">
            <a:avLst/>
          </a:prstGeom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" y="1604683"/>
            <a:ext cx="3680317" cy="400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49861"/>
            <a:ext cx="360000" cy="360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496" y="1661748"/>
            <a:ext cx="33123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바나나우유에는 우유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496" y="2273816"/>
            <a:ext cx="33123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딸기우유에는 우유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31508"/>
              </p:ext>
            </p:extLst>
          </p:nvPr>
        </p:nvGraphicFramePr>
        <p:xfrm>
          <a:off x="2375756" y="22018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3923928" y="3753036"/>
            <a:ext cx="2974460" cy="1014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딸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우유를 만드는 데 우유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컵을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35646"/>
              </p:ext>
            </p:extLst>
          </p:nvPr>
        </p:nvGraphicFramePr>
        <p:xfrm>
          <a:off x="4175956" y="42223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08" y="3667854"/>
            <a:ext cx="360000" cy="355000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66295"/>
              </p:ext>
            </p:extLst>
          </p:nvPr>
        </p:nvGraphicFramePr>
        <p:xfrm>
          <a:off x="2627784" y="15897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맛 우유에 더 많은 우유를 사용했나요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06774" y="1291137"/>
            <a:ext cx="2277494" cy="313547"/>
            <a:chOff x="623133" y="5445224"/>
            <a:chExt cx="2277494" cy="313547"/>
          </a:xfrm>
        </p:grpSpPr>
        <p:grpSp>
          <p:nvGrpSpPr>
            <p:cNvPr id="59" name="그룹 5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5" name="직사각형 34"/>
          <p:cNvSpPr/>
          <p:nvPr/>
        </p:nvSpPr>
        <p:spPr bwMode="auto">
          <a:xfrm>
            <a:off x="3916115" y="2536890"/>
            <a:ext cx="2974460" cy="7618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바나나우유를 만드는 데 더 많은 우유를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575" y="3140968"/>
            <a:ext cx="360000" cy="355000"/>
          </a:xfrm>
          <a:prstGeom prst="rect">
            <a:avLst/>
          </a:prstGeom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" y="1604683"/>
            <a:ext cx="3680317" cy="400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49861"/>
            <a:ext cx="360000" cy="360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496" y="1661748"/>
            <a:ext cx="33123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바나나우유에는 우유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496" y="2273816"/>
            <a:ext cx="33123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딸기우유에는 우유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23209"/>
              </p:ext>
            </p:extLst>
          </p:nvPr>
        </p:nvGraphicFramePr>
        <p:xfrm>
          <a:off x="2375756" y="22018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66295"/>
              </p:ext>
            </p:extLst>
          </p:nvPr>
        </p:nvGraphicFramePr>
        <p:xfrm>
          <a:off x="2627784" y="15897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있는 두 대분수의 뺄셈 계산 원리와 형식을 이해하고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44468</TotalTime>
  <Words>3740</Words>
  <Application>Microsoft Office PowerPoint</Application>
  <PresentationFormat>화면 슬라이드 쇼(4:3)</PresentationFormat>
  <Paragraphs>1625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Arial</vt:lpstr>
      <vt:lpstr>돋움</vt:lpstr>
      <vt:lpstr>Wingdings</vt:lpstr>
      <vt:lpstr>여기어때 잘난체</vt:lpstr>
      <vt:lpstr>맑은 고딕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7595</cp:revision>
  <cp:lastPrinted>2021-12-20T01:30:02Z</cp:lastPrinted>
  <dcterms:created xsi:type="dcterms:W3CDTF">2008-07-15T12:19:11Z</dcterms:created>
  <dcterms:modified xsi:type="dcterms:W3CDTF">2022-06-07T23:17:28Z</dcterms:modified>
</cp:coreProperties>
</file>