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337" r:id="rId4"/>
    <p:sldId id="1338" r:id="rId5"/>
    <p:sldId id="1339" r:id="rId6"/>
    <p:sldId id="1364" r:id="rId7"/>
    <p:sldId id="1365" r:id="rId8"/>
    <p:sldId id="1366" r:id="rId9"/>
    <p:sldId id="1342" r:id="rId10"/>
    <p:sldId id="1367" r:id="rId11"/>
    <p:sldId id="1359" r:id="rId12"/>
    <p:sldId id="1345" r:id="rId13"/>
    <p:sldId id="1346" r:id="rId14"/>
    <p:sldId id="1375" r:id="rId15"/>
    <p:sldId id="1348" r:id="rId16"/>
    <p:sldId id="1349" r:id="rId17"/>
    <p:sldId id="1376" r:id="rId18"/>
    <p:sldId id="1351" r:id="rId19"/>
    <p:sldId id="1369" r:id="rId20"/>
    <p:sldId id="1352" r:id="rId21"/>
    <p:sldId id="1370" r:id="rId22"/>
    <p:sldId id="1377" r:id="rId23"/>
    <p:sldId id="1355" r:id="rId24"/>
    <p:sldId id="1356" r:id="rId25"/>
    <p:sldId id="1378" r:id="rId2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FFCCCC"/>
    <a:srgbClr val="FAEDDA"/>
    <a:srgbClr val="BBDECB"/>
    <a:srgbClr val="45A991"/>
    <a:srgbClr val="57BBA3"/>
    <a:srgbClr val="A4732C"/>
    <a:srgbClr val="336600"/>
    <a:srgbClr val="33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9" autoAdjust="0"/>
    <p:restoredTop sz="96686" autoAdjust="0"/>
  </p:normalViewPr>
  <p:slideViewPr>
    <p:cSldViewPr>
      <p:cViewPr varScale="1">
        <p:scale>
          <a:sx n="112" d="100"/>
          <a:sy n="112" d="100"/>
        </p:scale>
        <p:origin x="-1878" y="-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9.png"/><Relationship Id="rId5" Type="http://schemas.openxmlformats.org/officeDocument/2006/relationships/image" Target="../media/image19.png"/><Relationship Id="rId10" Type="http://schemas.openxmlformats.org/officeDocument/2006/relationships/image" Target="../media/image28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Relationship Id="rId1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7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39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28.png"/><Relationship Id="rId5" Type="http://schemas.openxmlformats.org/officeDocument/2006/relationships/image" Target="../media/image7.png"/><Relationship Id="rId10" Type="http://schemas.openxmlformats.org/officeDocument/2006/relationships/image" Target="../media/image23.png"/><Relationship Id="rId4" Type="http://schemas.openxmlformats.org/officeDocument/2006/relationships/image" Target="../media/image39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39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8.png"/><Relationship Id="rId5" Type="http://schemas.openxmlformats.org/officeDocument/2006/relationships/image" Target="../media/image39.png"/><Relationship Id="rId10" Type="http://schemas.openxmlformats.org/officeDocument/2006/relationships/image" Target="../media/image23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28.png"/><Relationship Id="rId5" Type="http://schemas.openxmlformats.org/officeDocument/2006/relationships/image" Target="../media/image7.png"/><Relationship Id="rId10" Type="http://schemas.openxmlformats.org/officeDocument/2006/relationships/image" Target="../media/image23.png"/><Relationship Id="rId4" Type="http://schemas.openxmlformats.org/officeDocument/2006/relationships/image" Target="../media/image39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1.png"/><Relationship Id="rId10" Type="http://schemas.openxmlformats.org/officeDocument/2006/relationships/image" Target="../media/image44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6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0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12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12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1.png"/><Relationship Id="rId5" Type="http://schemas.openxmlformats.org/officeDocument/2006/relationships/image" Target="../media/image19.png"/><Relationship Id="rId10" Type="http://schemas.openxmlformats.org/officeDocument/2006/relationships/image" Target="../media/image30.png"/><Relationship Id="rId4" Type="http://schemas.openxmlformats.org/officeDocument/2006/relationships/image" Target="../media/image14.png"/><Relationship Id="rId9" Type="http://schemas.openxmlformats.org/officeDocument/2006/relationships/image" Target="../media/image2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59107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 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66837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04939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suhi_p_0402_01_0002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12583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base_02.svg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\lesson01\ops\ms_lesson01\images\ms_42_1_01_03_01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536488" y="1304764"/>
            <a:ext cx="64599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그림으로 나타내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클릭하면 그리기 툴로 그린 선은 사라지고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97" y="1309297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74697" y="341842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04348" y="260648"/>
            <a:ext cx="1401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suhi_p_0402_01_0002.html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87667"/>
              </p:ext>
            </p:extLst>
          </p:nvPr>
        </p:nvGraphicFramePr>
        <p:xfrm>
          <a:off x="652846" y="119715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427140"/>
              </p:ext>
            </p:extLst>
          </p:nvPr>
        </p:nvGraphicFramePr>
        <p:xfrm>
          <a:off x="1198227" y="11967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12518"/>
              </p:ext>
            </p:extLst>
          </p:nvPr>
        </p:nvGraphicFramePr>
        <p:xfrm>
          <a:off x="1866379" y="393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115191"/>
              </p:ext>
            </p:extLst>
          </p:nvPr>
        </p:nvGraphicFramePr>
        <p:xfrm>
          <a:off x="2445628" y="393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21620"/>
              </p:ext>
            </p:extLst>
          </p:nvPr>
        </p:nvGraphicFramePr>
        <p:xfrm>
          <a:off x="3003159" y="3934800"/>
          <a:ext cx="74315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43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845868"/>
              </p:ext>
            </p:extLst>
          </p:nvPr>
        </p:nvGraphicFramePr>
        <p:xfrm>
          <a:off x="4019568" y="3934800"/>
          <a:ext cx="463067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63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061355"/>
              </p:ext>
            </p:extLst>
          </p:nvPr>
        </p:nvGraphicFramePr>
        <p:xfrm>
          <a:off x="5076056" y="393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749338" y="4032601"/>
            <a:ext cx="41272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     ＝      ＝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3007196" y="389543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475009" y="389543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4019568" y="3895435"/>
            <a:ext cx="463468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5076056" y="389543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4743225" y="408779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9826" y="3649622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6311" y="3686256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3036" y="3703378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921" y="4239822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627" y="3677601"/>
            <a:ext cx="360000" cy="355000"/>
          </a:xfrm>
          <a:prstGeom prst="rect">
            <a:avLst/>
          </a:prstGeom>
        </p:spPr>
      </p:pic>
      <p:grpSp>
        <p:nvGrpSpPr>
          <p:cNvPr id="73" name="그룹 72"/>
          <p:cNvGrpSpPr/>
          <p:nvPr/>
        </p:nvGrpSpPr>
        <p:grpSpPr>
          <a:xfrm>
            <a:off x="2718000" y="5274000"/>
            <a:ext cx="1654859" cy="269100"/>
            <a:chOff x="290979" y="2009759"/>
            <a:chExt cx="2665167" cy="433388"/>
          </a:xfrm>
        </p:grpSpPr>
        <p:pic>
          <p:nvPicPr>
            <p:cNvPr id="74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95" y="1700808"/>
            <a:ext cx="1383133" cy="25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2319382"/>
            <a:ext cx="5787524" cy="125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1223628" y="297227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760842" y="297227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04910" y="297227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48" y="2319382"/>
            <a:ext cx="338858" cy="27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36490"/>
              </p:ext>
            </p:extLst>
          </p:nvPr>
        </p:nvGraphicFramePr>
        <p:xfrm>
          <a:off x="2132658" y="23129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78046"/>
              </p:ext>
            </p:extLst>
          </p:nvPr>
        </p:nvGraphicFramePr>
        <p:xfrm>
          <a:off x="4139182" y="23129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3059832" y="305658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061677"/>
              </p:ext>
            </p:extLst>
          </p:nvPr>
        </p:nvGraphicFramePr>
        <p:xfrm>
          <a:off x="3299039" y="292494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297513" y="101520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12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를 그림으로 나타내 얼마인지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274697" y="341842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04348" y="260648"/>
            <a:ext cx="1401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suhi_p_0402_01_0002.html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262053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순서도: 대체 처리 65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75" name="표 7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054008"/>
              </p:ext>
            </p:extLst>
          </p:nvPr>
        </p:nvGraphicFramePr>
        <p:xfrm>
          <a:off x="750255" y="151240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547787"/>
              </p:ext>
            </p:extLst>
          </p:nvPr>
        </p:nvGraphicFramePr>
        <p:xfrm>
          <a:off x="1295636" y="1512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2310809"/>
            <a:ext cx="4398952" cy="968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9848" y="2756247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07369" y="2756247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38921" y="2756247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55359"/>
              </p:ext>
            </p:extLst>
          </p:nvPr>
        </p:nvGraphicFramePr>
        <p:xfrm>
          <a:off x="1866379" y="393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82238"/>
              </p:ext>
            </p:extLst>
          </p:nvPr>
        </p:nvGraphicFramePr>
        <p:xfrm>
          <a:off x="2445628" y="393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230666"/>
              </p:ext>
            </p:extLst>
          </p:nvPr>
        </p:nvGraphicFramePr>
        <p:xfrm>
          <a:off x="3003159" y="3934800"/>
          <a:ext cx="74315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43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99940"/>
              </p:ext>
            </p:extLst>
          </p:nvPr>
        </p:nvGraphicFramePr>
        <p:xfrm>
          <a:off x="4010222" y="393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418291"/>
              </p:ext>
            </p:extLst>
          </p:nvPr>
        </p:nvGraphicFramePr>
        <p:xfrm>
          <a:off x="4904831" y="393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49338" y="4032601"/>
            <a:ext cx="41272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     ＝    ＝</a:t>
            </a:r>
          </a:p>
        </p:txBody>
      </p:sp>
      <p:sp>
        <p:nvSpPr>
          <p:cNvPr id="84" name="직사각형 83"/>
          <p:cNvSpPr/>
          <p:nvPr/>
        </p:nvSpPr>
        <p:spPr bwMode="auto">
          <a:xfrm>
            <a:off x="3007196" y="41144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3475009" y="411444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4024000" y="411443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904831" y="411443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4499992" y="418508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553" y="2017415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192745" y="2816932"/>
            <a:ext cx="6667165" cy="2456358"/>
            <a:chOff x="192745" y="2816932"/>
            <a:chExt cx="6667165" cy="2456358"/>
          </a:xfrm>
        </p:grpSpPr>
        <p:grpSp>
          <p:nvGrpSpPr>
            <p:cNvPr id="52" name="그룹 51"/>
            <p:cNvGrpSpPr/>
            <p:nvPr/>
          </p:nvGrpSpPr>
          <p:grpSpPr>
            <a:xfrm>
              <a:off x="192745" y="2816932"/>
              <a:ext cx="6667165" cy="2268252"/>
              <a:chOff x="192745" y="2816932"/>
              <a:chExt cx="6667165" cy="2268252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192745" y="2978950"/>
                <a:ext cx="6667165" cy="210623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338478" y="2816932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  <a:endPara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3" name="직각 삼각형 52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15516" y="3287964"/>
            <a:ext cx="6644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그림에서 작은 눈금 한 칸은       을 나타냅니다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 는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간 것과 같습니다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칸은       이므로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962769"/>
              </p:ext>
            </p:extLst>
          </p:nvPr>
        </p:nvGraphicFramePr>
        <p:xfrm>
          <a:off x="3059832" y="334090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347167"/>
              </p:ext>
            </p:extLst>
          </p:nvPr>
        </p:nvGraphicFramePr>
        <p:xfrm>
          <a:off x="4896036" y="334090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516135"/>
              </p:ext>
            </p:extLst>
          </p:nvPr>
        </p:nvGraphicFramePr>
        <p:xfrm>
          <a:off x="5489034" y="334090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343246"/>
              </p:ext>
            </p:extLst>
          </p:nvPr>
        </p:nvGraphicFramePr>
        <p:xfrm>
          <a:off x="6228184" y="334090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324395"/>
              </p:ext>
            </p:extLst>
          </p:nvPr>
        </p:nvGraphicFramePr>
        <p:xfrm>
          <a:off x="3194170" y="38280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321426"/>
              </p:ext>
            </p:extLst>
          </p:nvPr>
        </p:nvGraphicFramePr>
        <p:xfrm>
          <a:off x="4437498" y="38280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840896"/>
              </p:ext>
            </p:extLst>
          </p:nvPr>
        </p:nvGraphicFramePr>
        <p:xfrm>
          <a:off x="5638390" y="379327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33701"/>
            <a:ext cx="314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4" name="표 10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217818"/>
              </p:ext>
            </p:extLst>
          </p:nvPr>
        </p:nvGraphicFramePr>
        <p:xfrm>
          <a:off x="808514" y="438747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371"/>
              </p:ext>
            </p:extLst>
          </p:nvPr>
        </p:nvGraphicFramePr>
        <p:xfrm>
          <a:off x="1353148" y="438747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3172"/>
              </p:ext>
            </p:extLst>
          </p:nvPr>
        </p:nvGraphicFramePr>
        <p:xfrm>
          <a:off x="1907704" y="4387475"/>
          <a:ext cx="486287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862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919105"/>
              </p:ext>
            </p:extLst>
          </p:nvPr>
        </p:nvGraphicFramePr>
        <p:xfrm>
          <a:off x="2591780" y="438747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435597"/>
              </p:ext>
            </p:extLst>
          </p:nvPr>
        </p:nvGraphicFramePr>
        <p:xfrm>
          <a:off x="3239852" y="438747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7000483" y="97390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508434"/>
            <a:ext cx="3503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 ＝       ＝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97513" y="101520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5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74697" y="341842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704348" y="260648"/>
            <a:ext cx="1401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suhi_p_0402_01_0002.html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83668" y="1043154"/>
            <a:ext cx="27003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71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150232" y="2528900"/>
            <a:ext cx="5005944" cy="2016224"/>
          </a:xfrm>
          <a:prstGeom prst="roundRect">
            <a:avLst/>
          </a:prstGeom>
          <a:noFill/>
          <a:ln w="127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9" name="표 8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290102"/>
              </p:ext>
            </p:extLst>
          </p:nvPr>
        </p:nvGraphicFramePr>
        <p:xfrm>
          <a:off x="1268099" y="26856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594324"/>
              </p:ext>
            </p:extLst>
          </p:nvPr>
        </p:nvGraphicFramePr>
        <p:xfrm>
          <a:off x="1935241" y="26856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254355"/>
              </p:ext>
            </p:extLst>
          </p:nvPr>
        </p:nvGraphicFramePr>
        <p:xfrm>
          <a:off x="3303393" y="26856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07052"/>
              </p:ext>
            </p:extLst>
          </p:nvPr>
        </p:nvGraphicFramePr>
        <p:xfrm>
          <a:off x="3968399" y="26856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51620" y="2774503"/>
            <a:ext cx="491924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    이     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이     개이므로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은     이 모두       개입니다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      ＝      ＝      </a:t>
            </a:r>
          </a:p>
        </p:txBody>
      </p:sp>
      <p:graphicFrame>
        <p:nvGraphicFramePr>
          <p:cNvPr id="95" name="표 9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403405"/>
              </p:ext>
            </p:extLst>
          </p:nvPr>
        </p:nvGraphicFramePr>
        <p:xfrm>
          <a:off x="1267156" y="32508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65109"/>
              </p:ext>
            </p:extLst>
          </p:nvPr>
        </p:nvGraphicFramePr>
        <p:xfrm>
          <a:off x="1854766" y="32508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656517"/>
              </p:ext>
            </p:extLst>
          </p:nvPr>
        </p:nvGraphicFramePr>
        <p:xfrm>
          <a:off x="2483768" y="32508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343" y="3969060"/>
            <a:ext cx="314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9" name="표 10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120065"/>
              </p:ext>
            </p:extLst>
          </p:nvPr>
        </p:nvGraphicFramePr>
        <p:xfrm>
          <a:off x="1691680" y="382504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513854"/>
              </p:ext>
            </p:extLst>
          </p:nvPr>
        </p:nvGraphicFramePr>
        <p:xfrm>
          <a:off x="2279290" y="382504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396134"/>
              </p:ext>
            </p:extLst>
          </p:nvPr>
        </p:nvGraphicFramePr>
        <p:xfrm>
          <a:off x="2846225" y="3825044"/>
          <a:ext cx="797527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975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154"/>
              </p:ext>
            </p:extLst>
          </p:nvPr>
        </p:nvGraphicFramePr>
        <p:xfrm>
          <a:off x="3918320" y="3787935"/>
          <a:ext cx="47127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12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5" name="표 12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906784"/>
              </p:ext>
            </p:extLst>
          </p:nvPr>
        </p:nvGraphicFramePr>
        <p:xfrm>
          <a:off x="4981865" y="382377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 bwMode="auto">
          <a:xfrm>
            <a:off x="2585860" y="283082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9826" y="2611863"/>
            <a:ext cx="360000" cy="355000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 bwMode="auto">
          <a:xfrm>
            <a:off x="4669222" y="283082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1387" y="2624856"/>
            <a:ext cx="360000" cy="355000"/>
          </a:xfrm>
          <a:prstGeom prst="rect">
            <a:avLst/>
          </a:prstGeom>
        </p:spPr>
      </p:pic>
      <p:sp>
        <p:nvSpPr>
          <p:cNvPr id="137" name="직사각형 136"/>
          <p:cNvSpPr/>
          <p:nvPr/>
        </p:nvSpPr>
        <p:spPr bwMode="auto">
          <a:xfrm>
            <a:off x="3738320" y="3415833"/>
            <a:ext cx="489724" cy="2716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8" name="그림 13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1507" y="3196639"/>
            <a:ext cx="360000" cy="355000"/>
          </a:xfrm>
          <a:prstGeom prst="rect">
            <a:avLst/>
          </a:prstGeom>
        </p:spPr>
      </p:pic>
      <p:sp>
        <p:nvSpPr>
          <p:cNvPr id="139" name="직사각형 138"/>
          <p:cNvSpPr/>
          <p:nvPr/>
        </p:nvSpPr>
        <p:spPr bwMode="auto">
          <a:xfrm>
            <a:off x="2857162" y="379214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3357615" y="378435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1" name="그림 14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7615" y="3527343"/>
            <a:ext cx="360000" cy="355000"/>
          </a:xfrm>
          <a:prstGeom prst="rect">
            <a:avLst/>
          </a:prstGeom>
        </p:spPr>
      </p:pic>
      <p:pic>
        <p:nvPicPr>
          <p:cNvPr id="142" name="그림 14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8695" y="3908051"/>
            <a:ext cx="360000" cy="355000"/>
          </a:xfrm>
          <a:prstGeom prst="rect">
            <a:avLst/>
          </a:prstGeom>
        </p:spPr>
      </p:pic>
      <p:sp>
        <p:nvSpPr>
          <p:cNvPr id="143" name="직사각형 142"/>
          <p:cNvSpPr/>
          <p:nvPr/>
        </p:nvSpPr>
        <p:spPr bwMode="auto">
          <a:xfrm>
            <a:off x="3918320" y="3772245"/>
            <a:ext cx="489724" cy="2716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4" name="그림 14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8320" y="3908559"/>
            <a:ext cx="360000" cy="355000"/>
          </a:xfrm>
          <a:prstGeom prst="rect">
            <a:avLst/>
          </a:prstGeom>
        </p:spPr>
      </p:pic>
      <p:sp>
        <p:nvSpPr>
          <p:cNvPr id="145" name="직사각형 144"/>
          <p:cNvSpPr/>
          <p:nvPr/>
        </p:nvSpPr>
        <p:spPr bwMode="auto">
          <a:xfrm>
            <a:off x="4652808" y="398923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4997765" y="381122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7" name="그림 1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5819" y="3793278"/>
            <a:ext cx="360000" cy="355000"/>
          </a:xfrm>
          <a:prstGeom prst="rect">
            <a:avLst/>
          </a:prstGeom>
        </p:spPr>
      </p:pic>
      <p:pic>
        <p:nvPicPr>
          <p:cNvPr id="148" name="그림 14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8855" y="3572031"/>
            <a:ext cx="360000" cy="355000"/>
          </a:xfrm>
          <a:prstGeom prst="rect">
            <a:avLst/>
          </a:prstGeom>
        </p:spPr>
      </p:pic>
      <p:sp>
        <p:nvSpPr>
          <p:cNvPr id="149" name="TextBox 148"/>
          <p:cNvSpPr txBox="1"/>
          <p:nvPr/>
        </p:nvSpPr>
        <p:spPr>
          <a:xfrm>
            <a:off x="2297513" y="101520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572491" y="1304764"/>
            <a:ext cx="6411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64" y="1316149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2274697" y="341842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04348" y="260648"/>
            <a:ext cx="1401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suhi_p_0402_01_0002.html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13" y="134076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모서리가 둥근 직사각형 41"/>
          <p:cNvSpPr/>
          <p:nvPr/>
        </p:nvSpPr>
        <p:spPr>
          <a:xfrm>
            <a:off x="1151620" y="2528900"/>
            <a:ext cx="5005944" cy="2016224"/>
          </a:xfrm>
          <a:prstGeom prst="roundRect">
            <a:avLst/>
          </a:prstGeom>
          <a:noFill/>
          <a:ln w="127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318411"/>
              </p:ext>
            </p:extLst>
          </p:nvPr>
        </p:nvGraphicFramePr>
        <p:xfrm>
          <a:off x="1268099" y="26856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288537"/>
              </p:ext>
            </p:extLst>
          </p:nvPr>
        </p:nvGraphicFramePr>
        <p:xfrm>
          <a:off x="1935241" y="26856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115524"/>
              </p:ext>
            </p:extLst>
          </p:nvPr>
        </p:nvGraphicFramePr>
        <p:xfrm>
          <a:off x="3303393" y="26856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75802"/>
              </p:ext>
            </p:extLst>
          </p:nvPr>
        </p:nvGraphicFramePr>
        <p:xfrm>
          <a:off x="3968399" y="26856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151620" y="2774503"/>
            <a:ext cx="491924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    이     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이     개이므로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은     이 모두       개입니다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      ＝      ＝      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907280"/>
              </p:ext>
            </p:extLst>
          </p:nvPr>
        </p:nvGraphicFramePr>
        <p:xfrm>
          <a:off x="1267156" y="32508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02651"/>
              </p:ext>
            </p:extLst>
          </p:nvPr>
        </p:nvGraphicFramePr>
        <p:xfrm>
          <a:off x="1854766" y="32508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89600"/>
              </p:ext>
            </p:extLst>
          </p:nvPr>
        </p:nvGraphicFramePr>
        <p:xfrm>
          <a:off x="2483768" y="32508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343" y="3969060"/>
            <a:ext cx="314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표 6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54893"/>
              </p:ext>
            </p:extLst>
          </p:nvPr>
        </p:nvGraphicFramePr>
        <p:xfrm>
          <a:off x="1691680" y="382504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769454"/>
              </p:ext>
            </p:extLst>
          </p:nvPr>
        </p:nvGraphicFramePr>
        <p:xfrm>
          <a:off x="2279290" y="382504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617684"/>
              </p:ext>
            </p:extLst>
          </p:nvPr>
        </p:nvGraphicFramePr>
        <p:xfrm>
          <a:off x="2846225" y="3825044"/>
          <a:ext cx="797527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975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460639"/>
              </p:ext>
            </p:extLst>
          </p:nvPr>
        </p:nvGraphicFramePr>
        <p:xfrm>
          <a:off x="3918320" y="3787935"/>
          <a:ext cx="47127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12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714161"/>
              </p:ext>
            </p:extLst>
          </p:nvPr>
        </p:nvGraphicFramePr>
        <p:xfrm>
          <a:off x="4981865" y="382377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타원 95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2585860" y="283082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4669222" y="283082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3738320" y="3415833"/>
            <a:ext cx="489724" cy="2716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2857162" y="379214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3357615" y="378435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3918320" y="3772245"/>
            <a:ext cx="489724" cy="2716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4652808" y="398923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4997765" y="381122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9826" y="3648115"/>
            <a:ext cx="360000" cy="35500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5633" y="2624856"/>
            <a:ext cx="360000" cy="355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7518" y="2624856"/>
            <a:ext cx="360000" cy="355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2978" y="3217539"/>
            <a:ext cx="360000" cy="355000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9974" y="3589054"/>
            <a:ext cx="360000" cy="355000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4874" y="3894548"/>
            <a:ext cx="360000" cy="355000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2008" y="4080096"/>
            <a:ext cx="360000" cy="355000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4900" y="3615778"/>
            <a:ext cx="360000" cy="35500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297513" y="101520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274697" y="341842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704348" y="260648"/>
            <a:ext cx="1401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suhi_p_0402_01_0002.html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83668" y="1043154"/>
            <a:ext cx="27003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71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150232" y="2528900"/>
            <a:ext cx="5005944" cy="2016224"/>
          </a:xfrm>
          <a:prstGeom prst="roundRect">
            <a:avLst/>
          </a:prstGeom>
          <a:noFill/>
          <a:ln w="127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9" name="표 8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39840"/>
              </p:ext>
            </p:extLst>
          </p:nvPr>
        </p:nvGraphicFramePr>
        <p:xfrm>
          <a:off x="1268099" y="26856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0596"/>
              </p:ext>
            </p:extLst>
          </p:nvPr>
        </p:nvGraphicFramePr>
        <p:xfrm>
          <a:off x="1935241" y="26856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729616"/>
              </p:ext>
            </p:extLst>
          </p:nvPr>
        </p:nvGraphicFramePr>
        <p:xfrm>
          <a:off x="3303393" y="26856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11250"/>
              </p:ext>
            </p:extLst>
          </p:nvPr>
        </p:nvGraphicFramePr>
        <p:xfrm>
          <a:off x="3968399" y="26856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51620" y="2774503"/>
            <a:ext cx="491924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    이     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이     개이므로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은     이 모두       개입니다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      ＝      ＝      </a:t>
            </a:r>
          </a:p>
        </p:txBody>
      </p:sp>
      <p:graphicFrame>
        <p:nvGraphicFramePr>
          <p:cNvPr id="95" name="표 9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326540"/>
              </p:ext>
            </p:extLst>
          </p:nvPr>
        </p:nvGraphicFramePr>
        <p:xfrm>
          <a:off x="1267156" y="32508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06204"/>
              </p:ext>
            </p:extLst>
          </p:nvPr>
        </p:nvGraphicFramePr>
        <p:xfrm>
          <a:off x="1854766" y="32508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739381"/>
              </p:ext>
            </p:extLst>
          </p:nvPr>
        </p:nvGraphicFramePr>
        <p:xfrm>
          <a:off x="2483768" y="32508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343" y="3969060"/>
            <a:ext cx="314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9" name="표 10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93742"/>
              </p:ext>
            </p:extLst>
          </p:nvPr>
        </p:nvGraphicFramePr>
        <p:xfrm>
          <a:off x="1691680" y="382504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52961"/>
              </p:ext>
            </p:extLst>
          </p:nvPr>
        </p:nvGraphicFramePr>
        <p:xfrm>
          <a:off x="2279290" y="382504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730510"/>
              </p:ext>
            </p:extLst>
          </p:nvPr>
        </p:nvGraphicFramePr>
        <p:xfrm>
          <a:off x="2846225" y="3825044"/>
          <a:ext cx="797527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975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796171"/>
              </p:ext>
            </p:extLst>
          </p:nvPr>
        </p:nvGraphicFramePr>
        <p:xfrm>
          <a:off x="3918320" y="3787935"/>
          <a:ext cx="47127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12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5" name="표 12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545152"/>
              </p:ext>
            </p:extLst>
          </p:nvPr>
        </p:nvGraphicFramePr>
        <p:xfrm>
          <a:off x="4981865" y="382377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 bwMode="auto">
          <a:xfrm>
            <a:off x="2585860" y="283082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4669222" y="283082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3738320" y="3415833"/>
            <a:ext cx="489724" cy="2716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2857162" y="379214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3357615" y="378435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3918320" y="3772245"/>
            <a:ext cx="489724" cy="2716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4652808" y="398923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4997765" y="381122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92745" y="2888940"/>
            <a:ext cx="6667165" cy="2384350"/>
            <a:chOff x="192745" y="2888940"/>
            <a:chExt cx="6667165" cy="2384350"/>
          </a:xfrm>
        </p:grpSpPr>
        <p:grpSp>
          <p:nvGrpSpPr>
            <p:cNvPr id="59" name="그룹 58"/>
            <p:cNvGrpSpPr/>
            <p:nvPr/>
          </p:nvGrpSpPr>
          <p:grpSpPr>
            <a:xfrm>
              <a:off x="192745" y="2888940"/>
              <a:ext cx="6667165" cy="2196244"/>
              <a:chOff x="192745" y="2888940"/>
              <a:chExt cx="6667165" cy="2196244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192745" y="3031160"/>
                <a:ext cx="6667165" cy="2054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38478" y="2888940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  <a:endPara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0" name="직각 삼각형 5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15516" y="3140968"/>
            <a:ext cx="6644394" cy="99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     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 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개이므로      ＋    은      이 모두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개이면      이므로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64402"/>
              </p:ext>
            </p:extLst>
          </p:nvPr>
        </p:nvGraphicFramePr>
        <p:xfrm>
          <a:off x="323528" y="3186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384361"/>
              </p:ext>
            </p:extLst>
          </p:nvPr>
        </p:nvGraphicFramePr>
        <p:xfrm>
          <a:off x="1007604" y="3186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852485"/>
              </p:ext>
            </p:extLst>
          </p:nvPr>
        </p:nvGraphicFramePr>
        <p:xfrm>
          <a:off x="5760132" y="3186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447346"/>
              </p:ext>
            </p:extLst>
          </p:nvPr>
        </p:nvGraphicFramePr>
        <p:xfrm>
          <a:off x="836051" y="429309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726774"/>
              </p:ext>
            </p:extLst>
          </p:nvPr>
        </p:nvGraphicFramePr>
        <p:xfrm>
          <a:off x="1423767" y="429309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135477"/>
              </p:ext>
            </p:extLst>
          </p:nvPr>
        </p:nvGraphicFramePr>
        <p:xfrm>
          <a:off x="1974128" y="4293096"/>
          <a:ext cx="486287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862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19207"/>
              </p:ext>
            </p:extLst>
          </p:nvPr>
        </p:nvGraphicFramePr>
        <p:xfrm>
          <a:off x="2730212" y="429309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06863"/>
              </p:ext>
            </p:extLst>
          </p:nvPr>
        </p:nvGraphicFramePr>
        <p:xfrm>
          <a:off x="3424891" y="429309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35577"/>
              </p:ext>
            </p:extLst>
          </p:nvPr>
        </p:nvGraphicFramePr>
        <p:xfrm>
          <a:off x="2123728" y="3186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068981"/>
              </p:ext>
            </p:extLst>
          </p:nvPr>
        </p:nvGraphicFramePr>
        <p:xfrm>
          <a:off x="2807804" y="3186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3095"/>
              </p:ext>
            </p:extLst>
          </p:nvPr>
        </p:nvGraphicFramePr>
        <p:xfrm>
          <a:off x="4535996" y="3186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087698"/>
              </p:ext>
            </p:extLst>
          </p:nvPr>
        </p:nvGraphicFramePr>
        <p:xfrm>
          <a:off x="5076056" y="3186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227255"/>
              </p:ext>
            </p:extLst>
          </p:nvPr>
        </p:nvGraphicFramePr>
        <p:xfrm>
          <a:off x="1547664" y="3682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951144"/>
              </p:ext>
            </p:extLst>
          </p:nvPr>
        </p:nvGraphicFramePr>
        <p:xfrm>
          <a:off x="3131840" y="3682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307925"/>
              </p:ext>
            </p:extLst>
          </p:nvPr>
        </p:nvGraphicFramePr>
        <p:xfrm>
          <a:off x="4247964" y="3682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719572" y="4409575"/>
            <a:ext cx="3798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 ＝        ＝ 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73116"/>
            <a:ext cx="314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2297513" y="101520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9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74697" y="341842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704348" y="260648"/>
            <a:ext cx="1401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suhi_p_0402_01_0002.html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83668" y="1043154"/>
            <a:ext cx="27003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83568" y="2406751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</a:p>
        </p:txBody>
      </p:sp>
      <p:graphicFrame>
        <p:nvGraphicFramePr>
          <p:cNvPr id="79" name="표 7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329598"/>
              </p:ext>
            </p:extLst>
          </p:nvPr>
        </p:nvGraphicFramePr>
        <p:xfrm>
          <a:off x="801105" y="23112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705983"/>
              </p:ext>
            </p:extLst>
          </p:nvPr>
        </p:nvGraphicFramePr>
        <p:xfrm>
          <a:off x="1376270" y="231089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4006539" y="2401491"/>
            <a:ext cx="242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   </a:t>
            </a:r>
          </a:p>
        </p:txBody>
      </p:sp>
      <p:graphicFrame>
        <p:nvGraphicFramePr>
          <p:cNvPr id="111" name="표 11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60742"/>
              </p:ext>
            </p:extLst>
          </p:nvPr>
        </p:nvGraphicFramePr>
        <p:xfrm>
          <a:off x="4124077" y="230599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92327"/>
              </p:ext>
            </p:extLst>
          </p:nvPr>
        </p:nvGraphicFramePr>
        <p:xfrm>
          <a:off x="4699242" y="230563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1" name="TextBox 120"/>
          <p:cNvSpPr txBox="1"/>
          <p:nvPr/>
        </p:nvSpPr>
        <p:spPr>
          <a:xfrm>
            <a:off x="683568" y="3801452"/>
            <a:ext cx="242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  </a:t>
            </a:r>
          </a:p>
        </p:txBody>
      </p:sp>
      <p:graphicFrame>
        <p:nvGraphicFramePr>
          <p:cNvPr id="122" name="표 12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841416"/>
              </p:ext>
            </p:extLst>
          </p:nvPr>
        </p:nvGraphicFramePr>
        <p:xfrm>
          <a:off x="801106" y="37059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3" name="표 12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387435"/>
              </p:ext>
            </p:extLst>
          </p:nvPr>
        </p:nvGraphicFramePr>
        <p:xfrm>
          <a:off x="1376271" y="3705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7" name="TextBox 136"/>
          <p:cNvSpPr txBox="1"/>
          <p:nvPr/>
        </p:nvSpPr>
        <p:spPr>
          <a:xfrm>
            <a:off x="4023022" y="3807190"/>
            <a:ext cx="242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   </a:t>
            </a:r>
          </a:p>
        </p:txBody>
      </p:sp>
      <p:graphicFrame>
        <p:nvGraphicFramePr>
          <p:cNvPr id="138" name="표 13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410044"/>
              </p:ext>
            </p:extLst>
          </p:nvPr>
        </p:nvGraphicFramePr>
        <p:xfrm>
          <a:off x="4140560" y="371169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810566"/>
              </p:ext>
            </p:extLst>
          </p:nvPr>
        </p:nvGraphicFramePr>
        <p:xfrm>
          <a:off x="4715725" y="371133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 bwMode="auto">
          <a:xfrm>
            <a:off x="1938201" y="2301464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354020"/>
              </p:ext>
            </p:extLst>
          </p:nvPr>
        </p:nvGraphicFramePr>
        <p:xfrm>
          <a:off x="2034498" y="23106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" name="직사각형 95"/>
          <p:cNvSpPr/>
          <p:nvPr/>
        </p:nvSpPr>
        <p:spPr bwMode="auto">
          <a:xfrm>
            <a:off x="5250569" y="2256306"/>
            <a:ext cx="98468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1(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  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711799"/>
              </p:ext>
            </p:extLst>
          </p:nvPr>
        </p:nvGraphicFramePr>
        <p:xfrm>
          <a:off x="5790629" y="229939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8" name="그림 9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4208" y="2051751"/>
            <a:ext cx="360000" cy="355000"/>
          </a:xfrm>
          <a:prstGeom prst="rect">
            <a:avLst/>
          </a:prstGeom>
        </p:spPr>
      </p:pic>
      <p:sp>
        <p:nvSpPr>
          <p:cNvPr id="99" name="직사각형 98"/>
          <p:cNvSpPr/>
          <p:nvPr/>
        </p:nvSpPr>
        <p:spPr bwMode="auto">
          <a:xfrm>
            <a:off x="1938201" y="3657082"/>
            <a:ext cx="147766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    (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    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0" name="표 9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990741"/>
              </p:ext>
            </p:extLst>
          </p:nvPr>
        </p:nvGraphicFramePr>
        <p:xfrm>
          <a:off x="2915816" y="370017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1" name="그림 10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870" y="3466047"/>
            <a:ext cx="360000" cy="355000"/>
          </a:xfrm>
          <a:prstGeom prst="rect">
            <a:avLst/>
          </a:prstGeom>
        </p:spPr>
      </p:pic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980923"/>
              </p:ext>
            </p:extLst>
          </p:nvPr>
        </p:nvGraphicFramePr>
        <p:xfrm>
          <a:off x="2231740" y="370009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직사각형 102"/>
          <p:cNvSpPr/>
          <p:nvPr/>
        </p:nvSpPr>
        <p:spPr bwMode="auto">
          <a:xfrm>
            <a:off x="5290595" y="3664506"/>
            <a:ext cx="147766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    (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    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9" name="표 11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388426"/>
              </p:ext>
            </p:extLst>
          </p:nvPr>
        </p:nvGraphicFramePr>
        <p:xfrm>
          <a:off x="6268210" y="370759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8" name="그림 16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264" y="3473471"/>
            <a:ext cx="360000" cy="355000"/>
          </a:xfrm>
          <a:prstGeom prst="rect">
            <a:avLst/>
          </a:prstGeom>
        </p:spPr>
      </p:pic>
      <p:graphicFrame>
        <p:nvGraphicFramePr>
          <p:cNvPr id="169" name="표 16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138793"/>
              </p:ext>
            </p:extLst>
          </p:nvPr>
        </p:nvGraphicFramePr>
        <p:xfrm>
          <a:off x="5584134" y="370752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0" name="그림 16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7784" y="2096909"/>
            <a:ext cx="360000" cy="3550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2297513" y="101520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572492" y="1304764"/>
            <a:ext cx="642390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75" y="1328908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274697" y="341842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04348" y="260648"/>
            <a:ext cx="1401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suhi_p_0402_01_0002.html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3568" y="2406751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485810"/>
              </p:ext>
            </p:extLst>
          </p:nvPr>
        </p:nvGraphicFramePr>
        <p:xfrm>
          <a:off x="801105" y="23112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619846"/>
              </p:ext>
            </p:extLst>
          </p:nvPr>
        </p:nvGraphicFramePr>
        <p:xfrm>
          <a:off x="1376270" y="231089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006539" y="2401491"/>
            <a:ext cx="242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   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144074"/>
              </p:ext>
            </p:extLst>
          </p:nvPr>
        </p:nvGraphicFramePr>
        <p:xfrm>
          <a:off x="4124077" y="230599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956133"/>
              </p:ext>
            </p:extLst>
          </p:nvPr>
        </p:nvGraphicFramePr>
        <p:xfrm>
          <a:off x="4699242" y="230563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683568" y="3801452"/>
            <a:ext cx="242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   </a:t>
            </a:r>
          </a:p>
        </p:txBody>
      </p:sp>
      <p:graphicFrame>
        <p:nvGraphicFramePr>
          <p:cNvPr id="82" name="표 8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600152"/>
              </p:ext>
            </p:extLst>
          </p:nvPr>
        </p:nvGraphicFramePr>
        <p:xfrm>
          <a:off x="801106" y="37059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06324"/>
              </p:ext>
            </p:extLst>
          </p:nvPr>
        </p:nvGraphicFramePr>
        <p:xfrm>
          <a:off x="1376271" y="3705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4023022" y="3807190"/>
            <a:ext cx="242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  </a:t>
            </a:r>
          </a:p>
        </p:txBody>
      </p:sp>
      <p:graphicFrame>
        <p:nvGraphicFramePr>
          <p:cNvPr id="98" name="표 9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661318"/>
              </p:ext>
            </p:extLst>
          </p:nvPr>
        </p:nvGraphicFramePr>
        <p:xfrm>
          <a:off x="4140560" y="371169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701613"/>
              </p:ext>
            </p:extLst>
          </p:nvPr>
        </p:nvGraphicFramePr>
        <p:xfrm>
          <a:off x="4715725" y="371133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8" name="직사각형 127"/>
          <p:cNvSpPr/>
          <p:nvPr/>
        </p:nvSpPr>
        <p:spPr bwMode="auto">
          <a:xfrm>
            <a:off x="1974205" y="2301464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9" name="표 12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662455"/>
              </p:ext>
            </p:extLst>
          </p:nvPr>
        </p:nvGraphicFramePr>
        <p:xfrm>
          <a:off x="2070502" y="23106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0" name="그림 12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3788" y="2096909"/>
            <a:ext cx="360000" cy="355000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 bwMode="auto">
          <a:xfrm>
            <a:off x="5250569" y="2301407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84827"/>
              </p:ext>
            </p:extLst>
          </p:nvPr>
        </p:nvGraphicFramePr>
        <p:xfrm>
          <a:off x="5346866" y="231062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3" name="그림 13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0152" y="2096852"/>
            <a:ext cx="360000" cy="355000"/>
          </a:xfrm>
          <a:prstGeom prst="rect">
            <a:avLst/>
          </a:prstGeom>
        </p:spPr>
      </p:pic>
      <p:sp>
        <p:nvSpPr>
          <p:cNvPr id="134" name="직사각형 133"/>
          <p:cNvSpPr/>
          <p:nvPr/>
        </p:nvSpPr>
        <p:spPr bwMode="auto">
          <a:xfrm>
            <a:off x="1974205" y="3657082"/>
            <a:ext cx="147766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    (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    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5" name="표 13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68432"/>
              </p:ext>
            </p:extLst>
          </p:nvPr>
        </p:nvGraphicFramePr>
        <p:xfrm>
          <a:off x="2951820" y="370017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6" name="그림 13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1874" y="3466047"/>
            <a:ext cx="360000" cy="355000"/>
          </a:xfrm>
          <a:prstGeom prst="rect">
            <a:avLst/>
          </a:prstGeom>
        </p:spPr>
      </p:pic>
      <p:graphicFrame>
        <p:nvGraphicFramePr>
          <p:cNvPr id="137" name="표 13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981269"/>
              </p:ext>
            </p:extLst>
          </p:nvPr>
        </p:nvGraphicFramePr>
        <p:xfrm>
          <a:off x="2267744" y="370009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8" name="직사각형 137"/>
          <p:cNvSpPr/>
          <p:nvPr/>
        </p:nvSpPr>
        <p:spPr bwMode="auto">
          <a:xfrm>
            <a:off x="5290595" y="3664506"/>
            <a:ext cx="147766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    (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    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9" name="표 13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203860"/>
              </p:ext>
            </p:extLst>
          </p:nvPr>
        </p:nvGraphicFramePr>
        <p:xfrm>
          <a:off x="6268210" y="370759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0" name="그림 13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264" y="3473471"/>
            <a:ext cx="360000" cy="355000"/>
          </a:xfrm>
          <a:prstGeom prst="rect">
            <a:avLst/>
          </a:prstGeom>
        </p:spPr>
      </p:pic>
      <p:graphicFrame>
        <p:nvGraphicFramePr>
          <p:cNvPr id="141" name="표 14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576493"/>
              </p:ext>
            </p:extLst>
          </p:nvPr>
        </p:nvGraphicFramePr>
        <p:xfrm>
          <a:off x="5584134" y="370752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97513" y="101520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2274697" y="341842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704348" y="260648"/>
            <a:ext cx="1401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suhi_p_0402_01_0002.html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83668" y="1043154"/>
            <a:ext cx="27003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83568" y="2406751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</a:p>
        </p:txBody>
      </p:sp>
      <p:graphicFrame>
        <p:nvGraphicFramePr>
          <p:cNvPr id="79" name="표 7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14085"/>
              </p:ext>
            </p:extLst>
          </p:nvPr>
        </p:nvGraphicFramePr>
        <p:xfrm>
          <a:off x="801105" y="23112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670620"/>
              </p:ext>
            </p:extLst>
          </p:nvPr>
        </p:nvGraphicFramePr>
        <p:xfrm>
          <a:off x="1376270" y="231089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4006539" y="2401491"/>
            <a:ext cx="242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   </a:t>
            </a:r>
          </a:p>
        </p:txBody>
      </p:sp>
      <p:graphicFrame>
        <p:nvGraphicFramePr>
          <p:cNvPr id="111" name="표 11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753119"/>
              </p:ext>
            </p:extLst>
          </p:nvPr>
        </p:nvGraphicFramePr>
        <p:xfrm>
          <a:off x="4124077" y="230599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42175"/>
              </p:ext>
            </p:extLst>
          </p:nvPr>
        </p:nvGraphicFramePr>
        <p:xfrm>
          <a:off x="4699242" y="230563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1" name="TextBox 120"/>
          <p:cNvSpPr txBox="1"/>
          <p:nvPr/>
        </p:nvSpPr>
        <p:spPr>
          <a:xfrm>
            <a:off x="683568" y="3801452"/>
            <a:ext cx="242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  </a:t>
            </a:r>
          </a:p>
        </p:txBody>
      </p:sp>
      <p:graphicFrame>
        <p:nvGraphicFramePr>
          <p:cNvPr id="122" name="표 12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545987"/>
              </p:ext>
            </p:extLst>
          </p:nvPr>
        </p:nvGraphicFramePr>
        <p:xfrm>
          <a:off x="801106" y="37059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3" name="표 12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669414"/>
              </p:ext>
            </p:extLst>
          </p:nvPr>
        </p:nvGraphicFramePr>
        <p:xfrm>
          <a:off x="1376271" y="3705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7" name="TextBox 136"/>
          <p:cNvSpPr txBox="1"/>
          <p:nvPr/>
        </p:nvSpPr>
        <p:spPr>
          <a:xfrm>
            <a:off x="4023022" y="3807190"/>
            <a:ext cx="242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   </a:t>
            </a:r>
          </a:p>
        </p:txBody>
      </p:sp>
      <p:graphicFrame>
        <p:nvGraphicFramePr>
          <p:cNvPr id="138" name="표 13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526187"/>
              </p:ext>
            </p:extLst>
          </p:nvPr>
        </p:nvGraphicFramePr>
        <p:xfrm>
          <a:off x="4140560" y="371169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247700"/>
              </p:ext>
            </p:extLst>
          </p:nvPr>
        </p:nvGraphicFramePr>
        <p:xfrm>
          <a:off x="4715725" y="371133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 bwMode="auto">
          <a:xfrm>
            <a:off x="1938201" y="2301464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510602"/>
              </p:ext>
            </p:extLst>
          </p:nvPr>
        </p:nvGraphicFramePr>
        <p:xfrm>
          <a:off x="2034498" y="23106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" name="직사각형 95"/>
          <p:cNvSpPr/>
          <p:nvPr/>
        </p:nvSpPr>
        <p:spPr bwMode="auto">
          <a:xfrm>
            <a:off x="5250569" y="2256306"/>
            <a:ext cx="98468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1(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  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959134"/>
              </p:ext>
            </p:extLst>
          </p:nvPr>
        </p:nvGraphicFramePr>
        <p:xfrm>
          <a:off x="5790629" y="229939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9" name="직사각형 98"/>
          <p:cNvSpPr/>
          <p:nvPr/>
        </p:nvSpPr>
        <p:spPr bwMode="auto">
          <a:xfrm>
            <a:off x="1938201" y="3657082"/>
            <a:ext cx="147766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    (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    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0" name="표 9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78"/>
              </p:ext>
            </p:extLst>
          </p:nvPr>
        </p:nvGraphicFramePr>
        <p:xfrm>
          <a:off x="2915816" y="370017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42362"/>
              </p:ext>
            </p:extLst>
          </p:nvPr>
        </p:nvGraphicFramePr>
        <p:xfrm>
          <a:off x="2231740" y="370009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직사각형 102"/>
          <p:cNvSpPr/>
          <p:nvPr/>
        </p:nvSpPr>
        <p:spPr bwMode="auto">
          <a:xfrm>
            <a:off x="5290595" y="3664506"/>
            <a:ext cx="147766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    (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    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9" name="표 11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56344"/>
              </p:ext>
            </p:extLst>
          </p:nvPr>
        </p:nvGraphicFramePr>
        <p:xfrm>
          <a:off x="6268210" y="370759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9" name="표 16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395301"/>
              </p:ext>
            </p:extLst>
          </p:nvPr>
        </p:nvGraphicFramePr>
        <p:xfrm>
          <a:off x="5584134" y="370752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2" name="그룹 51"/>
          <p:cNvGrpSpPr/>
          <p:nvPr/>
        </p:nvGrpSpPr>
        <p:grpSpPr>
          <a:xfrm>
            <a:off x="251520" y="3041423"/>
            <a:ext cx="6667165" cy="2204330"/>
            <a:chOff x="207825" y="3029528"/>
            <a:chExt cx="6667165" cy="2204330"/>
          </a:xfrm>
        </p:grpSpPr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173544"/>
              <a:ext cx="6667165" cy="18722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29">
              <a:extLst>
                <a:ext uri="{FF2B5EF4-FFF2-40B4-BE49-F238E27FC236}">
                  <a16:creationId xmlns=""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0295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6" name="직각 삼각형 55">
              <a:extLst>
                <a:ext uri="{FF2B5EF4-FFF2-40B4-BE49-F238E27FC236}">
                  <a16:creationId xmlns=""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53706" y="3461023"/>
            <a:ext cx="2406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 ＝        ＝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30624"/>
              </p:ext>
            </p:extLst>
          </p:nvPr>
        </p:nvGraphicFramePr>
        <p:xfrm>
          <a:off x="671244" y="33444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221386"/>
              </p:ext>
            </p:extLst>
          </p:nvPr>
        </p:nvGraphicFramePr>
        <p:xfrm>
          <a:off x="1246409" y="33444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003106"/>
              </p:ext>
            </p:extLst>
          </p:nvPr>
        </p:nvGraphicFramePr>
        <p:xfrm>
          <a:off x="1816626" y="3344400"/>
          <a:ext cx="46805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680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378702"/>
              </p:ext>
            </p:extLst>
          </p:nvPr>
        </p:nvGraphicFramePr>
        <p:xfrm>
          <a:off x="2566379" y="33444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713943" y="3461023"/>
            <a:ext cx="2406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 ＝ 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435229"/>
              </p:ext>
            </p:extLst>
          </p:nvPr>
        </p:nvGraphicFramePr>
        <p:xfrm>
          <a:off x="3831481" y="33444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016631"/>
              </p:ext>
            </p:extLst>
          </p:nvPr>
        </p:nvGraphicFramePr>
        <p:xfrm>
          <a:off x="4406646" y="33444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499428"/>
              </p:ext>
            </p:extLst>
          </p:nvPr>
        </p:nvGraphicFramePr>
        <p:xfrm>
          <a:off x="4968044" y="33444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550156" y="4316652"/>
            <a:ext cx="3034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 ＝        ＝ 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011455"/>
              </p:ext>
            </p:extLst>
          </p:nvPr>
        </p:nvGraphicFramePr>
        <p:xfrm>
          <a:off x="667693" y="4197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613403"/>
              </p:ext>
            </p:extLst>
          </p:nvPr>
        </p:nvGraphicFramePr>
        <p:xfrm>
          <a:off x="1242858" y="4197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648778"/>
              </p:ext>
            </p:extLst>
          </p:nvPr>
        </p:nvGraphicFramePr>
        <p:xfrm>
          <a:off x="1813075" y="4197600"/>
          <a:ext cx="46805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680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50441"/>
              </p:ext>
            </p:extLst>
          </p:nvPr>
        </p:nvGraphicFramePr>
        <p:xfrm>
          <a:off x="2562828" y="4197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6506"/>
              </p:ext>
            </p:extLst>
          </p:nvPr>
        </p:nvGraphicFramePr>
        <p:xfrm>
          <a:off x="3239852" y="4197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3718507" y="4316652"/>
            <a:ext cx="2406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 ＝ 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4" name="표 10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615710"/>
              </p:ext>
            </p:extLst>
          </p:nvPr>
        </p:nvGraphicFramePr>
        <p:xfrm>
          <a:off x="3836045" y="4197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99367"/>
              </p:ext>
            </p:extLst>
          </p:nvPr>
        </p:nvGraphicFramePr>
        <p:xfrm>
          <a:off x="4411210" y="4197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498629"/>
              </p:ext>
            </p:extLst>
          </p:nvPr>
        </p:nvGraphicFramePr>
        <p:xfrm>
          <a:off x="5652120" y="4197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745085"/>
              </p:ext>
            </p:extLst>
          </p:nvPr>
        </p:nvGraphicFramePr>
        <p:xfrm>
          <a:off x="4993445" y="4197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3621600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464" y="3621600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40" y="4457791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464" y="4447099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2297513" y="101520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13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예 약물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시 나타남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처음에는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파란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색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표시 안 보임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그리기 툴로 그린 선은 사라지고 파란색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초등학교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4-2\3_001_2015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\lesson01\ops\ms_lesson01\ms_42_1_01_06_01.html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계산이 잘못된 부분을 찾아 바르게 고쳐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7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2274697" y="341842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704348" y="260648"/>
            <a:ext cx="1401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suhi_p_0402_01_0002.html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583668" y="1043154"/>
            <a:ext cx="27003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488" y="1912887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718860" y="5272518"/>
            <a:ext cx="1637116" cy="263186"/>
            <a:chOff x="319554" y="1245924"/>
            <a:chExt cx="2636592" cy="423864"/>
          </a:xfrm>
        </p:grpSpPr>
        <p:pic>
          <p:nvPicPr>
            <p:cNvPr id="50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타원 53"/>
          <p:cNvSpPr/>
          <p:nvPr/>
        </p:nvSpPr>
        <p:spPr>
          <a:xfrm>
            <a:off x="2422322" y="52473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363180" y="1772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612547" y="2816932"/>
            <a:ext cx="3823549" cy="756084"/>
          </a:xfrm>
          <a:prstGeom prst="roundRect">
            <a:avLst/>
          </a:prstGeom>
          <a:solidFill>
            <a:srgbClr val="FAEDDA"/>
          </a:solidFill>
          <a:ln w="12700">
            <a:solidFill>
              <a:srgbClr val="FAE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2237312" y="2969173"/>
            <a:ext cx="24355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  ＝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09011"/>
              </p:ext>
            </p:extLst>
          </p:nvPr>
        </p:nvGraphicFramePr>
        <p:xfrm>
          <a:off x="2354849" y="287368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470837"/>
              </p:ext>
            </p:extLst>
          </p:nvPr>
        </p:nvGraphicFramePr>
        <p:xfrm>
          <a:off x="2930014" y="28733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813336"/>
              </p:ext>
            </p:extLst>
          </p:nvPr>
        </p:nvGraphicFramePr>
        <p:xfrm>
          <a:off x="3500231" y="2873609"/>
          <a:ext cx="495705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95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728389"/>
              </p:ext>
            </p:extLst>
          </p:nvPr>
        </p:nvGraphicFramePr>
        <p:xfrm>
          <a:off x="4249984" y="287360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3087733"/>
            <a:ext cx="2714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타원 107"/>
          <p:cNvSpPr/>
          <p:nvPr/>
        </p:nvSpPr>
        <p:spPr>
          <a:xfrm>
            <a:off x="3419872" y="3176972"/>
            <a:ext cx="645954" cy="303738"/>
          </a:xfrm>
          <a:prstGeom prst="ellipse">
            <a:avLst/>
          </a:prstGeom>
          <a:noFill/>
          <a:ln w="12700">
            <a:solidFill>
              <a:srgbClr val="00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4256431" y="3176972"/>
            <a:ext cx="288032" cy="303738"/>
          </a:xfrm>
          <a:prstGeom prst="ellipse">
            <a:avLst/>
          </a:prstGeom>
          <a:noFill/>
          <a:ln w="12700">
            <a:solidFill>
              <a:srgbClr val="00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3306830" y="33959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612547" y="2884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4321887" y="34430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297513" y="101520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두번째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이너탭에서는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예 약물과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표시가 처음부터 보임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첫번째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이너탭과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위치 똑같이 맞춰주세요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그리기 툴로 그린 선은 사라지고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계산이 잘못된 부분을 찾아 바르게 고쳐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7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2274697" y="341842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704348" y="260648"/>
            <a:ext cx="1401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suhi_p_0402_01_0002.html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583668" y="1043154"/>
            <a:ext cx="27003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1612547" y="2816932"/>
            <a:ext cx="3823549" cy="756084"/>
          </a:xfrm>
          <a:prstGeom prst="roundRect">
            <a:avLst/>
          </a:prstGeom>
          <a:solidFill>
            <a:srgbClr val="FAEDDA"/>
          </a:solidFill>
          <a:ln w="12700">
            <a:solidFill>
              <a:srgbClr val="FAE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2237312" y="2969173"/>
            <a:ext cx="24355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  ＝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468544"/>
              </p:ext>
            </p:extLst>
          </p:nvPr>
        </p:nvGraphicFramePr>
        <p:xfrm>
          <a:off x="2354849" y="287368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18019"/>
              </p:ext>
            </p:extLst>
          </p:nvPr>
        </p:nvGraphicFramePr>
        <p:xfrm>
          <a:off x="2930014" y="28733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102325"/>
              </p:ext>
            </p:extLst>
          </p:nvPr>
        </p:nvGraphicFramePr>
        <p:xfrm>
          <a:off x="3500231" y="2873609"/>
          <a:ext cx="495705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95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389095"/>
              </p:ext>
            </p:extLst>
          </p:nvPr>
        </p:nvGraphicFramePr>
        <p:xfrm>
          <a:off x="4249984" y="287360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9" name="TextBox 98"/>
          <p:cNvSpPr txBox="1"/>
          <p:nvPr/>
        </p:nvSpPr>
        <p:spPr>
          <a:xfrm>
            <a:off x="2240207" y="3848600"/>
            <a:ext cx="24355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  ＝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0" name="표 9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36740"/>
              </p:ext>
            </p:extLst>
          </p:nvPr>
        </p:nvGraphicFramePr>
        <p:xfrm>
          <a:off x="2357744" y="37531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716807"/>
              </p:ext>
            </p:extLst>
          </p:nvPr>
        </p:nvGraphicFramePr>
        <p:xfrm>
          <a:off x="2932909" y="375274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71536"/>
              </p:ext>
            </p:extLst>
          </p:nvPr>
        </p:nvGraphicFramePr>
        <p:xfrm>
          <a:off x="3503126" y="3753036"/>
          <a:ext cx="495705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95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02692"/>
              </p:ext>
            </p:extLst>
          </p:nvPr>
        </p:nvGraphicFramePr>
        <p:xfrm>
          <a:off x="4252879" y="375303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3087733"/>
            <a:ext cx="2714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/>
          <p:cNvSpPr/>
          <p:nvPr/>
        </p:nvSpPr>
        <p:spPr>
          <a:xfrm>
            <a:off x="3419872" y="3176972"/>
            <a:ext cx="645954" cy="303738"/>
          </a:xfrm>
          <a:prstGeom prst="ellipse">
            <a:avLst/>
          </a:prstGeom>
          <a:noFill/>
          <a:ln w="12700">
            <a:solidFill>
              <a:srgbClr val="00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256431" y="3176972"/>
            <a:ext cx="288032" cy="303738"/>
          </a:xfrm>
          <a:prstGeom prst="ellipse">
            <a:avLst/>
          </a:prstGeom>
          <a:noFill/>
          <a:ln w="12700">
            <a:solidFill>
              <a:srgbClr val="00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 bwMode="auto">
          <a:xfrm>
            <a:off x="2243407" y="3717534"/>
            <a:ext cx="240489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2887" y="3629489"/>
            <a:ext cx="360000" cy="355000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>
            <a:off x="2718000" y="5274000"/>
            <a:ext cx="1654859" cy="269100"/>
            <a:chOff x="290979" y="2009759"/>
            <a:chExt cx="2665167" cy="433388"/>
          </a:xfrm>
        </p:grpSpPr>
        <p:pic>
          <p:nvPicPr>
            <p:cNvPr id="57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95" y="1986212"/>
            <a:ext cx="1383133" cy="25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81048" y="49848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641400" y="28575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283028" y="34228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061573" y="34228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97513" y="101520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59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02911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suhi_p_0402_01_0002.html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608496" y="1304764"/>
            <a:ext cx="63879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계산이 잘못된 부분을 찾아 바르게 고쳐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6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 시 예 약물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정답 확인 버튼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클릭시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나타남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처음에는 파란색 표시 안 보임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그리기 툴로 그린 선은 사라지고 파란색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40" y="1325232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274697" y="341842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04348" y="260648"/>
            <a:ext cx="1401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suhi_p_0402_01_0002.html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876" y="1666070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1612547" y="2348880"/>
            <a:ext cx="3823549" cy="756084"/>
          </a:xfrm>
          <a:prstGeom prst="roundRect">
            <a:avLst/>
          </a:prstGeom>
          <a:solidFill>
            <a:srgbClr val="FAEDDA"/>
          </a:solidFill>
          <a:ln w="12700">
            <a:solidFill>
              <a:srgbClr val="FAE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37312" y="2501121"/>
            <a:ext cx="24355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  ＝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642836"/>
              </p:ext>
            </p:extLst>
          </p:nvPr>
        </p:nvGraphicFramePr>
        <p:xfrm>
          <a:off x="2354849" y="240562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285799"/>
              </p:ext>
            </p:extLst>
          </p:nvPr>
        </p:nvGraphicFramePr>
        <p:xfrm>
          <a:off x="2930014" y="240526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07399"/>
              </p:ext>
            </p:extLst>
          </p:nvPr>
        </p:nvGraphicFramePr>
        <p:xfrm>
          <a:off x="3500231" y="2405557"/>
          <a:ext cx="495705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95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062164"/>
              </p:ext>
            </p:extLst>
          </p:nvPr>
        </p:nvGraphicFramePr>
        <p:xfrm>
          <a:off x="4249984" y="240555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2619681"/>
            <a:ext cx="2714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3419872" y="2708920"/>
            <a:ext cx="645954" cy="303738"/>
          </a:xfrm>
          <a:prstGeom prst="ellipse">
            <a:avLst/>
          </a:prstGeom>
          <a:noFill/>
          <a:ln w="12700">
            <a:solidFill>
              <a:srgbClr val="00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256431" y="2708920"/>
            <a:ext cx="288032" cy="303738"/>
          </a:xfrm>
          <a:prstGeom prst="ellipse">
            <a:avLst/>
          </a:prstGeom>
          <a:noFill/>
          <a:ln w="12700">
            <a:solidFill>
              <a:srgbClr val="00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2718860" y="5272518"/>
            <a:ext cx="1637116" cy="263186"/>
            <a:chOff x="319554" y="1245924"/>
            <a:chExt cx="2636592" cy="42386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3" name="타원 32"/>
          <p:cNvSpPr/>
          <p:nvPr/>
        </p:nvSpPr>
        <p:spPr>
          <a:xfrm>
            <a:off x="3175556" y="2838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648939" y="2405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059438" y="2892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97513" y="101520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608496" y="1304764"/>
            <a:ext cx="63879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계산이 잘못된 부분을 찾아 바르게 고쳐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두번째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이너탭에서는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예 약물과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표시가 처음부터 보임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첫번째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이너탭과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위치 똑같이 맞춰주세요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그리기 툴로 그린 선은 사라지고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40" y="1325232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274697" y="341842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04348" y="260648"/>
            <a:ext cx="1401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suhi_p_0402_01_0002.html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40207" y="3380548"/>
            <a:ext cx="24355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  ＝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70212"/>
              </p:ext>
            </p:extLst>
          </p:nvPr>
        </p:nvGraphicFramePr>
        <p:xfrm>
          <a:off x="2357744" y="32850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354973"/>
              </p:ext>
            </p:extLst>
          </p:nvPr>
        </p:nvGraphicFramePr>
        <p:xfrm>
          <a:off x="2932909" y="328469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761903"/>
              </p:ext>
            </p:extLst>
          </p:nvPr>
        </p:nvGraphicFramePr>
        <p:xfrm>
          <a:off x="3503126" y="3284984"/>
          <a:ext cx="495705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95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22302"/>
              </p:ext>
            </p:extLst>
          </p:nvPr>
        </p:nvGraphicFramePr>
        <p:xfrm>
          <a:off x="4252879" y="32849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 bwMode="auto">
          <a:xfrm>
            <a:off x="2243407" y="3249482"/>
            <a:ext cx="240489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2887" y="3161437"/>
            <a:ext cx="360000" cy="355000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1612547" y="2348880"/>
            <a:ext cx="3823549" cy="756084"/>
          </a:xfrm>
          <a:prstGeom prst="roundRect">
            <a:avLst/>
          </a:prstGeom>
          <a:solidFill>
            <a:srgbClr val="FAEDDA"/>
          </a:solidFill>
          <a:ln w="12700">
            <a:solidFill>
              <a:srgbClr val="FAE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37312" y="2501121"/>
            <a:ext cx="24355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  ＝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791571"/>
              </p:ext>
            </p:extLst>
          </p:nvPr>
        </p:nvGraphicFramePr>
        <p:xfrm>
          <a:off x="2354849" y="240562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9639"/>
              </p:ext>
            </p:extLst>
          </p:nvPr>
        </p:nvGraphicFramePr>
        <p:xfrm>
          <a:off x="2930014" y="240526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532081"/>
              </p:ext>
            </p:extLst>
          </p:nvPr>
        </p:nvGraphicFramePr>
        <p:xfrm>
          <a:off x="3500231" y="2405557"/>
          <a:ext cx="495705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95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67579"/>
              </p:ext>
            </p:extLst>
          </p:nvPr>
        </p:nvGraphicFramePr>
        <p:xfrm>
          <a:off x="4249984" y="240555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2619681"/>
            <a:ext cx="2714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3419872" y="2708920"/>
            <a:ext cx="645954" cy="303738"/>
          </a:xfrm>
          <a:prstGeom prst="ellipse">
            <a:avLst/>
          </a:prstGeom>
          <a:noFill/>
          <a:ln w="12700">
            <a:solidFill>
              <a:srgbClr val="00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256431" y="2708920"/>
            <a:ext cx="288032" cy="303738"/>
          </a:xfrm>
          <a:prstGeom prst="ellipse">
            <a:avLst/>
          </a:prstGeom>
          <a:noFill/>
          <a:ln w="12700">
            <a:solidFill>
              <a:srgbClr val="00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2718000" y="5274000"/>
            <a:ext cx="1654859" cy="269100"/>
            <a:chOff x="290979" y="2009759"/>
            <a:chExt cx="2665167" cy="433388"/>
          </a:xfrm>
        </p:grpSpPr>
        <p:pic>
          <p:nvPicPr>
            <p:cNvPr id="61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95" y="1736812"/>
            <a:ext cx="1383133" cy="25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1613262" y="24105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187423" y="2872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492887" y="28607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97513" y="101520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06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계산이 잘못된 부분을 찾아 바르게 고쳐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7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2274697" y="341842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704348" y="260648"/>
            <a:ext cx="1401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suhi_p_0402_01_0002.html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583668" y="1043154"/>
            <a:ext cx="27003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1612547" y="2816932"/>
            <a:ext cx="3823549" cy="756084"/>
          </a:xfrm>
          <a:prstGeom prst="roundRect">
            <a:avLst/>
          </a:prstGeom>
          <a:solidFill>
            <a:srgbClr val="FAEDDA"/>
          </a:solidFill>
          <a:ln w="12700">
            <a:solidFill>
              <a:srgbClr val="FAE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2237312" y="2969173"/>
            <a:ext cx="24355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  ＝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453827"/>
              </p:ext>
            </p:extLst>
          </p:nvPr>
        </p:nvGraphicFramePr>
        <p:xfrm>
          <a:off x="2354849" y="287368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902727"/>
              </p:ext>
            </p:extLst>
          </p:nvPr>
        </p:nvGraphicFramePr>
        <p:xfrm>
          <a:off x="2930014" y="28733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695493"/>
              </p:ext>
            </p:extLst>
          </p:nvPr>
        </p:nvGraphicFramePr>
        <p:xfrm>
          <a:off x="3500231" y="2873609"/>
          <a:ext cx="495705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95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78767"/>
              </p:ext>
            </p:extLst>
          </p:nvPr>
        </p:nvGraphicFramePr>
        <p:xfrm>
          <a:off x="4249984" y="287360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9" name="TextBox 98"/>
          <p:cNvSpPr txBox="1"/>
          <p:nvPr/>
        </p:nvSpPr>
        <p:spPr>
          <a:xfrm>
            <a:off x="2240207" y="3848600"/>
            <a:ext cx="24355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  ＝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0" name="표 9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582706"/>
              </p:ext>
            </p:extLst>
          </p:nvPr>
        </p:nvGraphicFramePr>
        <p:xfrm>
          <a:off x="2357744" y="37531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117318"/>
              </p:ext>
            </p:extLst>
          </p:nvPr>
        </p:nvGraphicFramePr>
        <p:xfrm>
          <a:off x="2932909" y="375274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641925"/>
              </p:ext>
            </p:extLst>
          </p:nvPr>
        </p:nvGraphicFramePr>
        <p:xfrm>
          <a:off x="3503126" y="3753036"/>
          <a:ext cx="495705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95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668740"/>
              </p:ext>
            </p:extLst>
          </p:nvPr>
        </p:nvGraphicFramePr>
        <p:xfrm>
          <a:off x="4252879" y="375303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3087733"/>
            <a:ext cx="2714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/>
          <p:cNvSpPr/>
          <p:nvPr/>
        </p:nvSpPr>
        <p:spPr>
          <a:xfrm>
            <a:off x="3419872" y="3176972"/>
            <a:ext cx="645954" cy="303738"/>
          </a:xfrm>
          <a:prstGeom prst="ellipse">
            <a:avLst/>
          </a:prstGeom>
          <a:noFill/>
          <a:ln w="12700">
            <a:solidFill>
              <a:srgbClr val="00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256431" y="3176972"/>
            <a:ext cx="288032" cy="303738"/>
          </a:xfrm>
          <a:prstGeom prst="ellipse">
            <a:avLst/>
          </a:prstGeom>
          <a:noFill/>
          <a:ln w="12700">
            <a:solidFill>
              <a:srgbClr val="00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 bwMode="auto">
          <a:xfrm>
            <a:off x="2243407" y="3717534"/>
            <a:ext cx="240489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2887" y="3629489"/>
            <a:ext cx="360000" cy="355000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>
            <a:off x="2718000" y="5274000"/>
            <a:ext cx="1654859" cy="269100"/>
            <a:chOff x="290979" y="2009759"/>
            <a:chExt cx="2665167" cy="433388"/>
          </a:xfrm>
        </p:grpSpPr>
        <p:pic>
          <p:nvPicPr>
            <p:cNvPr id="57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95" y="1986212"/>
            <a:ext cx="1383133" cy="25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192745" y="4041068"/>
            <a:ext cx="6667165" cy="1232222"/>
            <a:chOff x="192745" y="4041068"/>
            <a:chExt cx="6667165" cy="1232222"/>
          </a:xfrm>
        </p:grpSpPr>
        <p:grpSp>
          <p:nvGrpSpPr>
            <p:cNvPr id="67" name="그룹 66"/>
            <p:cNvGrpSpPr/>
            <p:nvPr/>
          </p:nvGrpSpPr>
          <p:grpSpPr>
            <a:xfrm>
              <a:off x="192745" y="4041068"/>
              <a:ext cx="6667165" cy="1044116"/>
              <a:chOff x="192745" y="4041068"/>
              <a:chExt cx="6667165" cy="1044116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192745" y="4203086"/>
                <a:ext cx="6667165" cy="88209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ko-KR" altLang="en-US" sz="16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분모가 같은 분수의 덧셈은 분모는 그대로 두고 분자끼리 더합니다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338478" y="4041068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smtClean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  <a:endPara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9" name="직각 삼각형 68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297513" y="101520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856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중요 표시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520788"/>
            <a:ext cx="626776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민준이는 우유를 어제는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오늘은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마셨습니다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어제와 오늘 마신 우유가 모두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구하는 풀이 과정을 쓰고 답을 구해보세요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44527" y="5112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74697" y="341842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04348" y="260648"/>
            <a:ext cx="1401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suhi_p_0402_01_0002.html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83668" y="1043154"/>
            <a:ext cx="26097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964779"/>
              </p:ext>
            </p:extLst>
          </p:nvPr>
        </p:nvGraphicFramePr>
        <p:xfrm>
          <a:off x="3184778" y="14848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695088"/>
              </p:ext>
            </p:extLst>
          </p:nvPr>
        </p:nvGraphicFramePr>
        <p:xfrm>
          <a:off x="4491525" y="14847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360" y="3387991"/>
            <a:ext cx="54768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360" y="446719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0" name="표 6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905851"/>
              </p:ext>
            </p:extLst>
          </p:nvPr>
        </p:nvGraphicFramePr>
        <p:xfrm>
          <a:off x="4118488" y="32759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 bwMode="auto">
          <a:xfrm>
            <a:off x="3603783" y="3292374"/>
            <a:ext cx="2960026" cy="5721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858249"/>
              </p:ext>
            </p:extLst>
          </p:nvPr>
        </p:nvGraphicFramePr>
        <p:xfrm>
          <a:off x="4694552" y="32759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417063"/>
              </p:ext>
            </p:extLst>
          </p:nvPr>
        </p:nvGraphicFramePr>
        <p:xfrm>
          <a:off x="5270616" y="3275908"/>
          <a:ext cx="50405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36465"/>
              </p:ext>
            </p:extLst>
          </p:nvPr>
        </p:nvGraphicFramePr>
        <p:xfrm>
          <a:off x="6023525" y="32759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10476" y="3369985"/>
            <a:ext cx="27492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  ＝</a:t>
            </a:r>
          </a:p>
        </p:txBody>
      </p:sp>
      <p:sp>
        <p:nvSpPr>
          <p:cNvPr id="77" name="직사각형 76"/>
          <p:cNvSpPr/>
          <p:nvPr/>
        </p:nvSpPr>
        <p:spPr bwMode="auto">
          <a:xfrm>
            <a:off x="3635671" y="4319952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682679"/>
              </p:ext>
            </p:extLst>
          </p:nvPr>
        </p:nvGraphicFramePr>
        <p:xfrm>
          <a:off x="3731968" y="432917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86367" y="4463968"/>
            <a:ext cx="30168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4248" y="3063341"/>
            <a:ext cx="360000" cy="3550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12393" y="4108968"/>
            <a:ext cx="360000" cy="355000"/>
          </a:xfrm>
          <a:prstGeom prst="rect">
            <a:avLst/>
          </a:prstGeom>
        </p:spPr>
      </p:pic>
      <p:grpSp>
        <p:nvGrpSpPr>
          <p:cNvPr id="81" name="그룹 80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82" name="순서도: 대체 처리 81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444" y="3469874"/>
            <a:ext cx="2714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44527" y="19327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64" y="3053932"/>
            <a:ext cx="2791462" cy="202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79343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\lesson01\ops\ms_lesson01\images\ms_42_1_01_07_01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2297513" y="101520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608495" y="1304764"/>
            <a:ext cx="637577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준이는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우유를 어제는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오늘은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마셨습니다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어제와 오늘 마신 우유가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구하는 풀이 과정을 쓰고 답을 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36" y="1418565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274697" y="341842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04348" y="260648"/>
            <a:ext cx="1401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suhi_p_0402_01_0002.html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83170"/>
              </p:ext>
            </p:extLst>
          </p:nvPr>
        </p:nvGraphicFramePr>
        <p:xfrm>
          <a:off x="3148774" y="123282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03108"/>
              </p:ext>
            </p:extLst>
          </p:nvPr>
        </p:nvGraphicFramePr>
        <p:xfrm>
          <a:off x="4480922" y="12327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7991"/>
            <a:ext cx="54768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31995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10578"/>
              </p:ext>
            </p:extLst>
          </p:nvPr>
        </p:nvGraphicFramePr>
        <p:xfrm>
          <a:off x="2817330" y="32759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 bwMode="auto">
          <a:xfrm>
            <a:off x="2329102" y="3292374"/>
            <a:ext cx="3575025" cy="5721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081558"/>
              </p:ext>
            </p:extLst>
          </p:nvPr>
        </p:nvGraphicFramePr>
        <p:xfrm>
          <a:off x="3393394" y="32759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322824"/>
              </p:ext>
            </p:extLst>
          </p:nvPr>
        </p:nvGraphicFramePr>
        <p:xfrm>
          <a:off x="3969458" y="3275908"/>
          <a:ext cx="50405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r>
                        <a:rPr kumimoji="1" lang="ko-KR" altLang="en-US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26350"/>
              </p:ext>
            </p:extLst>
          </p:nvPr>
        </p:nvGraphicFramePr>
        <p:xfrm>
          <a:off x="4722367" y="32759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709317" y="3369985"/>
            <a:ext cx="32668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  ＝    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360991" y="4319952"/>
            <a:ext cx="721191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551885"/>
              </p:ext>
            </p:extLst>
          </p:nvPr>
        </p:nvGraphicFramePr>
        <p:xfrm>
          <a:off x="2699792" y="432917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2431887" y="4447034"/>
            <a:ext cx="11426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5803" y="3064852"/>
            <a:ext cx="360000" cy="355000"/>
          </a:xfrm>
          <a:prstGeom prst="rect">
            <a:avLst/>
          </a:prstGeom>
        </p:spPr>
      </p:pic>
      <p:graphicFrame>
        <p:nvGraphicFramePr>
          <p:cNvPr id="56" name="표 5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41370"/>
              </p:ext>
            </p:extLst>
          </p:nvPr>
        </p:nvGraphicFramePr>
        <p:xfrm>
          <a:off x="5472101" y="327583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2182" y="4097803"/>
            <a:ext cx="360000" cy="355000"/>
          </a:xfrm>
          <a:prstGeom prst="rect">
            <a:avLst/>
          </a:prstGeom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854" y="3469874"/>
            <a:ext cx="2714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97513" y="101520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7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520788"/>
            <a:ext cx="626776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민준이는 우유를 어제는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오늘은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마셨습니다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어제와 오늘 마신 우유가 모두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구하는 풀이 과정을 쓰고 답을 구해보세요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2274697" y="341842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04348" y="260648"/>
            <a:ext cx="1401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suhi_p_0402_01_0002.html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83668" y="1043154"/>
            <a:ext cx="26097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796561"/>
              </p:ext>
            </p:extLst>
          </p:nvPr>
        </p:nvGraphicFramePr>
        <p:xfrm>
          <a:off x="3184778" y="14848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505205"/>
              </p:ext>
            </p:extLst>
          </p:nvPr>
        </p:nvGraphicFramePr>
        <p:xfrm>
          <a:off x="4491525" y="14847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360" y="3387991"/>
            <a:ext cx="54768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360" y="446719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0" name="표 6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450792"/>
              </p:ext>
            </p:extLst>
          </p:nvPr>
        </p:nvGraphicFramePr>
        <p:xfrm>
          <a:off x="4118488" y="32759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 bwMode="auto">
          <a:xfrm>
            <a:off x="3603783" y="3292374"/>
            <a:ext cx="2960026" cy="5721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26675"/>
              </p:ext>
            </p:extLst>
          </p:nvPr>
        </p:nvGraphicFramePr>
        <p:xfrm>
          <a:off x="4694552" y="32759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203167"/>
              </p:ext>
            </p:extLst>
          </p:nvPr>
        </p:nvGraphicFramePr>
        <p:xfrm>
          <a:off x="5270616" y="3275908"/>
          <a:ext cx="50405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981193"/>
              </p:ext>
            </p:extLst>
          </p:nvPr>
        </p:nvGraphicFramePr>
        <p:xfrm>
          <a:off x="6023525" y="32759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10476" y="3369985"/>
            <a:ext cx="27492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  ＝</a:t>
            </a:r>
          </a:p>
        </p:txBody>
      </p:sp>
      <p:sp>
        <p:nvSpPr>
          <p:cNvPr id="77" name="직사각형 76"/>
          <p:cNvSpPr/>
          <p:nvPr/>
        </p:nvSpPr>
        <p:spPr bwMode="auto">
          <a:xfrm>
            <a:off x="3635671" y="4319952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532714"/>
              </p:ext>
            </p:extLst>
          </p:nvPr>
        </p:nvGraphicFramePr>
        <p:xfrm>
          <a:off x="3731968" y="432917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86367" y="4463968"/>
            <a:ext cx="30168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82" name="순서도: 대체 처리 81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444" y="3469874"/>
            <a:ext cx="2714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64" y="3053932"/>
            <a:ext cx="2791462" cy="202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192745" y="3288756"/>
            <a:ext cx="6667165" cy="1984538"/>
            <a:chOff x="192745" y="3468296"/>
            <a:chExt cx="6667165" cy="1804994"/>
          </a:xfrm>
        </p:grpSpPr>
        <p:grpSp>
          <p:nvGrpSpPr>
            <p:cNvPr id="69" name="그룹 68"/>
            <p:cNvGrpSpPr/>
            <p:nvPr/>
          </p:nvGrpSpPr>
          <p:grpSpPr>
            <a:xfrm>
              <a:off x="192745" y="3468296"/>
              <a:ext cx="6667165" cy="1616887"/>
              <a:chOff x="192745" y="3468296"/>
              <a:chExt cx="6667165" cy="161688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192745" y="3630313"/>
                <a:ext cx="6667165" cy="14548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338478" y="3468296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smtClean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  <a:endPara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5" name="직각 삼각형 7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202778" y="3913399"/>
            <a:ext cx="6671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     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     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개이므로      ＋     는      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어제와 오늘 마신 우유는      ＋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(L)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93076"/>
              </p:ext>
            </p:extLst>
          </p:nvPr>
        </p:nvGraphicFramePr>
        <p:xfrm>
          <a:off x="321432" y="379350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360813"/>
              </p:ext>
            </p:extLst>
          </p:nvPr>
        </p:nvGraphicFramePr>
        <p:xfrm>
          <a:off x="1005508" y="379350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293400"/>
              </p:ext>
            </p:extLst>
          </p:nvPr>
        </p:nvGraphicFramePr>
        <p:xfrm>
          <a:off x="2085628" y="379350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702572"/>
              </p:ext>
            </p:extLst>
          </p:nvPr>
        </p:nvGraphicFramePr>
        <p:xfrm>
          <a:off x="2769704" y="379350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886065"/>
              </p:ext>
            </p:extLst>
          </p:nvPr>
        </p:nvGraphicFramePr>
        <p:xfrm>
          <a:off x="4389884" y="379350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967158"/>
              </p:ext>
            </p:extLst>
          </p:nvPr>
        </p:nvGraphicFramePr>
        <p:xfrm>
          <a:off x="4893940" y="379350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903948"/>
              </p:ext>
            </p:extLst>
          </p:nvPr>
        </p:nvGraphicFramePr>
        <p:xfrm>
          <a:off x="5578016" y="379350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239001"/>
              </p:ext>
            </p:extLst>
          </p:nvPr>
        </p:nvGraphicFramePr>
        <p:xfrm>
          <a:off x="321432" y="428141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93910"/>
              </p:ext>
            </p:extLst>
          </p:nvPr>
        </p:nvGraphicFramePr>
        <p:xfrm>
          <a:off x="4427984" y="428980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9004"/>
              </p:ext>
            </p:extLst>
          </p:nvPr>
        </p:nvGraphicFramePr>
        <p:xfrm>
          <a:off x="5004048" y="42931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93749"/>
              </p:ext>
            </p:extLst>
          </p:nvPr>
        </p:nvGraphicFramePr>
        <p:xfrm>
          <a:off x="5561062" y="428133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2297513" y="101520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37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27003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8605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\lesson01\ops\ms_lesson01\images\ms_42_1_01_01_01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4697" y="341842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97513" y="101520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04348" y="260648"/>
            <a:ext cx="1401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suhi_p_0402_01_0002.html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40" y="2888940"/>
            <a:ext cx="6130442" cy="122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그룹 66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68" name="순서도: 대체 처리 67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순서도: 대체 처리 73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클릭 시 예 약물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78763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\lesson01\ops\ms_lesson01\images\ms_42_1_01_02_01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를 그림으로 나타내 얼마인지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4697" y="341842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04348" y="260648"/>
            <a:ext cx="1401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suhi_p_0402_01_0002.html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83668" y="1043154"/>
            <a:ext cx="262617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1" name="표 8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716010"/>
              </p:ext>
            </p:extLst>
          </p:nvPr>
        </p:nvGraphicFramePr>
        <p:xfrm>
          <a:off x="750255" y="151240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775215"/>
              </p:ext>
            </p:extLst>
          </p:nvPr>
        </p:nvGraphicFramePr>
        <p:xfrm>
          <a:off x="1295636" y="1512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078" y="2348880"/>
            <a:ext cx="3895018" cy="13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876" y="4059946"/>
            <a:ext cx="1688615" cy="57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15628"/>
              </p:ext>
            </p:extLst>
          </p:nvPr>
        </p:nvGraphicFramePr>
        <p:xfrm>
          <a:off x="2768896" y="414948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31042"/>
              </p:ext>
            </p:extLst>
          </p:nvPr>
        </p:nvGraphicFramePr>
        <p:xfrm>
          <a:off x="3356331" y="41490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56749" y="4248625"/>
            <a:ext cx="13391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</a:p>
        </p:txBody>
      </p:sp>
      <p:grpSp>
        <p:nvGrpSpPr>
          <p:cNvPr id="86" name="그룹 85"/>
          <p:cNvGrpSpPr/>
          <p:nvPr/>
        </p:nvGrpSpPr>
        <p:grpSpPr>
          <a:xfrm>
            <a:off x="3923126" y="4050811"/>
            <a:ext cx="540862" cy="814216"/>
            <a:chOff x="1311794" y="404664"/>
            <a:chExt cx="540862" cy="814216"/>
          </a:xfrm>
        </p:grpSpPr>
        <p:grpSp>
          <p:nvGrpSpPr>
            <p:cNvPr id="87" name="그룹 86">
              <a:extLst>
                <a:ext uri="{FF2B5EF4-FFF2-40B4-BE49-F238E27FC236}">
                  <a16:creationId xmlns="" xmlns:a16="http://schemas.microsoft.com/office/drawing/2014/main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="" xmlns:a16="http://schemas.microsoft.com/office/drawing/2014/main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8" name="직사각형 87">
              <a:extLst>
                <a:ext uri="{FF2B5EF4-FFF2-40B4-BE49-F238E27FC236}">
                  <a16:creationId xmlns="" xmlns:a16="http://schemas.microsoft.com/office/drawing/2014/main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66" y="2348880"/>
            <a:ext cx="370686" cy="2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그림 9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3988" y="3869312"/>
            <a:ext cx="360000" cy="3550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3324" y="4687527"/>
            <a:ext cx="360000" cy="355000"/>
          </a:xfrm>
          <a:prstGeom prst="rect">
            <a:avLst/>
          </a:prstGeom>
        </p:spPr>
      </p:pic>
      <p:sp>
        <p:nvSpPr>
          <p:cNvPr id="96" name="타원 95"/>
          <p:cNvSpPr/>
          <p:nvPr/>
        </p:nvSpPr>
        <p:spPr>
          <a:xfrm>
            <a:off x="3050106" y="27123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644" y="277354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746002" y="2348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97513" y="101520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1160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pop_01_bg.png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\lesson01\ops\ms_lesson01\images\ms_41_1_01_02_01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536488" y="1304764"/>
            <a:ext cx="643961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를 그림으로 나타내 얼마인지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클릭 시 예 약물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8" y="1321240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274697" y="341842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04348" y="260648"/>
            <a:ext cx="1401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suhi_p_0402_01_0002.html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65546"/>
              </p:ext>
            </p:extLst>
          </p:nvPr>
        </p:nvGraphicFramePr>
        <p:xfrm>
          <a:off x="647564" y="121409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67083"/>
              </p:ext>
            </p:extLst>
          </p:nvPr>
        </p:nvGraphicFramePr>
        <p:xfrm>
          <a:off x="1192945" y="121368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587" y="1996391"/>
            <a:ext cx="3622773" cy="186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445" y="5013176"/>
            <a:ext cx="1689378" cy="855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143285"/>
              </p:ext>
            </p:extLst>
          </p:nvPr>
        </p:nvGraphicFramePr>
        <p:xfrm>
          <a:off x="2768896" y="429763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199889"/>
              </p:ext>
            </p:extLst>
          </p:nvPr>
        </p:nvGraphicFramePr>
        <p:xfrm>
          <a:off x="3356331" y="429722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2656749" y="4396774"/>
            <a:ext cx="13391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3923126" y="4198960"/>
            <a:ext cx="540862" cy="814216"/>
            <a:chOff x="1311794" y="404664"/>
            <a:chExt cx="540862" cy="814216"/>
          </a:xfrm>
        </p:grpSpPr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="" xmlns:a16="http://schemas.microsoft.com/office/drawing/2014/main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3988" y="4067474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0244" y="4842134"/>
            <a:ext cx="360000" cy="355000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644" y="277354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66" y="1995812"/>
            <a:ext cx="370686" cy="2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746002" y="20207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050106" y="27123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97513" y="101520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를 그림으로 나타내 얼마인지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274697" y="341842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04348" y="260648"/>
            <a:ext cx="1401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suhi_p_0402_01_0002.html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83668" y="1043154"/>
            <a:ext cx="262617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1" name="표 8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12722"/>
              </p:ext>
            </p:extLst>
          </p:nvPr>
        </p:nvGraphicFramePr>
        <p:xfrm>
          <a:off x="750255" y="151240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333777"/>
              </p:ext>
            </p:extLst>
          </p:nvPr>
        </p:nvGraphicFramePr>
        <p:xfrm>
          <a:off x="1295636" y="1512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078" y="2348880"/>
            <a:ext cx="3895018" cy="13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16715"/>
              </p:ext>
            </p:extLst>
          </p:nvPr>
        </p:nvGraphicFramePr>
        <p:xfrm>
          <a:off x="2768896" y="414948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12099"/>
              </p:ext>
            </p:extLst>
          </p:nvPr>
        </p:nvGraphicFramePr>
        <p:xfrm>
          <a:off x="3356331" y="41490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56749" y="4248625"/>
            <a:ext cx="13391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</a:p>
        </p:txBody>
      </p:sp>
      <p:grpSp>
        <p:nvGrpSpPr>
          <p:cNvPr id="86" name="그룹 85"/>
          <p:cNvGrpSpPr/>
          <p:nvPr/>
        </p:nvGrpSpPr>
        <p:grpSpPr>
          <a:xfrm>
            <a:off x="3923126" y="4050811"/>
            <a:ext cx="540862" cy="814216"/>
            <a:chOff x="1311794" y="404664"/>
            <a:chExt cx="540862" cy="814216"/>
          </a:xfrm>
        </p:grpSpPr>
        <p:grpSp>
          <p:nvGrpSpPr>
            <p:cNvPr id="87" name="그룹 86">
              <a:extLst>
                <a:ext uri="{FF2B5EF4-FFF2-40B4-BE49-F238E27FC236}">
                  <a16:creationId xmlns="" xmlns:a16="http://schemas.microsoft.com/office/drawing/2014/main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="" xmlns:a16="http://schemas.microsoft.com/office/drawing/2014/main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8" name="직사각형 87">
              <a:extLst>
                <a:ext uri="{FF2B5EF4-FFF2-40B4-BE49-F238E27FC236}">
                  <a16:creationId xmlns="" xmlns:a16="http://schemas.microsoft.com/office/drawing/2014/main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66" y="2348880"/>
            <a:ext cx="370686" cy="2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그림 9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3324" y="4687527"/>
            <a:ext cx="360000" cy="355000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644" y="277354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192745" y="4041068"/>
            <a:ext cx="6667165" cy="1232222"/>
            <a:chOff x="192745" y="4041068"/>
            <a:chExt cx="6667165" cy="1232222"/>
          </a:xfrm>
        </p:grpSpPr>
        <p:grpSp>
          <p:nvGrpSpPr>
            <p:cNvPr id="55" name="그룹 54"/>
            <p:cNvGrpSpPr/>
            <p:nvPr/>
          </p:nvGrpSpPr>
          <p:grpSpPr>
            <a:xfrm>
              <a:off x="192745" y="4041068"/>
              <a:ext cx="6667165" cy="1044116"/>
              <a:chOff x="192745" y="4041068"/>
              <a:chExt cx="6667165" cy="1044116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192745" y="4225027"/>
                <a:ext cx="6667165" cy="86015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ko-KR" altLang="en-US" sz="16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이 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  <a:r>
                  <a:rPr lang="ko-KR" altLang="en-US" sz="16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칸이므로       입니다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모서리가 둥근 직사각형 57"/>
              <p:cNvSpPr/>
              <p:nvPr/>
            </p:nvSpPr>
            <p:spPr>
              <a:xfrm>
                <a:off x="338478" y="4041068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smtClean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  <a:endPara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6" name="직각 삼각형 55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92569"/>
              </p:ext>
            </p:extLst>
          </p:nvPr>
        </p:nvGraphicFramePr>
        <p:xfrm>
          <a:off x="395536" y="436510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44168"/>
              </p:ext>
            </p:extLst>
          </p:nvPr>
        </p:nvGraphicFramePr>
        <p:xfrm>
          <a:off x="2195736" y="436510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297513" y="101520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1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1" y="2480740"/>
            <a:ext cx="5739539" cy="12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8591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 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삭제하고 따로 써 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\lesson01\ops\ms_lesson01\images\ms_42_1_01_03_01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를 그림으로 나타내 얼마인지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74697" y="341842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04348" y="260648"/>
            <a:ext cx="1401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suhi_p_0402_01_0002.html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262053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순서도: 대체 처리 65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75" name="표 7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830074"/>
              </p:ext>
            </p:extLst>
          </p:nvPr>
        </p:nvGraphicFramePr>
        <p:xfrm>
          <a:off x="750255" y="151240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42865"/>
              </p:ext>
            </p:extLst>
          </p:nvPr>
        </p:nvGraphicFramePr>
        <p:xfrm>
          <a:off x="1295636" y="1512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553" y="2017415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615" y="5500218"/>
            <a:ext cx="2712409" cy="601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7018371" y="1092168"/>
            <a:ext cx="2125629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초등학교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4-2\3_001_2015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\lesson01\ops\ms_lesson01\ms_42_1_01_03_01.html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클릭 시 예 약물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클릭하면 그리기 툴로 그린 선은 사라지고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4" name="타원 53"/>
          <p:cNvSpPr/>
          <p:nvPr/>
        </p:nvSpPr>
        <p:spPr>
          <a:xfrm>
            <a:off x="5276284" y="19123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718860" y="5272518"/>
            <a:ext cx="1637116" cy="263186"/>
            <a:chOff x="319554" y="1245924"/>
            <a:chExt cx="2636592" cy="423864"/>
          </a:xfrm>
        </p:grpSpPr>
        <p:pic>
          <p:nvPicPr>
            <p:cNvPr id="89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1" name="타원 100"/>
          <p:cNvSpPr/>
          <p:nvPr/>
        </p:nvSpPr>
        <p:spPr>
          <a:xfrm>
            <a:off x="2422322" y="5272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79" y="2531257"/>
            <a:ext cx="338858" cy="27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223628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43908" y="314712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64188" y="315448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81241" y="25126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97513" y="101520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6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2492896"/>
            <a:ext cx="5738178" cy="126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를 그림으로 나타내 얼마인지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274697" y="341842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04348" y="260648"/>
            <a:ext cx="1401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suhi_p_0402_01_0002.html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262053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순서도: 대체 처리 65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75" name="표 7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371709"/>
              </p:ext>
            </p:extLst>
          </p:nvPr>
        </p:nvGraphicFramePr>
        <p:xfrm>
          <a:off x="750255" y="151240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578808"/>
              </p:ext>
            </p:extLst>
          </p:nvPr>
        </p:nvGraphicFramePr>
        <p:xfrm>
          <a:off x="1295636" y="1512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23628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43908" y="314712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64188" y="315448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245306"/>
              </p:ext>
            </p:extLst>
          </p:nvPr>
        </p:nvGraphicFramePr>
        <p:xfrm>
          <a:off x="1866379" y="42211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96356"/>
              </p:ext>
            </p:extLst>
          </p:nvPr>
        </p:nvGraphicFramePr>
        <p:xfrm>
          <a:off x="2445628" y="42211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25800"/>
              </p:ext>
            </p:extLst>
          </p:nvPr>
        </p:nvGraphicFramePr>
        <p:xfrm>
          <a:off x="3003159" y="4221160"/>
          <a:ext cx="74315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43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060588"/>
              </p:ext>
            </p:extLst>
          </p:nvPr>
        </p:nvGraphicFramePr>
        <p:xfrm>
          <a:off x="4010222" y="42211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495306"/>
              </p:ext>
            </p:extLst>
          </p:nvPr>
        </p:nvGraphicFramePr>
        <p:xfrm>
          <a:off x="4904831" y="42211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49338" y="4318961"/>
            <a:ext cx="41272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     ＝    ＝</a:t>
            </a:r>
          </a:p>
        </p:txBody>
      </p:sp>
      <p:sp>
        <p:nvSpPr>
          <p:cNvPr id="84" name="직사각형 83"/>
          <p:cNvSpPr/>
          <p:nvPr/>
        </p:nvSpPr>
        <p:spPr bwMode="auto">
          <a:xfrm>
            <a:off x="3007196" y="418179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3475009" y="418179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4024000" y="418179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904831" y="418179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4572000" y="437415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9826" y="3935982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6311" y="3972616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9651" y="3963961"/>
            <a:ext cx="360000" cy="3550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9302" y="4514089"/>
            <a:ext cx="360000" cy="3550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0464" y="4021719"/>
            <a:ext cx="360000" cy="3550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2718000" y="5274000"/>
            <a:ext cx="1654859" cy="269100"/>
            <a:chOff x="290979" y="2009759"/>
            <a:chExt cx="2665167" cy="433388"/>
          </a:xfrm>
        </p:grpSpPr>
        <p:pic>
          <p:nvPicPr>
            <p:cNvPr id="102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4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95" y="2061790"/>
            <a:ext cx="1383133" cy="25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79" y="2531257"/>
            <a:ext cx="338858" cy="27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240878" y="49891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899672"/>
              </p:ext>
            </p:extLst>
          </p:nvPr>
        </p:nvGraphicFramePr>
        <p:xfrm>
          <a:off x="1979712" y="245696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457790"/>
              </p:ext>
            </p:extLst>
          </p:nvPr>
        </p:nvGraphicFramePr>
        <p:xfrm>
          <a:off x="3743908" y="245689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2848526" y="322429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표 9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836"/>
              </p:ext>
            </p:extLst>
          </p:nvPr>
        </p:nvGraphicFramePr>
        <p:xfrm>
          <a:off x="3055810" y="310503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2297513" y="101520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7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70805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base_02.svg / answer_02.svg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삭제하고 따로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.) 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\lesson01\ops\ms_lesson01\images\ms_42_1_01_03_01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536488" y="1304764"/>
            <a:ext cx="64599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그림으로 나타내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클릭 시 예 약물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그리기 툴로 그린 선은 사라지고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이미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97" y="1309297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74697" y="341842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04348" y="260648"/>
            <a:ext cx="1401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suhi_p_0402_01_0002.html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73507"/>
              </p:ext>
            </p:extLst>
          </p:nvPr>
        </p:nvGraphicFramePr>
        <p:xfrm>
          <a:off x="652846" y="119715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228835"/>
              </p:ext>
            </p:extLst>
          </p:nvPr>
        </p:nvGraphicFramePr>
        <p:xfrm>
          <a:off x="1198227" y="11967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4" name="그룹 63"/>
          <p:cNvGrpSpPr/>
          <p:nvPr/>
        </p:nvGrpSpPr>
        <p:grpSpPr>
          <a:xfrm>
            <a:off x="2718860" y="5272518"/>
            <a:ext cx="1637116" cy="263186"/>
            <a:chOff x="319554" y="1245924"/>
            <a:chExt cx="2636592" cy="423864"/>
          </a:xfrm>
        </p:grpSpPr>
        <p:pic>
          <p:nvPicPr>
            <p:cNvPr id="68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4" name="타원 73"/>
          <p:cNvSpPr/>
          <p:nvPr/>
        </p:nvSpPr>
        <p:spPr>
          <a:xfrm>
            <a:off x="2422322" y="52436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79" y="4463701"/>
            <a:ext cx="2799789" cy="538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01" y="2293982"/>
            <a:ext cx="5808877" cy="125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553" y="1664804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97513" y="101520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48" y="2319382"/>
            <a:ext cx="338858" cy="27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460479" y="20705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23628" y="297227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60842" y="297227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04910" y="297227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41997</TotalTime>
  <Words>3101</Words>
  <Application>Microsoft Office PowerPoint</Application>
  <PresentationFormat>화면 슬라이드 쇼(4:3)</PresentationFormat>
  <Paragraphs>1193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7326</cp:revision>
  <dcterms:created xsi:type="dcterms:W3CDTF">2008-07-15T12:19:11Z</dcterms:created>
  <dcterms:modified xsi:type="dcterms:W3CDTF">2022-05-11T00:23:32Z</dcterms:modified>
</cp:coreProperties>
</file>