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7" r:id="rId4"/>
    <p:sldId id="1338" r:id="rId5"/>
    <p:sldId id="1339" r:id="rId6"/>
    <p:sldId id="1413" r:id="rId7"/>
    <p:sldId id="1365" r:id="rId8"/>
    <p:sldId id="1342" r:id="rId9"/>
    <p:sldId id="1414" r:id="rId10"/>
    <p:sldId id="1345" r:id="rId11"/>
    <p:sldId id="1346" r:id="rId12"/>
    <p:sldId id="1415" r:id="rId13"/>
    <p:sldId id="1348" r:id="rId14"/>
    <p:sldId id="1349" r:id="rId15"/>
    <p:sldId id="1416" r:id="rId16"/>
    <p:sldId id="1351" r:id="rId17"/>
    <p:sldId id="1352" r:id="rId18"/>
    <p:sldId id="1417" r:id="rId19"/>
    <p:sldId id="1418" r:id="rId20"/>
    <p:sldId id="1419" r:id="rId21"/>
    <p:sldId id="1420" r:id="rId22"/>
    <p:sldId id="1421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CCCC"/>
    <a:srgbClr val="FAEDDA"/>
    <a:srgbClr val="BBDECB"/>
    <a:srgbClr val="45A991"/>
    <a:srgbClr val="57BBA3"/>
    <a:srgbClr val="A4732C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2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27003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뺄셈을 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해 볼까요</a:t>
            </a:r>
            <a:r>
              <a:rPr kumimoji="0" lang="en-US" altLang="ko-KR" sz="1100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1451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덧셈과 뺄셈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40352" y="152636"/>
            <a:ext cx="14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suhi_p_0402_01_0007.html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0338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6837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045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분수의 뺄셈을 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5576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77523"/>
              </p:ext>
            </p:extLst>
          </p:nvPr>
        </p:nvGraphicFramePr>
        <p:xfrm>
          <a:off x="1017129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23504"/>
              </p:ext>
            </p:extLst>
          </p:nvPr>
        </p:nvGraphicFramePr>
        <p:xfrm>
          <a:off x="1727684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2287989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03801"/>
              </p:ext>
            </p:extLst>
          </p:nvPr>
        </p:nvGraphicFramePr>
        <p:xfrm>
          <a:off x="2447764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73903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67441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94055"/>
              </p:ext>
            </p:extLst>
          </p:nvPr>
        </p:nvGraphicFramePr>
        <p:xfrm>
          <a:off x="4528994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46416"/>
              </p:ext>
            </p:extLst>
          </p:nvPr>
        </p:nvGraphicFramePr>
        <p:xfrm>
          <a:off x="5239549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 bwMode="auto">
          <a:xfrm>
            <a:off x="5799854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42794"/>
              </p:ext>
            </p:extLst>
          </p:nvPr>
        </p:nvGraphicFramePr>
        <p:xfrm>
          <a:off x="6048164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785768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13474" y="4142053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61266"/>
              </p:ext>
            </p:extLst>
          </p:nvPr>
        </p:nvGraphicFramePr>
        <p:xfrm>
          <a:off x="2875027" y="4060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5381"/>
              </p:ext>
            </p:extLst>
          </p:nvPr>
        </p:nvGraphicFramePr>
        <p:xfrm>
          <a:off x="3585582" y="4060859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4145887" y="4041068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92980"/>
              </p:ext>
            </p:extLst>
          </p:nvPr>
        </p:nvGraphicFramePr>
        <p:xfrm>
          <a:off x="4394708" y="40502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131801" y="41688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002" y="2447240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634" y="2481180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570" y="3863568"/>
            <a:ext cx="360000" cy="355000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6682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44499" y="126876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5576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43489"/>
              </p:ext>
            </p:extLst>
          </p:nvPr>
        </p:nvGraphicFramePr>
        <p:xfrm>
          <a:off x="1017129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20051"/>
              </p:ext>
            </p:extLst>
          </p:nvPr>
        </p:nvGraphicFramePr>
        <p:xfrm>
          <a:off x="1727684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2287989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40317"/>
              </p:ext>
            </p:extLst>
          </p:nvPr>
        </p:nvGraphicFramePr>
        <p:xfrm>
          <a:off x="2528239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73903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67441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19909"/>
              </p:ext>
            </p:extLst>
          </p:nvPr>
        </p:nvGraphicFramePr>
        <p:xfrm>
          <a:off x="4528994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42175"/>
              </p:ext>
            </p:extLst>
          </p:nvPr>
        </p:nvGraphicFramePr>
        <p:xfrm>
          <a:off x="5239549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5799854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72454"/>
              </p:ext>
            </p:extLst>
          </p:nvPr>
        </p:nvGraphicFramePr>
        <p:xfrm>
          <a:off x="5976156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5785768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13474" y="4142053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45786"/>
              </p:ext>
            </p:extLst>
          </p:nvPr>
        </p:nvGraphicFramePr>
        <p:xfrm>
          <a:off x="2875027" y="4060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2209"/>
              </p:ext>
            </p:extLst>
          </p:nvPr>
        </p:nvGraphicFramePr>
        <p:xfrm>
          <a:off x="3585582" y="4060859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 bwMode="auto">
          <a:xfrm>
            <a:off x="4145887" y="4041068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29511"/>
              </p:ext>
            </p:extLst>
          </p:nvPr>
        </p:nvGraphicFramePr>
        <p:xfrm>
          <a:off x="4394708" y="40502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4131801" y="41688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002" y="2447240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634" y="248118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570" y="386356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755576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82179"/>
              </p:ext>
            </p:extLst>
          </p:nvPr>
        </p:nvGraphicFramePr>
        <p:xfrm>
          <a:off x="1017129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42199"/>
              </p:ext>
            </p:extLst>
          </p:nvPr>
        </p:nvGraphicFramePr>
        <p:xfrm>
          <a:off x="1727684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2287989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02779"/>
              </p:ext>
            </p:extLst>
          </p:nvPr>
        </p:nvGraphicFramePr>
        <p:xfrm>
          <a:off x="2447764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73903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67441" y="273789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18514"/>
              </p:ext>
            </p:extLst>
          </p:nvPr>
        </p:nvGraphicFramePr>
        <p:xfrm>
          <a:off x="4528994" y="265670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0774"/>
              </p:ext>
            </p:extLst>
          </p:nvPr>
        </p:nvGraphicFramePr>
        <p:xfrm>
          <a:off x="5239549" y="265670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 bwMode="auto">
          <a:xfrm>
            <a:off x="5799854" y="2636912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82325"/>
              </p:ext>
            </p:extLst>
          </p:nvPr>
        </p:nvGraphicFramePr>
        <p:xfrm>
          <a:off x="6048164" y="264613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785768" y="2764714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13474" y="4142053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6896"/>
              </p:ext>
            </p:extLst>
          </p:nvPr>
        </p:nvGraphicFramePr>
        <p:xfrm>
          <a:off x="2875027" y="4060859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75112"/>
              </p:ext>
            </p:extLst>
          </p:nvPr>
        </p:nvGraphicFramePr>
        <p:xfrm>
          <a:off x="3585582" y="4060859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4145887" y="4041068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3562"/>
              </p:ext>
            </p:extLst>
          </p:nvPr>
        </p:nvGraphicFramePr>
        <p:xfrm>
          <a:off x="4394708" y="405028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131801" y="4168870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51520" y="3068960"/>
            <a:ext cx="6667165" cy="2176793"/>
            <a:chOff x="207825" y="3057065"/>
            <a:chExt cx="6667165" cy="217679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219083"/>
              <a:ext cx="6667165" cy="1826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5706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56176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53706" y="3454404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74733"/>
              </p:ext>
            </p:extLst>
          </p:nvPr>
        </p:nvGraphicFramePr>
        <p:xfrm>
          <a:off x="791608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45834"/>
              </p:ext>
            </p:extLst>
          </p:nvPr>
        </p:nvGraphicFramePr>
        <p:xfrm>
          <a:off x="1403648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02428"/>
              </p:ext>
            </p:extLst>
          </p:nvPr>
        </p:nvGraphicFramePr>
        <p:xfrm>
          <a:off x="1871728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02970"/>
              </p:ext>
            </p:extLst>
          </p:nvPr>
        </p:nvGraphicFramePr>
        <p:xfrm>
          <a:off x="2843808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16938"/>
              </p:ext>
            </p:extLst>
          </p:nvPr>
        </p:nvGraphicFramePr>
        <p:xfrm>
          <a:off x="2339752" y="339391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092884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553706" y="3985520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38536"/>
              </p:ext>
            </p:extLst>
          </p:nvPr>
        </p:nvGraphicFramePr>
        <p:xfrm>
          <a:off x="791608" y="392503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81551"/>
              </p:ext>
            </p:extLst>
          </p:nvPr>
        </p:nvGraphicFramePr>
        <p:xfrm>
          <a:off x="1403648" y="392503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6442"/>
              </p:ext>
            </p:extLst>
          </p:nvPr>
        </p:nvGraphicFramePr>
        <p:xfrm>
          <a:off x="1871728" y="392503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14151"/>
              </p:ext>
            </p:extLst>
          </p:nvPr>
        </p:nvGraphicFramePr>
        <p:xfrm>
          <a:off x="2843808" y="392503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88678"/>
              </p:ext>
            </p:extLst>
          </p:nvPr>
        </p:nvGraphicFramePr>
        <p:xfrm>
          <a:off x="2339752" y="392503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611933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553706" y="4504569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45763"/>
              </p:ext>
            </p:extLst>
          </p:nvPr>
        </p:nvGraphicFramePr>
        <p:xfrm>
          <a:off x="791608" y="444407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87466"/>
              </p:ext>
            </p:extLst>
          </p:nvPr>
        </p:nvGraphicFramePr>
        <p:xfrm>
          <a:off x="1403648" y="444407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51597"/>
              </p:ext>
            </p:extLst>
          </p:nvPr>
        </p:nvGraphicFramePr>
        <p:xfrm>
          <a:off x="1871728" y="444407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10643"/>
              </p:ext>
            </p:extLst>
          </p:nvPr>
        </p:nvGraphicFramePr>
        <p:xfrm>
          <a:off x="2843808" y="444407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64113"/>
              </p:ext>
            </p:extLst>
          </p:nvPr>
        </p:nvGraphicFramePr>
        <p:xfrm>
          <a:off x="2339752" y="444407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09536"/>
              </p:ext>
            </p:extLst>
          </p:nvPr>
        </p:nvGraphicFramePr>
        <p:xfrm>
          <a:off x="3418826" y="392503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46845"/>
              </p:ext>
            </p:extLst>
          </p:nvPr>
        </p:nvGraphicFramePr>
        <p:xfrm>
          <a:off x="3428119" y="4444079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5" name="그룹 114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116" name="순서도: 대체 처리 115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85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9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분수를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7626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0" y="2348880"/>
            <a:ext cx="5366980" cy="242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61824"/>
              </p:ext>
            </p:extLst>
          </p:nvPr>
        </p:nvGraphicFramePr>
        <p:xfrm>
          <a:off x="2687709" y="24568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04203" y="2536326"/>
            <a:ext cx="843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02568"/>
              </p:ext>
            </p:extLst>
          </p:nvPr>
        </p:nvGraphicFramePr>
        <p:xfrm>
          <a:off x="4773118" y="24568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289612" y="2536326"/>
            <a:ext cx="843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0677" y="3933056"/>
            <a:ext cx="5470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22953"/>
              </p:ext>
            </p:extLst>
          </p:nvPr>
        </p:nvGraphicFramePr>
        <p:xfrm>
          <a:off x="3648123" y="38014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385216" y="391999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28519"/>
              </p:ext>
            </p:extLst>
          </p:nvPr>
        </p:nvGraphicFramePr>
        <p:xfrm>
          <a:off x="5572865" y="38014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09958" y="391999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480" y="3465004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869" y="3465004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017817" y="34964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27002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3"/>
          <p:cNvSpPr txBox="1"/>
          <p:nvPr/>
        </p:nvSpPr>
        <p:spPr>
          <a:xfrm>
            <a:off x="644499" y="1245876"/>
            <a:ext cx="629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분수를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0" y="2348880"/>
            <a:ext cx="5366980" cy="242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26704"/>
              </p:ext>
            </p:extLst>
          </p:nvPr>
        </p:nvGraphicFramePr>
        <p:xfrm>
          <a:off x="2687709" y="24568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204203" y="2536326"/>
            <a:ext cx="843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8343"/>
              </p:ext>
            </p:extLst>
          </p:nvPr>
        </p:nvGraphicFramePr>
        <p:xfrm>
          <a:off x="4773118" y="24568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289612" y="2536326"/>
            <a:ext cx="843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0677" y="3933056"/>
            <a:ext cx="5470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66952"/>
              </p:ext>
            </p:extLst>
          </p:nvPr>
        </p:nvGraphicFramePr>
        <p:xfrm>
          <a:off x="3648123" y="38014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385216" y="391999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28064"/>
              </p:ext>
            </p:extLst>
          </p:nvPr>
        </p:nvGraphicFramePr>
        <p:xfrm>
          <a:off x="5572865" y="38014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09958" y="391999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898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3976" y="3465004"/>
            <a:ext cx="360000" cy="355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072" y="347530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2952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분수를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90" y="2348880"/>
            <a:ext cx="5366980" cy="242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45693"/>
              </p:ext>
            </p:extLst>
          </p:nvPr>
        </p:nvGraphicFramePr>
        <p:xfrm>
          <a:off x="2687709" y="24568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04203" y="2536326"/>
            <a:ext cx="843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7447"/>
              </p:ext>
            </p:extLst>
          </p:nvPr>
        </p:nvGraphicFramePr>
        <p:xfrm>
          <a:off x="4773118" y="245689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289612" y="2536326"/>
            <a:ext cx="843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 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0677" y="3933056"/>
            <a:ext cx="5470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05439"/>
              </p:ext>
            </p:extLst>
          </p:nvPr>
        </p:nvGraphicFramePr>
        <p:xfrm>
          <a:off x="3648123" y="38014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385216" y="391999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29349"/>
              </p:ext>
            </p:extLst>
          </p:nvPr>
        </p:nvGraphicFramePr>
        <p:xfrm>
          <a:off x="5572865" y="380141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09958" y="3919998"/>
            <a:ext cx="6472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51520" y="3717032"/>
            <a:ext cx="6667165" cy="1528721"/>
            <a:chOff x="207825" y="3705137"/>
            <a:chExt cx="6667165" cy="152872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867155"/>
              <a:ext cx="6667165" cy="11786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70513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17291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553706" y="4065554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00767"/>
              </p:ext>
            </p:extLst>
          </p:nvPr>
        </p:nvGraphicFramePr>
        <p:xfrm>
          <a:off x="1204558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63221"/>
              </p:ext>
            </p:extLst>
          </p:nvPr>
        </p:nvGraphicFramePr>
        <p:xfrm>
          <a:off x="1691680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57140"/>
              </p:ext>
            </p:extLst>
          </p:nvPr>
        </p:nvGraphicFramePr>
        <p:xfrm>
          <a:off x="2178802" y="4005064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23539"/>
              </p:ext>
            </p:extLst>
          </p:nvPr>
        </p:nvGraphicFramePr>
        <p:xfrm>
          <a:off x="2663788" y="4005064"/>
          <a:ext cx="61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89424"/>
              </p:ext>
            </p:extLst>
          </p:nvPr>
        </p:nvGraphicFramePr>
        <p:xfrm>
          <a:off x="3527884" y="4005064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37855"/>
              </p:ext>
            </p:extLst>
          </p:nvPr>
        </p:nvGraphicFramePr>
        <p:xfrm>
          <a:off x="4124731" y="4005064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73787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553706" y="4630515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19058"/>
              </p:ext>
            </p:extLst>
          </p:nvPr>
        </p:nvGraphicFramePr>
        <p:xfrm>
          <a:off x="791580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21584"/>
              </p:ext>
            </p:extLst>
          </p:nvPr>
        </p:nvGraphicFramePr>
        <p:xfrm>
          <a:off x="1378918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25313"/>
              </p:ext>
            </p:extLst>
          </p:nvPr>
        </p:nvGraphicFramePr>
        <p:xfrm>
          <a:off x="1835696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38710"/>
              </p:ext>
            </p:extLst>
          </p:nvPr>
        </p:nvGraphicFramePr>
        <p:xfrm>
          <a:off x="2339752" y="4570025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16104"/>
              </p:ext>
            </p:extLst>
          </p:nvPr>
        </p:nvGraphicFramePr>
        <p:xfrm>
          <a:off x="2843808" y="4570025"/>
          <a:ext cx="61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43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72035"/>
              </p:ext>
            </p:extLst>
          </p:nvPr>
        </p:nvGraphicFramePr>
        <p:xfrm>
          <a:off x="3686428" y="4570025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05951"/>
              </p:ext>
            </p:extLst>
          </p:nvPr>
        </p:nvGraphicFramePr>
        <p:xfrm>
          <a:off x="4296284" y="4570025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61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500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들어갈 수 있는 가장 작은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04" y="27866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591780" y="293025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1560"/>
              </p:ext>
            </p:extLst>
          </p:nvPr>
        </p:nvGraphicFramePr>
        <p:xfrm>
          <a:off x="2853333" y="28490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8084"/>
              </p:ext>
            </p:extLst>
          </p:nvPr>
        </p:nvGraphicFramePr>
        <p:xfrm>
          <a:off x="3563888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65696"/>
              </p:ext>
            </p:extLst>
          </p:nvPr>
        </p:nvGraphicFramePr>
        <p:xfrm>
          <a:off x="4139952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375756" y="2672916"/>
            <a:ext cx="2412268" cy="936104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3307715" y="458112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039" y="4399848"/>
            <a:ext cx="360000" cy="355000"/>
          </a:xfrm>
          <a:prstGeom prst="rect">
            <a:avLst/>
          </a:prstGeom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409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5253238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/>
          <p:nvPr/>
        </p:nvSpPr>
        <p:spPr>
          <a:xfrm>
            <a:off x="92609" y="5028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546781" y="5028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491486" y="5189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760084" y="5189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30555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644500" y="1268760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들어갈 수 있는 가장 작은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3055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04" y="27866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591780" y="293025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66275"/>
              </p:ext>
            </p:extLst>
          </p:nvPr>
        </p:nvGraphicFramePr>
        <p:xfrm>
          <a:off x="2853333" y="28490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70185"/>
              </p:ext>
            </p:extLst>
          </p:nvPr>
        </p:nvGraphicFramePr>
        <p:xfrm>
          <a:off x="3563888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27089"/>
              </p:ext>
            </p:extLst>
          </p:nvPr>
        </p:nvGraphicFramePr>
        <p:xfrm>
          <a:off x="4139952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모서리가 둥근 직사각형 56"/>
          <p:cNvSpPr/>
          <p:nvPr/>
        </p:nvSpPr>
        <p:spPr>
          <a:xfrm>
            <a:off x="2375756" y="2672916"/>
            <a:ext cx="2412268" cy="936104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3307715" y="458112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9" y="4399848"/>
            <a:ext cx="360000" cy="355000"/>
          </a:xfrm>
          <a:prstGeom prst="rect">
            <a:avLst/>
          </a:prstGeom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30555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644500" y="1268760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들어갈 수 있는 가장 큰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3055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33" y="27866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374758" y="293025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11728"/>
              </p:ext>
            </p:extLst>
          </p:nvPr>
        </p:nvGraphicFramePr>
        <p:xfrm>
          <a:off x="3636311" y="28490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03139"/>
              </p:ext>
            </p:extLst>
          </p:nvPr>
        </p:nvGraphicFramePr>
        <p:xfrm>
          <a:off x="4346866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57125"/>
              </p:ext>
            </p:extLst>
          </p:nvPr>
        </p:nvGraphicFramePr>
        <p:xfrm>
          <a:off x="2747681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375756" y="2672916"/>
            <a:ext cx="2412268" cy="936104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3307715" y="458112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039" y="4399848"/>
            <a:ext cx="360000" cy="35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9832" y="293507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</a:p>
        </p:txBody>
      </p:sp>
    </p:spTree>
    <p:extLst>
      <p:ext uri="{BB962C8B-B14F-4D97-AF65-F5344CB8AC3E}">
        <p14:creationId xmlns:p14="http://schemas.microsoft.com/office/powerpoint/2010/main" val="11637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들어갈 수 있는 가장 작은 수를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04" y="2786656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591780" y="293025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23166"/>
              </p:ext>
            </p:extLst>
          </p:nvPr>
        </p:nvGraphicFramePr>
        <p:xfrm>
          <a:off x="2853333" y="284906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01196"/>
              </p:ext>
            </p:extLst>
          </p:nvPr>
        </p:nvGraphicFramePr>
        <p:xfrm>
          <a:off x="3563888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32926"/>
              </p:ext>
            </p:extLst>
          </p:nvPr>
        </p:nvGraphicFramePr>
        <p:xfrm>
          <a:off x="4139952" y="284906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2375756" y="2672916"/>
            <a:ext cx="2412268" cy="936104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F29086-B3E7-496D-AF94-E5370A4F7C4A}"/>
              </a:ext>
            </a:extLst>
          </p:cNvPr>
          <p:cNvSpPr/>
          <p:nvPr/>
        </p:nvSpPr>
        <p:spPr bwMode="auto">
          <a:xfrm>
            <a:off x="3307715" y="4581128"/>
            <a:ext cx="507272" cy="34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64091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5253238"/>
            <a:ext cx="125513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251520" y="3068960"/>
            <a:ext cx="6667165" cy="2176793"/>
            <a:chOff x="207825" y="3057065"/>
            <a:chExt cx="6667165" cy="21767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219083"/>
              <a:ext cx="6667165" cy="1826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5706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536" y="3450486"/>
            <a:ext cx="6622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이므로     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자연수는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7, 8, 9, …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        안에 들어갈 수 있는 가장 작은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75551"/>
              </p:ext>
            </p:extLst>
          </p:nvPr>
        </p:nvGraphicFramePr>
        <p:xfrm>
          <a:off x="636260" y="33929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6171"/>
              </p:ext>
            </p:extLst>
          </p:nvPr>
        </p:nvGraphicFramePr>
        <p:xfrm>
          <a:off x="1223628" y="33929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1180"/>
              </p:ext>
            </p:extLst>
          </p:nvPr>
        </p:nvGraphicFramePr>
        <p:xfrm>
          <a:off x="1691680" y="33929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75330"/>
              </p:ext>
            </p:extLst>
          </p:nvPr>
        </p:nvGraphicFramePr>
        <p:xfrm>
          <a:off x="2195764" y="33929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82566"/>
              </p:ext>
            </p:extLst>
          </p:nvPr>
        </p:nvGraphicFramePr>
        <p:xfrm>
          <a:off x="2699792" y="33929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1" y="39293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8" y="442414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543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760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suhi_p_0402_01_0007.html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500" y="1556792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색 테이프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겹치게 이어                붙였습니다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이어 붙인 색 테이프의 전체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44684"/>
              </p:ext>
            </p:extLst>
          </p:nvPr>
        </p:nvGraphicFramePr>
        <p:xfrm>
          <a:off x="1727684" y="15537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54587"/>
              </p:ext>
            </p:extLst>
          </p:nvPr>
        </p:nvGraphicFramePr>
        <p:xfrm>
          <a:off x="4760487" y="15537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203055"/>
            <a:ext cx="3142647" cy="73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87102"/>
              </p:ext>
            </p:extLst>
          </p:nvPr>
        </p:nvGraphicFramePr>
        <p:xfrm>
          <a:off x="3371015" y="25877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5253" y="2684911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25594"/>
              </p:ext>
            </p:extLst>
          </p:nvPr>
        </p:nvGraphicFramePr>
        <p:xfrm>
          <a:off x="3945681" y="37191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97301" y="3816367"/>
            <a:ext cx="15590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24430"/>
              </p:ext>
            </p:extLst>
          </p:nvPr>
        </p:nvGraphicFramePr>
        <p:xfrm>
          <a:off x="2518106" y="37191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69726" y="3816367"/>
            <a:ext cx="15590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099043" y="45552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16998"/>
              </p:ext>
            </p:extLst>
          </p:nvPr>
        </p:nvGraphicFramePr>
        <p:xfrm>
          <a:off x="3347864" y="45644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084957" y="4683057"/>
            <a:ext cx="13790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472" y="4377755"/>
            <a:ext cx="360000" cy="355000"/>
          </a:xfrm>
          <a:prstGeom prst="rect">
            <a:avLst/>
          </a:prstGeom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77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92609" y="2234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2609" y="5051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495739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747000" y="5258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43"/>
          <p:cNvSpPr txBox="1"/>
          <p:nvPr/>
        </p:nvSpPr>
        <p:spPr>
          <a:xfrm>
            <a:off x="644500" y="1199808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색 테이프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겹치게 이어                붙였습니다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이어 붙인 색 테이프의 전체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271894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0622"/>
              </p:ext>
            </p:extLst>
          </p:nvPr>
        </p:nvGraphicFramePr>
        <p:xfrm>
          <a:off x="1727684" y="11967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30724"/>
              </p:ext>
            </p:extLst>
          </p:nvPr>
        </p:nvGraphicFramePr>
        <p:xfrm>
          <a:off x="4760487" y="11967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203055"/>
            <a:ext cx="3142647" cy="73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42395"/>
              </p:ext>
            </p:extLst>
          </p:nvPr>
        </p:nvGraphicFramePr>
        <p:xfrm>
          <a:off x="3371015" y="25877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65253" y="2684911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4509"/>
              </p:ext>
            </p:extLst>
          </p:nvPr>
        </p:nvGraphicFramePr>
        <p:xfrm>
          <a:off x="3945681" y="37191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697301" y="3816367"/>
            <a:ext cx="15590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4355"/>
              </p:ext>
            </p:extLst>
          </p:nvPr>
        </p:nvGraphicFramePr>
        <p:xfrm>
          <a:off x="2518106" y="37191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69726" y="3816367"/>
            <a:ext cx="15590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099043" y="45552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13486"/>
              </p:ext>
            </p:extLst>
          </p:nvPr>
        </p:nvGraphicFramePr>
        <p:xfrm>
          <a:off x="3347864" y="45644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084957" y="4683057"/>
            <a:ext cx="13790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472" y="4377755"/>
            <a:ext cx="360000" cy="355000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2812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556792"/>
            <a:ext cx="637387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길이가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색 테이프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겹치게 이어                붙였습니다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이어 붙인 색 테이프의 전체 길이는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cm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47084"/>
              </p:ext>
            </p:extLst>
          </p:nvPr>
        </p:nvGraphicFramePr>
        <p:xfrm>
          <a:off x="1727684" y="15537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09283"/>
              </p:ext>
            </p:extLst>
          </p:nvPr>
        </p:nvGraphicFramePr>
        <p:xfrm>
          <a:off x="4760487" y="155373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203055"/>
            <a:ext cx="3142647" cy="73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47673"/>
              </p:ext>
            </p:extLst>
          </p:nvPr>
        </p:nvGraphicFramePr>
        <p:xfrm>
          <a:off x="3371015" y="258771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5253" y="2684911"/>
            <a:ext cx="1116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76978"/>
              </p:ext>
            </p:extLst>
          </p:nvPr>
        </p:nvGraphicFramePr>
        <p:xfrm>
          <a:off x="3945681" y="37191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697301" y="3816367"/>
            <a:ext cx="15590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6053"/>
              </p:ext>
            </p:extLst>
          </p:nvPr>
        </p:nvGraphicFramePr>
        <p:xfrm>
          <a:off x="2518106" y="371916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69726" y="3816367"/>
            <a:ext cx="15590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  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099043" y="4555255"/>
            <a:ext cx="617013" cy="6468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7014"/>
              </p:ext>
            </p:extLst>
          </p:nvPr>
        </p:nvGraphicFramePr>
        <p:xfrm>
          <a:off x="3347864" y="456447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 smtClean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084957" y="4683057"/>
            <a:ext cx="13790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1520" y="2888940"/>
            <a:ext cx="6667165" cy="2356813"/>
            <a:chOff x="207825" y="2877045"/>
            <a:chExt cx="6667165" cy="235681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057737"/>
              <a:ext cx="6667165" cy="1988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7704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95536" y="3198458"/>
            <a:ext cx="6622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색 테이프의 길이의 합은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 (cm)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이어 붙인 색 테이프의 전체 길이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색 테이프의 길이의 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겹쳐진 부분의 길이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6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86600"/>
              </p:ext>
            </p:extLst>
          </p:nvPr>
        </p:nvGraphicFramePr>
        <p:xfrm>
          <a:off x="3203848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37098"/>
              </p:ext>
            </p:extLst>
          </p:nvPr>
        </p:nvGraphicFramePr>
        <p:xfrm>
          <a:off x="3823315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44000"/>
              </p:ext>
            </p:extLst>
          </p:nvPr>
        </p:nvGraphicFramePr>
        <p:xfrm>
          <a:off x="4402588" y="314096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4" y="470399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38455"/>
              </p:ext>
            </p:extLst>
          </p:nvPr>
        </p:nvGraphicFramePr>
        <p:xfrm>
          <a:off x="971600" y="45800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86052"/>
              </p:ext>
            </p:extLst>
          </p:nvPr>
        </p:nvGraphicFramePr>
        <p:xfrm>
          <a:off x="1475684" y="45800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63565"/>
              </p:ext>
            </p:extLst>
          </p:nvPr>
        </p:nvGraphicFramePr>
        <p:xfrm>
          <a:off x="2087752" y="45800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93485"/>
              </p:ext>
            </p:extLst>
          </p:nvPr>
        </p:nvGraphicFramePr>
        <p:xfrm>
          <a:off x="2555776" y="45800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71545"/>
              </p:ext>
            </p:extLst>
          </p:nvPr>
        </p:nvGraphicFramePr>
        <p:xfrm>
          <a:off x="3347864" y="45800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71545"/>
              </p:ext>
            </p:extLst>
          </p:nvPr>
        </p:nvGraphicFramePr>
        <p:xfrm>
          <a:off x="3959932" y="458009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22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4975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\lesson01\ops\ms_lesson01\images\ms_42_1_06_01_01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17" name="순서도: 대체 처리 16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46" y="2564904"/>
            <a:ext cx="5887031" cy="214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문제 번호 및 문제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222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500035" y="52396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754231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0695" y="1650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62652"/>
              </p:ext>
            </p:extLst>
          </p:nvPr>
        </p:nvGraphicFramePr>
        <p:xfrm>
          <a:off x="2572710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4" name="그룹 93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79972"/>
              </p:ext>
            </p:extLst>
          </p:nvPr>
        </p:nvGraphicFramePr>
        <p:xfrm>
          <a:off x="3247122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780928"/>
            <a:ext cx="5904813" cy="1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6664"/>
              </p:ext>
            </p:extLst>
          </p:nvPr>
        </p:nvGraphicFramePr>
        <p:xfrm>
          <a:off x="2807804" y="242088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2826391" y="238645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299" y="3188295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11712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47864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89648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90994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76527"/>
              </p:ext>
            </p:extLst>
          </p:nvPr>
        </p:nvGraphicFramePr>
        <p:xfrm>
          <a:off x="1783371" y="353709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 bwMode="auto">
          <a:xfrm>
            <a:off x="1790609" y="35017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59906"/>
              </p:ext>
            </p:extLst>
          </p:nvPr>
        </p:nvGraphicFramePr>
        <p:xfrm>
          <a:off x="4212035" y="353709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 bwMode="auto">
          <a:xfrm>
            <a:off x="4219273" y="35017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47316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     ＝    ＝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57751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19326"/>
              </p:ext>
            </p:extLst>
          </p:nvPr>
        </p:nvGraphicFramePr>
        <p:xfrm>
          <a:off x="233975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90629"/>
              </p:ext>
            </p:extLst>
          </p:nvPr>
        </p:nvGraphicFramePr>
        <p:xfrm>
          <a:off x="2915620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98693"/>
              </p:ext>
            </p:extLst>
          </p:nvPr>
        </p:nvGraphicFramePr>
        <p:xfrm>
          <a:off x="3491880" y="4362048"/>
          <a:ext cx="111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 bwMode="auto">
          <a:xfrm>
            <a:off x="3510467" y="432761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4136249" y="432761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52319"/>
              </p:ext>
            </p:extLst>
          </p:nvPr>
        </p:nvGraphicFramePr>
        <p:xfrm>
          <a:off x="4932072" y="436544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직사각형 127"/>
          <p:cNvSpPr/>
          <p:nvPr/>
        </p:nvSpPr>
        <p:spPr bwMode="auto">
          <a:xfrm>
            <a:off x="4939310" y="43301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473218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52319"/>
              </p:ext>
            </p:extLst>
          </p:nvPr>
        </p:nvGraphicFramePr>
        <p:xfrm>
          <a:off x="5806373" y="436544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직사각형 130"/>
          <p:cNvSpPr/>
          <p:nvPr/>
        </p:nvSpPr>
        <p:spPr bwMode="auto">
          <a:xfrm>
            <a:off x="5813611" y="43301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905" y="2167322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883" y="3461451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249" y="3327474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905" y="4112303"/>
            <a:ext cx="360000" cy="355000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380" y="4077789"/>
            <a:ext cx="360000" cy="355000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961" y="4108211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1834" y="4627946"/>
            <a:ext cx="360000" cy="355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2709" y="413415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678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\lesson01\ops\ms_lesson01\images\ms_42_1_06_02_01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644499" y="125286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3337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36383"/>
              </p:ext>
            </p:extLst>
          </p:nvPr>
        </p:nvGraphicFramePr>
        <p:xfrm>
          <a:off x="2572710" y="11607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7893"/>
              </p:ext>
            </p:extLst>
          </p:nvPr>
        </p:nvGraphicFramePr>
        <p:xfrm>
          <a:off x="3247122" y="1160748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71622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     ＝       ＝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83135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13290"/>
              </p:ext>
            </p:extLst>
          </p:nvPr>
        </p:nvGraphicFramePr>
        <p:xfrm>
          <a:off x="233975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41285"/>
              </p:ext>
            </p:extLst>
          </p:nvPr>
        </p:nvGraphicFramePr>
        <p:xfrm>
          <a:off x="2915620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8084"/>
              </p:ext>
            </p:extLst>
          </p:nvPr>
        </p:nvGraphicFramePr>
        <p:xfrm>
          <a:off x="3491880" y="4362048"/>
          <a:ext cx="111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3510467" y="432761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136249" y="432761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5760132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70677"/>
              </p:ext>
            </p:extLst>
          </p:nvPr>
        </p:nvGraphicFramePr>
        <p:xfrm>
          <a:off x="6093287" y="436544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6100525" y="43301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905" y="4112303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4380" y="4077789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623" y="4134158"/>
            <a:ext cx="360000" cy="355000"/>
          </a:xfrm>
          <a:prstGeom prst="rect">
            <a:avLst/>
          </a:prstGeom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6" y="2780928"/>
            <a:ext cx="5904000" cy="102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489299" y="3188295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911712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47864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89648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190994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38864"/>
              </p:ext>
            </p:extLst>
          </p:nvPr>
        </p:nvGraphicFramePr>
        <p:xfrm>
          <a:off x="2735796" y="242088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2754383" y="238645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0763"/>
              </p:ext>
            </p:extLst>
          </p:nvPr>
        </p:nvGraphicFramePr>
        <p:xfrm>
          <a:off x="1579378" y="3518359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 bwMode="auto">
          <a:xfrm>
            <a:off x="1597965" y="3483921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94165"/>
              </p:ext>
            </p:extLst>
          </p:nvPr>
        </p:nvGraphicFramePr>
        <p:xfrm>
          <a:off x="3976958" y="346868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직사각형 122"/>
          <p:cNvSpPr/>
          <p:nvPr/>
        </p:nvSpPr>
        <p:spPr bwMode="auto">
          <a:xfrm>
            <a:off x="3995545" y="343425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72340"/>
              </p:ext>
            </p:extLst>
          </p:nvPr>
        </p:nvGraphicFramePr>
        <p:xfrm>
          <a:off x="4932096" y="4354963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 bwMode="auto">
          <a:xfrm>
            <a:off x="4950683" y="4320525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759" y="4117973"/>
            <a:ext cx="360000" cy="355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32" y="4642807"/>
            <a:ext cx="360000" cy="355000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359" y="3288730"/>
            <a:ext cx="360000" cy="355000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030" y="3478818"/>
            <a:ext cx="360000" cy="3550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0467" y="216733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얼마인지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38740"/>
              </p:ext>
            </p:extLst>
          </p:nvPr>
        </p:nvGraphicFramePr>
        <p:xfrm>
          <a:off x="2572710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4" name="그룹 93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742331"/>
              </p:ext>
            </p:extLst>
          </p:nvPr>
        </p:nvGraphicFramePr>
        <p:xfrm>
          <a:off x="3247122" y="1512000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780928"/>
            <a:ext cx="5904813" cy="10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23808"/>
              </p:ext>
            </p:extLst>
          </p:nvPr>
        </p:nvGraphicFramePr>
        <p:xfrm>
          <a:off x="2807804" y="2420888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 bwMode="auto">
          <a:xfrm>
            <a:off x="2826391" y="238645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299" y="3188295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11712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47864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89648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90994" y="318829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03906"/>
              </p:ext>
            </p:extLst>
          </p:nvPr>
        </p:nvGraphicFramePr>
        <p:xfrm>
          <a:off x="1783371" y="353709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 bwMode="auto">
          <a:xfrm>
            <a:off x="1790609" y="35017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26121"/>
              </p:ext>
            </p:extLst>
          </p:nvPr>
        </p:nvGraphicFramePr>
        <p:xfrm>
          <a:off x="4212035" y="353709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 bwMode="auto">
          <a:xfrm>
            <a:off x="4219273" y="3501788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55719"/>
              </p:ext>
            </p:extLst>
          </p:nvPr>
        </p:nvGraphicFramePr>
        <p:xfrm>
          <a:off x="1067093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815772" y="4435586"/>
            <a:ext cx="58546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     ＝    ＝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15146"/>
              </p:ext>
            </p:extLst>
          </p:nvPr>
        </p:nvGraphicFramePr>
        <p:xfrm>
          <a:off x="1787880" y="4361246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43479"/>
              </p:ext>
            </p:extLst>
          </p:nvPr>
        </p:nvGraphicFramePr>
        <p:xfrm>
          <a:off x="2339752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63892"/>
              </p:ext>
            </p:extLst>
          </p:nvPr>
        </p:nvGraphicFramePr>
        <p:xfrm>
          <a:off x="2915620" y="4356152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07136"/>
              </p:ext>
            </p:extLst>
          </p:nvPr>
        </p:nvGraphicFramePr>
        <p:xfrm>
          <a:off x="3491880" y="4362048"/>
          <a:ext cx="111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직사각형 124"/>
          <p:cNvSpPr/>
          <p:nvPr/>
        </p:nvSpPr>
        <p:spPr bwMode="auto">
          <a:xfrm>
            <a:off x="3510467" y="432761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4136249" y="4327610"/>
            <a:ext cx="466491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13164"/>
              </p:ext>
            </p:extLst>
          </p:nvPr>
        </p:nvGraphicFramePr>
        <p:xfrm>
          <a:off x="4932072" y="436544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직사각형 127"/>
          <p:cNvSpPr/>
          <p:nvPr/>
        </p:nvSpPr>
        <p:spPr bwMode="auto">
          <a:xfrm>
            <a:off x="4939310" y="43301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473218" y="4490782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49915"/>
              </p:ext>
            </p:extLst>
          </p:nvPr>
        </p:nvGraphicFramePr>
        <p:xfrm>
          <a:off x="5806373" y="4365445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직사각형 130"/>
          <p:cNvSpPr/>
          <p:nvPr/>
        </p:nvSpPr>
        <p:spPr bwMode="auto">
          <a:xfrm>
            <a:off x="5813611" y="4330140"/>
            <a:ext cx="271302" cy="2743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176972"/>
            <a:ext cx="6667165" cy="2096318"/>
            <a:chOff x="192745" y="3176972"/>
            <a:chExt cx="6667165" cy="2096318"/>
          </a:xfrm>
        </p:grpSpPr>
        <p:grpSp>
          <p:nvGrpSpPr>
            <p:cNvPr id="60" name="그룹 59"/>
            <p:cNvGrpSpPr/>
            <p:nvPr/>
          </p:nvGrpSpPr>
          <p:grpSpPr>
            <a:xfrm>
              <a:off x="192745" y="3176972"/>
              <a:ext cx="6667165" cy="1908212"/>
              <a:chOff x="192745" y="3176972"/>
              <a:chExt cx="6667165" cy="190821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92745" y="3303789"/>
                <a:ext cx="6667165" cy="17813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endPara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38478" y="3176972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mtClean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  <a:endPara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1" name="직각 삼각형 6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84641" y="3610878"/>
            <a:ext cx="64836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    이고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그림에서 작은 눈금 한 칸은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6036"/>
              </p:ext>
            </p:extLst>
          </p:nvPr>
        </p:nvGraphicFramePr>
        <p:xfrm>
          <a:off x="503576" y="355661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2087"/>
              </p:ext>
            </p:extLst>
          </p:nvPr>
        </p:nvGraphicFramePr>
        <p:xfrm>
          <a:off x="1079612" y="355661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8939"/>
              </p:ext>
            </p:extLst>
          </p:nvPr>
        </p:nvGraphicFramePr>
        <p:xfrm>
          <a:off x="1979740" y="355661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15456"/>
              </p:ext>
            </p:extLst>
          </p:nvPr>
        </p:nvGraphicFramePr>
        <p:xfrm>
          <a:off x="2555776" y="3556611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57515"/>
              </p:ext>
            </p:extLst>
          </p:nvPr>
        </p:nvGraphicFramePr>
        <p:xfrm>
          <a:off x="363299" y="4021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14076"/>
              </p:ext>
            </p:extLst>
          </p:nvPr>
        </p:nvGraphicFramePr>
        <p:xfrm>
          <a:off x="3470905" y="4021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94963"/>
              </p:ext>
            </p:extLst>
          </p:nvPr>
        </p:nvGraphicFramePr>
        <p:xfrm>
          <a:off x="4093273" y="4021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56931"/>
              </p:ext>
            </p:extLst>
          </p:nvPr>
        </p:nvGraphicFramePr>
        <p:xfrm>
          <a:off x="4644008" y="4021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32205"/>
              </p:ext>
            </p:extLst>
          </p:nvPr>
        </p:nvGraphicFramePr>
        <p:xfrm>
          <a:off x="5298995" y="402144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35812"/>
              </p:ext>
            </p:extLst>
          </p:nvPr>
        </p:nvGraphicFramePr>
        <p:xfrm>
          <a:off x="515392" y="45254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72442"/>
              </p:ext>
            </p:extLst>
          </p:nvPr>
        </p:nvGraphicFramePr>
        <p:xfrm>
          <a:off x="1115644" y="45254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36912"/>
              </p:ext>
            </p:extLst>
          </p:nvPr>
        </p:nvGraphicFramePr>
        <p:xfrm>
          <a:off x="1583696" y="45254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23213"/>
              </p:ext>
            </p:extLst>
          </p:nvPr>
        </p:nvGraphicFramePr>
        <p:xfrm>
          <a:off x="2088096" y="45254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88328"/>
              </p:ext>
            </p:extLst>
          </p:nvPr>
        </p:nvGraphicFramePr>
        <p:xfrm>
          <a:off x="2574846" y="4525496"/>
          <a:ext cx="50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30021"/>
              </p:ext>
            </p:extLst>
          </p:nvPr>
        </p:nvGraphicFramePr>
        <p:xfrm>
          <a:off x="3279531" y="45254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95093"/>
              </p:ext>
            </p:extLst>
          </p:nvPr>
        </p:nvGraphicFramePr>
        <p:xfrm>
          <a:off x="3850958" y="45254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4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512420" y="525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찾아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92609" y="50480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72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5296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42810"/>
              </p:ext>
            </p:extLst>
          </p:nvPr>
        </p:nvGraphicFramePr>
        <p:xfrm>
          <a:off x="101451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27043"/>
              </p:ext>
            </p:extLst>
          </p:nvPr>
        </p:nvGraphicFramePr>
        <p:xfrm>
          <a:off x="172507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723825" y="3009682"/>
            <a:ext cx="6198144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0374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29909"/>
              </p:ext>
            </p:extLst>
          </p:nvPr>
        </p:nvGraphicFramePr>
        <p:xfrm>
          <a:off x="256530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99375"/>
              </p:ext>
            </p:extLst>
          </p:nvPr>
        </p:nvGraphicFramePr>
        <p:xfrm>
          <a:off x="327585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81591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57495"/>
              </p:ext>
            </p:extLst>
          </p:nvPr>
        </p:nvGraphicFramePr>
        <p:xfrm>
          <a:off x="407746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62068"/>
              </p:ext>
            </p:extLst>
          </p:nvPr>
        </p:nvGraphicFramePr>
        <p:xfrm>
          <a:off x="478802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타원 54"/>
          <p:cNvSpPr/>
          <p:nvPr/>
        </p:nvSpPr>
        <p:spPr bwMode="auto">
          <a:xfrm>
            <a:off x="2735796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1223628" y="3340817"/>
            <a:ext cx="422014" cy="422016"/>
            <a:chOff x="5302260" y="5072084"/>
            <a:chExt cx="401643" cy="401644"/>
          </a:xfrm>
        </p:grpSpPr>
        <p:cxnSp>
          <p:nvCxnSpPr>
            <p:cNvPr id="57" name="직선 연결선 5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그룹 58"/>
          <p:cNvGrpSpPr/>
          <p:nvPr/>
        </p:nvGrpSpPr>
        <p:grpSpPr>
          <a:xfrm>
            <a:off x="4264434" y="3340817"/>
            <a:ext cx="422014" cy="422016"/>
            <a:chOff x="5302260" y="5072084"/>
            <a:chExt cx="401643" cy="401644"/>
          </a:xfrm>
        </p:grpSpPr>
        <p:cxnSp>
          <p:nvCxnSpPr>
            <p:cNvPr id="60" name="직선 연결선 5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타원 61"/>
          <p:cNvSpPr/>
          <p:nvPr/>
        </p:nvSpPr>
        <p:spPr>
          <a:xfrm>
            <a:off x="575556" y="2863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609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98074"/>
              </p:ext>
            </p:extLst>
          </p:nvPr>
        </p:nvGraphicFramePr>
        <p:xfrm>
          <a:off x="569764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05796"/>
              </p:ext>
            </p:extLst>
          </p:nvPr>
        </p:nvGraphicFramePr>
        <p:xfrm>
          <a:off x="640820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타원 69"/>
          <p:cNvSpPr/>
          <p:nvPr/>
        </p:nvSpPr>
        <p:spPr bwMode="auto">
          <a:xfrm>
            <a:off x="5869967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75" name="그룹 74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6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4-2-1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0" y="5445225"/>
            <a:ext cx="1211829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26876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찾아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72" y="1304763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5296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89304"/>
              </p:ext>
            </p:extLst>
          </p:nvPr>
        </p:nvGraphicFramePr>
        <p:xfrm>
          <a:off x="101451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22757"/>
              </p:ext>
            </p:extLst>
          </p:nvPr>
        </p:nvGraphicFramePr>
        <p:xfrm>
          <a:off x="172507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723825" y="3009682"/>
            <a:ext cx="6198144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30374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71085"/>
              </p:ext>
            </p:extLst>
          </p:nvPr>
        </p:nvGraphicFramePr>
        <p:xfrm>
          <a:off x="256530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17586"/>
              </p:ext>
            </p:extLst>
          </p:nvPr>
        </p:nvGraphicFramePr>
        <p:xfrm>
          <a:off x="327585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81591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7828"/>
              </p:ext>
            </p:extLst>
          </p:nvPr>
        </p:nvGraphicFramePr>
        <p:xfrm>
          <a:off x="407746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50032"/>
              </p:ext>
            </p:extLst>
          </p:nvPr>
        </p:nvGraphicFramePr>
        <p:xfrm>
          <a:off x="478802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 bwMode="auto">
          <a:xfrm>
            <a:off x="1184616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48" name="그룹 47"/>
          <p:cNvGrpSpPr/>
          <p:nvPr/>
        </p:nvGrpSpPr>
        <p:grpSpPr>
          <a:xfrm>
            <a:off x="2771800" y="3340817"/>
            <a:ext cx="422014" cy="422016"/>
            <a:chOff x="5302260" y="5072084"/>
            <a:chExt cx="401643" cy="401644"/>
          </a:xfrm>
        </p:grpSpPr>
        <p:cxnSp>
          <p:nvCxnSpPr>
            <p:cNvPr id="49" name="직선 연결선 48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그룹 50"/>
          <p:cNvGrpSpPr/>
          <p:nvPr/>
        </p:nvGrpSpPr>
        <p:grpSpPr>
          <a:xfrm>
            <a:off x="4264434" y="3340817"/>
            <a:ext cx="422014" cy="422016"/>
            <a:chOff x="5302260" y="5072084"/>
            <a:chExt cx="401643" cy="401644"/>
          </a:xfrm>
        </p:grpSpPr>
        <p:cxnSp>
          <p:nvCxnSpPr>
            <p:cNvPr id="52" name="직선 연결선 51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타원 53"/>
          <p:cNvSpPr/>
          <p:nvPr/>
        </p:nvSpPr>
        <p:spPr>
          <a:xfrm>
            <a:off x="575556" y="2863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92237"/>
              </p:ext>
            </p:extLst>
          </p:nvPr>
        </p:nvGraphicFramePr>
        <p:xfrm>
          <a:off x="569764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79768"/>
              </p:ext>
            </p:extLst>
          </p:nvPr>
        </p:nvGraphicFramePr>
        <p:xfrm>
          <a:off x="640820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 bwMode="auto">
          <a:xfrm>
            <a:off x="5869967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사이인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찾아   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72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5296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17196"/>
              </p:ext>
            </p:extLst>
          </p:nvPr>
        </p:nvGraphicFramePr>
        <p:xfrm>
          <a:off x="101451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35077"/>
              </p:ext>
            </p:extLst>
          </p:nvPr>
        </p:nvGraphicFramePr>
        <p:xfrm>
          <a:off x="172507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723825" y="3009682"/>
            <a:ext cx="6198144" cy="1116124"/>
          </a:xfrm>
          <a:prstGeom prst="roundRect">
            <a:avLst/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03748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2696"/>
              </p:ext>
            </p:extLst>
          </p:nvPr>
        </p:nvGraphicFramePr>
        <p:xfrm>
          <a:off x="2565301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63607"/>
              </p:ext>
            </p:extLst>
          </p:nvPr>
        </p:nvGraphicFramePr>
        <p:xfrm>
          <a:off x="3275856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81591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80166"/>
              </p:ext>
            </p:extLst>
          </p:nvPr>
        </p:nvGraphicFramePr>
        <p:xfrm>
          <a:off x="407746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9100"/>
              </p:ext>
            </p:extLst>
          </p:nvPr>
        </p:nvGraphicFramePr>
        <p:xfrm>
          <a:off x="478802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타원 54"/>
          <p:cNvSpPr/>
          <p:nvPr/>
        </p:nvSpPr>
        <p:spPr bwMode="auto">
          <a:xfrm>
            <a:off x="2735796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1223628" y="3340817"/>
            <a:ext cx="422014" cy="422016"/>
            <a:chOff x="5302260" y="5072084"/>
            <a:chExt cx="401643" cy="401644"/>
          </a:xfrm>
        </p:grpSpPr>
        <p:cxnSp>
          <p:nvCxnSpPr>
            <p:cNvPr id="57" name="직선 연결선 56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그룹 58"/>
          <p:cNvGrpSpPr/>
          <p:nvPr/>
        </p:nvGrpSpPr>
        <p:grpSpPr>
          <a:xfrm>
            <a:off x="4264434" y="3340817"/>
            <a:ext cx="422014" cy="422016"/>
            <a:chOff x="5302260" y="5072084"/>
            <a:chExt cx="401643" cy="401644"/>
          </a:xfrm>
        </p:grpSpPr>
        <p:cxnSp>
          <p:nvCxnSpPr>
            <p:cNvPr id="60" name="직선 연결선 5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직선 연결선 6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5436096" y="3340817"/>
            <a:ext cx="16292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82679"/>
              </p:ext>
            </p:extLst>
          </p:nvPr>
        </p:nvGraphicFramePr>
        <p:xfrm>
          <a:off x="5697649" y="3259623"/>
          <a:ext cx="288032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67548"/>
              </p:ext>
            </p:extLst>
          </p:nvPr>
        </p:nvGraphicFramePr>
        <p:xfrm>
          <a:off x="6408204" y="3259623"/>
          <a:ext cx="288032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타원 69"/>
          <p:cNvSpPr/>
          <p:nvPr/>
        </p:nvSpPr>
        <p:spPr bwMode="auto">
          <a:xfrm>
            <a:off x="5869967" y="3279164"/>
            <a:ext cx="508025" cy="508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6" name="그룹 65"/>
          <p:cNvGrpSpPr/>
          <p:nvPr/>
        </p:nvGrpSpPr>
        <p:grpSpPr>
          <a:xfrm>
            <a:off x="251520" y="2456892"/>
            <a:ext cx="6667165" cy="2788861"/>
            <a:chOff x="207825" y="2444997"/>
            <a:chExt cx="6667165" cy="278886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7015"/>
              <a:ext cx="6667165" cy="24387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449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020790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553706" y="2913426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＝ 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54129"/>
              </p:ext>
            </p:extLst>
          </p:nvPr>
        </p:nvGraphicFramePr>
        <p:xfrm>
          <a:off x="791580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86636"/>
              </p:ext>
            </p:extLst>
          </p:nvPr>
        </p:nvGraphicFramePr>
        <p:xfrm>
          <a:off x="1378918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3251"/>
              </p:ext>
            </p:extLst>
          </p:nvPr>
        </p:nvGraphicFramePr>
        <p:xfrm>
          <a:off x="1835696" y="285293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38861"/>
              </p:ext>
            </p:extLst>
          </p:nvPr>
        </p:nvGraphicFramePr>
        <p:xfrm>
          <a:off x="2339752" y="2852936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88001"/>
              </p:ext>
            </p:extLst>
          </p:nvPr>
        </p:nvGraphicFramePr>
        <p:xfrm>
          <a:off x="2843808" y="2852936"/>
          <a:ext cx="61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3144"/>
              </p:ext>
            </p:extLst>
          </p:nvPr>
        </p:nvGraphicFramePr>
        <p:xfrm>
          <a:off x="3686428" y="2852936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48485"/>
              </p:ext>
            </p:extLst>
          </p:nvPr>
        </p:nvGraphicFramePr>
        <p:xfrm>
          <a:off x="4296284" y="2852936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3596854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553706" y="3489490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43568"/>
              </p:ext>
            </p:extLst>
          </p:nvPr>
        </p:nvGraphicFramePr>
        <p:xfrm>
          <a:off x="791580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50975"/>
              </p:ext>
            </p:extLst>
          </p:nvPr>
        </p:nvGraphicFramePr>
        <p:xfrm>
          <a:off x="1378918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51556"/>
              </p:ext>
            </p:extLst>
          </p:nvPr>
        </p:nvGraphicFramePr>
        <p:xfrm>
          <a:off x="1835696" y="3429000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92381"/>
              </p:ext>
            </p:extLst>
          </p:nvPr>
        </p:nvGraphicFramePr>
        <p:xfrm>
          <a:off x="2339752" y="3429000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8196"/>
              </p:ext>
            </p:extLst>
          </p:nvPr>
        </p:nvGraphicFramePr>
        <p:xfrm>
          <a:off x="2843808" y="3429000"/>
          <a:ext cx="61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54703"/>
              </p:ext>
            </p:extLst>
          </p:nvPr>
        </p:nvGraphicFramePr>
        <p:xfrm>
          <a:off x="3686428" y="3429000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79481"/>
              </p:ext>
            </p:extLst>
          </p:nvPr>
        </p:nvGraphicFramePr>
        <p:xfrm>
          <a:off x="4296284" y="3429000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172918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53706" y="4065554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80074"/>
              </p:ext>
            </p:extLst>
          </p:nvPr>
        </p:nvGraphicFramePr>
        <p:xfrm>
          <a:off x="791580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86099"/>
              </p:ext>
            </p:extLst>
          </p:nvPr>
        </p:nvGraphicFramePr>
        <p:xfrm>
          <a:off x="1378918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27796"/>
              </p:ext>
            </p:extLst>
          </p:nvPr>
        </p:nvGraphicFramePr>
        <p:xfrm>
          <a:off x="1835696" y="4005064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3721"/>
              </p:ext>
            </p:extLst>
          </p:nvPr>
        </p:nvGraphicFramePr>
        <p:xfrm>
          <a:off x="2339752" y="4005064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12547"/>
              </p:ext>
            </p:extLst>
          </p:nvPr>
        </p:nvGraphicFramePr>
        <p:xfrm>
          <a:off x="2843808" y="4005064"/>
          <a:ext cx="61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96155"/>
              </p:ext>
            </p:extLst>
          </p:nvPr>
        </p:nvGraphicFramePr>
        <p:xfrm>
          <a:off x="3686428" y="4005064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19068"/>
              </p:ext>
            </p:extLst>
          </p:nvPr>
        </p:nvGraphicFramePr>
        <p:xfrm>
          <a:off x="4296284" y="4005064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0" y="4737879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53706" y="4630515"/>
            <a:ext cx="626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－    ＝         ＝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78436"/>
              </p:ext>
            </p:extLst>
          </p:nvPr>
        </p:nvGraphicFramePr>
        <p:xfrm>
          <a:off x="791580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63472"/>
              </p:ext>
            </p:extLst>
          </p:nvPr>
        </p:nvGraphicFramePr>
        <p:xfrm>
          <a:off x="1378918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52791"/>
              </p:ext>
            </p:extLst>
          </p:nvPr>
        </p:nvGraphicFramePr>
        <p:xfrm>
          <a:off x="1835696" y="4570025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76593"/>
              </p:ext>
            </p:extLst>
          </p:nvPr>
        </p:nvGraphicFramePr>
        <p:xfrm>
          <a:off x="2339752" y="4570025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42261"/>
              </p:ext>
            </p:extLst>
          </p:nvPr>
        </p:nvGraphicFramePr>
        <p:xfrm>
          <a:off x="2843808" y="4570025"/>
          <a:ext cx="61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76</a:t>
                      </a:r>
                      <a:r>
                        <a:rPr kumimoji="1" lang="ko-KR" altLang="en-US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－</a:t>
                      </a: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16390"/>
              </p:ext>
            </p:extLst>
          </p:nvPr>
        </p:nvGraphicFramePr>
        <p:xfrm>
          <a:off x="3686428" y="4570025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33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21805"/>
              </p:ext>
            </p:extLst>
          </p:nvPr>
        </p:nvGraphicFramePr>
        <p:xfrm>
          <a:off x="4296284" y="4570025"/>
          <a:ext cx="239712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7" name="그룹 126"/>
          <p:cNvGrpSpPr/>
          <p:nvPr/>
        </p:nvGrpSpPr>
        <p:grpSpPr>
          <a:xfrm>
            <a:off x="4644008" y="1158645"/>
            <a:ext cx="2291476" cy="346249"/>
            <a:chOff x="3980812" y="3717032"/>
            <a:chExt cx="2291476" cy="346249"/>
          </a:xfrm>
        </p:grpSpPr>
        <p:sp>
          <p:nvSpPr>
            <p:cNvPr id="128" name="순서도: 대체 처리 127"/>
            <p:cNvSpPr/>
            <p:nvPr/>
          </p:nvSpPr>
          <p:spPr>
            <a:xfrm>
              <a:off x="4002244" y="376971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3980812" y="371703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순서도: 대체 처리 129"/>
            <p:cNvSpPr/>
            <p:nvPr/>
          </p:nvSpPr>
          <p:spPr>
            <a:xfrm>
              <a:off x="470441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496863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순서도: 대체 처리 131"/>
            <p:cNvSpPr/>
            <p:nvPr/>
          </p:nvSpPr>
          <p:spPr>
            <a:xfrm>
              <a:off x="5232626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5498885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순서도: 대체 처리 133"/>
            <p:cNvSpPr/>
            <p:nvPr/>
          </p:nvSpPr>
          <p:spPr>
            <a:xfrm>
              <a:off x="5765488" y="37709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6031031" y="3769713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361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42994</TotalTime>
  <Words>2120</Words>
  <Application>Microsoft Office PowerPoint</Application>
  <PresentationFormat>화면 슬라이드 쇼(4:3)</PresentationFormat>
  <Paragraphs>946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7552</cp:revision>
  <dcterms:created xsi:type="dcterms:W3CDTF">2008-07-15T12:19:11Z</dcterms:created>
  <dcterms:modified xsi:type="dcterms:W3CDTF">2022-06-08T23:57:01Z</dcterms:modified>
</cp:coreProperties>
</file>