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782" r:id="rId2"/>
    <p:sldId id="783" r:id="rId3"/>
    <p:sldId id="1337" r:id="rId4"/>
    <p:sldId id="1375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E8A"/>
    <a:srgbClr val="DCF0FA"/>
    <a:srgbClr val="336600"/>
    <a:srgbClr val="A4732C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6686" autoAdjust="0"/>
  </p:normalViewPr>
  <p:slideViewPr>
    <p:cSldViewPr>
      <p:cViewPr varScale="1">
        <p:scale>
          <a:sx n="112" d="100"/>
          <a:sy n="112" d="100"/>
        </p:scale>
        <p:origin x="-1806" y="-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3835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2022.05.16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37998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9962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정리해 보아요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22535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suhi_p_0402_01_0008.html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색깔 선은 안보임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클릭하면 색깔 선과 함께 각각의 선 끝에 있는 파란색 답 텍스트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진입 화면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프로토에 맞게 버튼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진입화면으로 돌아감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초등학교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\lesson01\ops\ms_lesson01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ms_42_1_07_01_01.html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suhi_p_0402_01_0008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9532" y="1552726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길을 따라가서      안에 알맞은 수를 써넣고 배운 내용을 정리해 봅시다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8" y="157004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90841"/>
              </p:ext>
            </p:extLst>
          </p:nvPr>
        </p:nvGraphicFramePr>
        <p:xfrm>
          <a:off x="7092280" y="5512586"/>
          <a:ext cx="4176464" cy="685800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898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56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bg.png / line_01.svg~line_04.svg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이미지내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\lesson01\ops\ms_lesson01\images\ms_42_1_07_01_01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2231362"/>
            <a:ext cx="6445156" cy="687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19572" y="3881487"/>
            <a:ext cx="11303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09006"/>
              </p:ext>
            </p:extLst>
          </p:nvPr>
        </p:nvGraphicFramePr>
        <p:xfrm>
          <a:off x="837109" y="378911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49242"/>
              </p:ext>
            </p:extLst>
          </p:nvPr>
        </p:nvGraphicFramePr>
        <p:xfrm>
          <a:off x="1412274" y="378911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2253505" y="3881415"/>
            <a:ext cx="11303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58499"/>
              </p:ext>
            </p:extLst>
          </p:nvPr>
        </p:nvGraphicFramePr>
        <p:xfrm>
          <a:off x="2371042" y="378904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135561"/>
              </p:ext>
            </p:extLst>
          </p:nvPr>
        </p:nvGraphicFramePr>
        <p:xfrm>
          <a:off x="2946207" y="378904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707904" y="3881415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177476"/>
              </p:ext>
            </p:extLst>
          </p:nvPr>
        </p:nvGraphicFramePr>
        <p:xfrm>
          <a:off x="3955218" y="378904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878339"/>
              </p:ext>
            </p:extLst>
          </p:nvPr>
        </p:nvGraphicFramePr>
        <p:xfrm>
          <a:off x="4680012" y="378904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292080" y="3881415"/>
            <a:ext cx="11303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50278"/>
              </p:ext>
            </p:extLst>
          </p:nvPr>
        </p:nvGraphicFramePr>
        <p:xfrm>
          <a:off x="5539394" y="378904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556424"/>
              </p:ext>
            </p:extLst>
          </p:nvPr>
        </p:nvGraphicFramePr>
        <p:xfrm>
          <a:off x="6264188" y="378904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57" y="416069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594629" y="38323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743" y="416160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11" y="416160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287" y="416160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753" y="4552744"/>
            <a:ext cx="4683943" cy="331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33" y="4517992"/>
            <a:ext cx="4671154" cy="343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042" y="4552744"/>
            <a:ext cx="4713791" cy="344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27" y="4473102"/>
            <a:ext cx="4694969" cy="341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D:\초등학교 수학4-2\3_001_2015개정\수학 4-2 지도서\app\resource\contents_sub\lesson01\ops\ms_lesson01\images\ms_42_1_07_01_01\b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598" y="1956583"/>
            <a:ext cx="1833173" cy="192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그림 97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270" y="8766087"/>
            <a:ext cx="1080000" cy="339623"/>
          </a:xfrm>
          <a:prstGeom prst="rect">
            <a:avLst/>
          </a:prstGeom>
        </p:spPr>
      </p:pic>
      <p:sp>
        <p:nvSpPr>
          <p:cNvPr id="99" name="타원 98"/>
          <p:cNvSpPr/>
          <p:nvPr/>
        </p:nvSpPr>
        <p:spPr>
          <a:xfrm>
            <a:off x="6575803" y="8550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1004221" y="8040226"/>
            <a:ext cx="617013" cy="646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556027"/>
              </p:ext>
            </p:extLst>
          </p:nvPr>
        </p:nvGraphicFramePr>
        <p:xfrm>
          <a:off x="1187624" y="804944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990135" y="8168028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2441033" y="8049446"/>
            <a:ext cx="617013" cy="646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19674"/>
              </p:ext>
            </p:extLst>
          </p:nvPr>
        </p:nvGraphicFramePr>
        <p:xfrm>
          <a:off x="2689854" y="805866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2426947" y="8177248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4082865" y="8045979"/>
            <a:ext cx="617013" cy="646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975807"/>
              </p:ext>
            </p:extLst>
          </p:nvPr>
        </p:nvGraphicFramePr>
        <p:xfrm>
          <a:off x="4331686" y="80551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4068779" y="8173781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5657300" y="8068703"/>
            <a:ext cx="617013" cy="646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1" name="표 11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001586"/>
              </p:ext>
            </p:extLst>
          </p:nvPr>
        </p:nvGraphicFramePr>
        <p:xfrm>
          <a:off x="5840703" y="807792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5643214" y="8196505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배운 것을 되돌아보고 기억해야 할 내용을 써 봅시다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가능한 형태로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직접 쓰기 텍스트 색은 초록색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 버튼 클릭 시 직접 쓰기 버튼으로 바뀌면서 노트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안의 텍스트가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(#00a0ff,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직접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쓰기 버튼 클릭 시 예 보기 버튼으로 바뀌면서 다시 직접 쓰기가 가능한 형태로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3" y="2029774"/>
            <a:ext cx="6389729" cy="283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2" y="5229200"/>
            <a:ext cx="1080000" cy="3396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C3987F0F-8FC0-4897-924C-8AF19585ED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58" y="5661248"/>
            <a:ext cx="1080000" cy="339623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302254" y="202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688389" y="508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40461" y="1952836"/>
            <a:ext cx="5903747" cy="11765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8000" tIns="36000" rIns="108000" bIns="36000" rtlCol="0" anchor="ctr"/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분모가 같은 분수의 덧셈과 뺄셈의 계산 원리를 이해하고 그 계산을 할 수 있습니다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38" y="4087672"/>
            <a:ext cx="2980855" cy="13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suhi_p_0402_01_0008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정리해 보아요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49646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41587</TotalTime>
  <Words>349</Words>
  <Application>Microsoft Office PowerPoint</Application>
  <PresentationFormat>화면 슬라이드 쇼(4:3)</PresentationFormat>
  <Paragraphs>138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7189</cp:revision>
  <dcterms:created xsi:type="dcterms:W3CDTF">2008-07-15T12:19:11Z</dcterms:created>
  <dcterms:modified xsi:type="dcterms:W3CDTF">2022-05-16T05:35:32Z</dcterms:modified>
</cp:coreProperties>
</file>