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782" r:id="rId2"/>
    <p:sldId id="783" r:id="rId3"/>
    <p:sldId id="1327" r:id="rId4"/>
    <p:sldId id="1394" r:id="rId5"/>
    <p:sldId id="1339" r:id="rId6"/>
    <p:sldId id="1340" r:id="rId7"/>
    <p:sldId id="1341" r:id="rId8"/>
    <p:sldId id="1370" r:id="rId9"/>
    <p:sldId id="1342" r:id="rId10"/>
    <p:sldId id="1097" r:id="rId11"/>
    <p:sldId id="1395" r:id="rId12"/>
    <p:sldId id="1396" r:id="rId13"/>
    <p:sldId id="1348" r:id="rId14"/>
    <p:sldId id="1349" r:id="rId15"/>
    <p:sldId id="1350" r:id="rId16"/>
    <p:sldId id="1356" r:id="rId17"/>
    <p:sldId id="1312" r:id="rId18"/>
    <p:sldId id="1353" r:id="rId19"/>
    <p:sldId id="1358" r:id="rId20"/>
    <p:sldId id="1355" r:id="rId21"/>
    <p:sldId id="1359" r:id="rId22"/>
    <p:sldId id="1360" r:id="rId23"/>
    <p:sldId id="1297" r:id="rId24"/>
    <p:sldId id="1315" r:id="rId25"/>
    <p:sldId id="1316" r:id="rId26"/>
    <p:sldId id="1322" r:id="rId27"/>
    <p:sldId id="1361" r:id="rId28"/>
    <p:sldId id="1362" r:id="rId29"/>
    <p:sldId id="1385" r:id="rId30"/>
    <p:sldId id="1372" r:id="rId31"/>
    <p:sldId id="1386" r:id="rId32"/>
    <p:sldId id="1364" r:id="rId33"/>
    <p:sldId id="1387" r:id="rId34"/>
    <p:sldId id="1374" r:id="rId35"/>
    <p:sldId id="1388" r:id="rId36"/>
    <p:sldId id="1399" r:id="rId37"/>
    <p:sldId id="1400" r:id="rId38"/>
    <p:sldId id="1375" r:id="rId39"/>
    <p:sldId id="1389" r:id="rId40"/>
    <p:sldId id="1376" r:id="rId41"/>
    <p:sldId id="1390" r:id="rId42"/>
    <p:sldId id="1397" r:id="rId43"/>
    <p:sldId id="1401" r:id="rId44"/>
    <p:sldId id="1403" r:id="rId4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0070C0"/>
    <a:srgbClr val="EFEFEF"/>
    <a:srgbClr val="FF0000"/>
    <a:srgbClr val="336600"/>
    <a:srgbClr val="339933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8.jpe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8.jpe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00597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2022.04.27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2022.04.28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1~2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2022.04.28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1~3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2022.04.29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3~4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5.0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2022.04.29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4~5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6.0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2022.04.29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7.0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2022.05.12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 디자인 반영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7940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3957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7420" y="2852936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진분수의 합을 구하는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5304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9609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샛별이와 우주가 사용한 수수깡은 전체의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깜빡이는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사람이 각각 사용한 수수깡만큼 색칠하고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1_1_03_01.svg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50100" y="1324827"/>
            <a:ext cx="2814829" cy="331510"/>
            <a:chOff x="4250100" y="1216913"/>
            <a:chExt cx="2814829" cy="370559"/>
          </a:xfrm>
        </p:grpSpPr>
        <p:grpSp>
          <p:nvGrpSpPr>
            <p:cNvPr id="93" name="그룹 92"/>
            <p:cNvGrpSpPr/>
            <p:nvPr/>
          </p:nvGrpSpPr>
          <p:grpSpPr>
            <a:xfrm>
              <a:off x="4807094" y="1238080"/>
              <a:ext cx="620721" cy="346249"/>
              <a:chOff x="5751479" y="1246547"/>
              <a:chExt cx="620721" cy="346249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4250100" y="1216913"/>
              <a:ext cx="665398" cy="346249"/>
              <a:chOff x="5187660" y="1233847"/>
              <a:chExt cx="665398" cy="34624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5206446" y="130326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5187660" y="1233847"/>
                <a:ext cx="665398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5347154" y="1238080"/>
              <a:ext cx="620721" cy="346249"/>
              <a:chOff x="5751479" y="1246547"/>
              <a:chExt cx="620721" cy="346249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895681" y="1241223"/>
              <a:ext cx="620721" cy="346249"/>
              <a:chOff x="5751479" y="1246547"/>
              <a:chExt cx="620721" cy="346249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444208" y="1238080"/>
              <a:ext cx="620721" cy="346249"/>
              <a:chOff x="5751479" y="1246547"/>
              <a:chExt cx="620721" cy="346249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091" y="3670698"/>
            <a:ext cx="1731088" cy="99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DB400SDA\Desktop\한대희 보드\dsBuffer.bm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6" y="2685062"/>
            <a:ext cx="5650496" cy="201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83697" y="2937090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1600" y="4249759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5597" y="2411637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80867" y="241231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25597" y="3708966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80867" y="370896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4026" y="3101407"/>
            <a:ext cx="4171259" cy="489283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3132" y="4409229"/>
            <a:ext cx="4171259" cy="489283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35" y="3105867"/>
            <a:ext cx="437451" cy="586184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73" y="4462996"/>
            <a:ext cx="437451" cy="586184"/>
          </a:xfrm>
          <a:prstGeom prst="rect">
            <a:avLst/>
          </a:prstGeom>
        </p:spPr>
      </p:pic>
      <p:sp>
        <p:nvSpPr>
          <p:cNvPr id="85" name="타원 84"/>
          <p:cNvSpPr/>
          <p:nvPr/>
        </p:nvSpPr>
        <p:spPr>
          <a:xfrm>
            <a:off x="3621296" y="30289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132774" y="12089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63" y="2031704"/>
            <a:ext cx="909617" cy="29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1665717" y="1942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614398" y="44773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6287544" y="2600908"/>
            <a:ext cx="540862" cy="814216"/>
            <a:chOff x="1311794" y="404664"/>
            <a:chExt cx="540862" cy="814216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330238" y="3943513"/>
            <a:ext cx="540862" cy="814216"/>
            <a:chOff x="1311794" y="404664"/>
            <a:chExt cx="540862" cy="814216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20" name="그림 11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8859" y="2411637"/>
            <a:ext cx="360000" cy="355000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0495" y="3221459"/>
            <a:ext cx="360000" cy="355000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7356" y="3766013"/>
            <a:ext cx="360000" cy="355000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1100" y="457858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컷툰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형식으로 이미지 나타내기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2696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97605" y="2097473"/>
            <a:ext cx="6804756" cy="2580016"/>
            <a:chOff x="107504" y="1808819"/>
            <a:chExt cx="7374758" cy="279613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30520" t="25255" b="8896"/>
            <a:stretch/>
          </p:blipFill>
          <p:spPr>
            <a:xfrm>
              <a:off x="107504" y="1808819"/>
              <a:ext cx="3497603" cy="279613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l="8260" t="26112" r="16141" b="8039"/>
            <a:stretch/>
          </p:blipFill>
          <p:spPr>
            <a:xfrm>
              <a:off x="3669356" y="1808819"/>
              <a:ext cx="3812906" cy="2796131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07504" y="1808819"/>
              <a:ext cx="3497603" cy="279613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02689" y="1808820"/>
              <a:ext cx="3779573" cy="279613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32449" y="1536082"/>
            <a:ext cx="2405438" cy="132927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133609" y="1889277"/>
            <a:ext cx="2404278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수수깡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 똑같이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조각으로 </a:t>
            </a:r>
            <a:r>
              <a:rPr lang="ko-KR" altLang="en-US" sz="1900" spc="-1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나누었어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이것으로 한글 자음을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만들어 볼까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8" name="이등변 삼각형 27"/>
          <p:cNvSpPr/>
          <p:nvPr/>
        </p:nvSpPr>
        <p:spPr>
          <a:xfrm flipV="1">
            <a:off x="853881" y="2865354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05917" y="1845445"/>
            <a:ext cx="1664016" cy="9642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2907077" y="2025465"/>
            <a:ext cx="166285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나는 그중 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조각으로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ㄱ을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만들었어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이등변 삼각형 30"/>
          <p:cNvSpPr/>
          <p:nvPr/>
        </p:nvSpPr>
        <p:spPr>
          <a:xfrm flipV="1">
            <a:off x="3627349" y="2841667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659973" y="1233375"/>
            <a:ext cx="2242388" cy="160829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4659973" y="1485405"/>
            <a:ext cx="2242388" cy="11690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나는 그중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조각으로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ㄷ을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만들었어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우리가 사용한 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수수깡은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전체의 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얼마인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거지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4" name="이등변 삼각형 33"/>
          <p:cNvSpPr/>
          <p:nvPr/>
        </p:nvSpPr>
        <p:spPr>
          <a:xfrm flipV="1">
            <a:off x="6020262" y="2841667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7276" y="4754720"/>
            <a:ext cx="752437" cy="3664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507059" y="4754720"/>
            <a:ext cx="752437" cy="3664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817496" y="4749496"/>
            <a:ext cx="752437" cy="3664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829364" y="4749496"/>
            <a:ext cx="752437" cy="3664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</a:p>
        </p:txBody>
      </p:sp>
      <p:sp>
        <p:nvSpPr>
          <p:cNvPr id="39" name="타원 38"/>
          <p:cNvSpPr/>
          <p:nvPr/>
        </p:nvSpPr>
        <p:spPr>
          <a:xfrm>
            <a:off x="-9899" y="13318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)4-2-1(2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0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808820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사람이 사용한 수수깡은 전체의 얼마인지 식으로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3136089" y="2475834"/>
            <a:ext cx="1053456" cy="6664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04003"/>
              </p:ext>
            </p:extLst>
          </p:nvPr>
        </p:nvGraphicFramePr>
        <p:xfrm>
          <a:off x="3236758" y="25289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51450"/>
              </p:ext>
            </p:extLst>
          </p:nvPr>
        </p:nvGraphicFramePr>
        <p:xfrm>
          <a:off x="3815916" y="25289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84" y="23282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4250100" y="1323834"/>
            <a:ext cx="2814829" cy="331510"/>
            <a:chOff x="4250100" y="1216913"/>
            <a:chExt cx="2814829" cy="370559"/>
          </a:xfrm>
        </p:grpSpPr>
        <p:grpSp>
          <p:nvGrpSpPr>
            <p:cNvPr id="63" name="그룹 62"/>
            <p:cNvGrpSpPr/>
            <p:nvPr/>
          </p:nvGrpSpPr>
          <p:grpSpPr>
            <a:xfrm>
              <a:off x="4807094" y="1238080"/>
              <a:ext cx="620721" cy="346249"/>
              <a:chOff x="5751479" y="1246547"/>
              <a:chExt cx="620721" cy="346249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4250100" y="1216913"/>
              <a:ext cx="665398" cy="346249"/>
              <a:chOff x="5187660" y="1233847"/>
              <a:chExt cx="665398" cy="346249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206446" y="130326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187660" y="1233847"/>
                <a:ext cx="665398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347154" y="1238080"/>
              <a:ext cx="620721" cy="346249"/>
              <a:chOff x="5751479" y="1246547"/>
              <a:chExt cx="620721" cy="346249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5895681" y="1241223"/>
              <a:ext cx="620721" cy="346249"/>
              <a:chOff x="5751479" y="1246547"/>
              <a:chExt cx="620721" cy="346249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6444208" y="1238080"/>
              <a:ext cx="620721" cy="346249"/>
              <a:chOff x="5751479" y="1246547"/>
              <a:chExt cx="620721" cy="346249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샛별이와 우주가 사용한 수수깡은 전체의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95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전체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블릿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10618"/>
              </p:ext>
            </p:extLst>
          </p:nvPr>
        </p:nvGraphicFramePr>
        <p:xfrm>
          <a:off x="480274" y="171001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71153"/>
              </p:ext>
            </p:extLst>
          </p:nvPr>
        </p:nvGraphicFramePr>
        <p:xfrm>
          <a:off x="1157951" y="171001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23615"/>
              </p:ext>
            </p:extLst>
          </p:nvPr>
        </p:nvGraphicFramePr>
        <p:xfrm>
          <a:off x="1848358" y="171001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와       은       이 각각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4250100" y="1324827"/>
            <a:ext cx="2814829" cy="331510"/>
            <a:chOff x="4250100" y="1216913"/>
            <a:chExt cx="2814829" cy="370559"/>
          </a:xfrm>
        </p:grpSpPr>
        <p:grpSp>
          <p:nvGrpSpPr>
            <p:cNvPr id="48" name="그룹 47"/>
            <p:cNvGrpSpPr/>
            <p:nvPr/>
          </p:nvGrpSpPr>
          <p:grpSpPr>
            <a:xfrm>
              <a:off x="4807094" y="1238080"/>
              <a:ext cx="620721" cy="346249"/>
              <a:chOff x="5751479" y="1246547"/>
              <a:chExt cx="620721" cy="346249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250100" y="1216913"/>
              <a:ext cx="665398" cy="346249"/>
              <a:chOff x="5187660" y="1233847"/>
              <a:chExt cx="665398" cy="346249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5206446" y="130326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187660" y="1233847"/>
                <a:ext cx="665398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5347154" y="1238080"/>
              <a:ext cx="620721" cy="346249"/>
              <a:chOff x="5751479" y="1246547"/>
              <a:chExt cx="620721" cy="346249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5895681" y="1241223"/>
              <a:ext cx="620721" cy="346249"/>
              <a:chOff x="5751479" y="1246547"/>
              <a:chExt cx="620721" cy="346249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444208" y="1238080"/>
              <a:ext cx="620721" cy="346249"/>
              <a:chOff x="5751479" y="1246547"/>
              <a:chExt cx="620721" cy="346249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63" name="타원 62"/>
          <p:cNvSpPr/>
          <p:nvPr/>
        </p:nvSpPr>
        <p:spPr>
          <a:xfrm>
            <a:off x="45952" y="16626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95057" y="2586428"/>
            <a:ext cx="475299" cy="70700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788287"/>
              </p:ext>
            </p:extLst>
          </p:nvPr>
        </p:nvGraphicFramePr>
        <p:xfrm>
          <a:off x="2288690" y="264410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 bwMode="auto">
          <a:xfrm>
            <a:off x="2746551" y="2751830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61" y="25900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모서리가 둥근 직사각형 68"/>
          <p:cNvSpPr/>
          <p:nvPr/>
        </p:nvSpPr>
        <p:spPr>
          <a:xfrm>
            <a:off x="3978029" y="2581927"/>
            <a:ext cx="475299" cy="70700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89092"/>
              </p:ext>
            </p:extLst>
          </p:nvPr>
        </p:nvGraphicFramePr>
        <p:xfrm>
          <a:off x="4071662" y="263960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 bwMode="auto">
          <a:xfrm>
            <a:off x="4529523" y="2747329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33" y="25855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2064226" y="2407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샛별이와 우주가 사용한 수수깡은 전체의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694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392522" y="2332719"/>
            <a:ext cx="5405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35" name="TextBox 43"/>
          <p:cNvSpPr txBox="1"/>
          <p:nvPr/>
        </p:nvSpPr>
        <p:spPr>
          <a:xfrm>
            <a:off x="346708" y="180240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＋     은       이 모두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10828"/>
              </p:ext>
            </p:extLst>
          </p:nvPr>
        </p:nvGraphicFramePr>
        <p:xfrm>
          <a:off x="480274" y="170253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58820"/>
              </p:ext>
            </p:extLst>
          </p:nvPr>
        </p:nvGraphicFramePr>
        <p:xfrm>
          <a:off x="990434" y="170253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970508"/>
              </p:ext>
            </p:extLst>
          </p:nvPr>
        </p:nvGraphicFramePr>
        <p:xfrm>
          <a:off x="1645073" y="170253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73" y="21871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4250100" y="1323834"/>
            <a:ext cx="2814829" cy="331510"/>
            <a:chOff x="4250100" y="1216913"/>
            <a:chExt cx="2814829" cy="370559"/>
          </a:xfrm>
        </p:grpSpPr>
        <p:grpSp>
          <p:nvGrpSpPr>
            <p:cNvPr id="48" name="그룹 47"/>
            <p:cNvGrpSpPr/>
            <p:nvPr/>
          </p:nvGrpSpPr>
          <p:grpSpPr>
            <a:xfrm>
              <a:off x="4807094" y="1238080"/>
              <a:ext cx="620721" cy="346249"/>
              <a:chOff x="5751479" y="1246547"/>
              <a:chExt cx="620721" cy="346249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250100" y="1216913"/>
              <a:ext cx="665398" cy="346249"/>
              <a:chOff x="5187660" y="1233847"/>
              <a:chExt cx="665398" cy="346249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5206446" y="130326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187660" y="1233847"/>
                <a:ext cx="665398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5347154" y="1238080"/>
              <a:ext cx="620721" cy="346249"/>
              <a:chOff x="5751479" y="1246547"/>
              <a:chExt cx="620721" cy="34624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5895681" y="1241223"/>
              <a:ext cx="620721" cy="346249"/>
              <a:chOff x="5751479" y="1246547"/>
              <a:chExt cx="620721" cy="346249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444208" y="1238080"/>
              <a:ext cx="620721" cy="346249"/>
              <a:chOff x="5751479" y="1246547"/>
              <a:chExt cx="620721" cy="346249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샛별이와 우주가 사용한 수수깡은 전체의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56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44724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97543" y="182591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샛별이와 우주가 사용한 수수깡은 전체의 얼마인가요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74459"/>
              </p:ext>
            </p:extLst>
          </p:nvPr>
        </p:nvGraphicFramePr>
        <p:xfrm>
          <a:off x="2164560" y="276508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16299"/>
              </p:ext>
            </p:extLst>
          </p:nvPr>
        </p:nvGraphicFramePr>
        <p:xfrm>
          <a:off x="2725522" y="276387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43597"/>
              </p:ext>
            </p:extLst>
          </p:nvPr>
        </p:nvGraphicFramePr>
        <p:xfrm>
          <a:off x="3285993" y="2763875"/>
          <a:ext cx="891964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91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72032"/>
              </p:ext>
            </p:extLst>
          </p:nvPr>
        </p:nvGraphicFramePr>
        <p:xfrm>
          <a:off x="4419746" y="2763875"/>
          <a:ext cx="405878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0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71700" y="2852936"/>
            <a:ext cx="36364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873988" y="2456892"/>
            <a:ext cx="3281758" cy="1224136"/>
          </a:xfrm>
          <a:prstGeom prst="round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4250100" y="1323834"/>
            <a:ext cx="2814829" cy="331510"/>
            <a:chOff x="4250100" y="1216913"/>
            <a:chExt cx="2814829" cy="370559"/>
          </a:xfrm>
        </p:grpSpPr>
        <p:grpSp>
          <p:nvGrpSpPr>
            <p:cNvPr id="53" name="그룹 52"/>
            <p:cNvGrpSpPr/>
            <p:nvPr/>
          </p:nvGrpSpPr>
          <p:grpSpPr>
            <a:xfrm>
              <a:off x="4807094" y="1238080"/>
              <a:ext cx="620721" cy="346249"/>
              <a:chOff x="5751479" y="1246547"/>
              <a:chExt cx="620721" cy="346249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4250100" y="1216913"/>
              <a:ext cx="665398" cy="346249"/>
              <a:chOff x="5187660" y="1233847"/>
              <a:chExt cx="665398" cy="346249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5206446" y="130326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5187660" y="1233847"/>
                <a:ext cx="665398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5347154" y="1238080"/>
              <a:ext cx="620721" cy="346249"/>
              <a:chOff x="5751479" y="1246547"/>
              <a:chExt cx="620721" cy="346249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5895681" y="1241223"/>
              <a:ext cx="620721" cy="346249"/>
              <a:chOff x="5751479" y="1246547"/>
              <a:chExt cx="620721" cy="346249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6444208" y="1238080"/>
              <a:ext cx="620721" cy="346249"/>
              <a:chOff x="5751479" y="1246547"/>
              <a:chExt cx="620721" cy="346249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62" name="직사각형 61"/>
          <p:cNvSpPr/>
          <p:nvPr/>
        </p:nvSpPr>
        <p:spPr bwMode="auto">
          <a:xfrm>
            <a:off x="3326636" y="273215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274" y="24928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 bwMode="auto">
          <a:xfrm>
            <a:off x="3881897" y="273214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38" y="24928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/>
          <p:cNvSpPr/>
          <p:nvPr/>
        </p:nvSpPr>
        <p:spPr bwMode="auto">
          <a:xfrm>
            <a:off x="4494424" y="275061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075" y="25232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샛별이와 우주가 사용한 수수깡은 전체의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81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＋     를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전체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블릿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397543" y="17179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와       는       이 각각 몇 개인가요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16532"/>
              </p:ext>
            </p:extLst>
          </p:nvPr>
        </p:nvGraphicFramePr>
        <p:xfrm>
          <a:off x="478800" y="8727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60376"/>
              </p:ext>
            </p:extLst>
          </p:nvPr>
        </p:nvGraphicFramePr>
        <p:xfrm>
          <a:off x="1007604" y="8727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21063"/>
              </p:ext>
            </p:extLst>
          </p:nvPr>
        </p:nvGraphicFramePr>
        <p:xfrm>
          <a:off x="478800" y="16020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04404"/>
              </p:ext>
            </p:extLst>
          </p:nvPr>
        </p:nvGraphicFramePr>
        <p:xfrm>
          <a:off x="1189760" y="16020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36675"/>
              </p:ext>
            </p:extLst>
          </p:nvPr>
        </p:nvGraphicFramePr>
        <p:xfrm>
          <a:off x="1873836" y="16020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4740642" y="1294047"/>
            <a:ext cx="2277494" cy="313547"/>
            <a:chOff x="623133" y="5445224"/>
            <a:chExt cx="2277494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7" name="모서리가 둥근 직사각형 46"/>
          <p:cNvSpPr/>
          <p:nvPr/>
        </p:nvSpPr>
        <p:spPr>
          <a:xfrm>
            <a:off x="2195057" y="2586428"/>
            <a:ext cx="475299" cy="70700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70954"/>
              </p:ext>
            </p:extLst>
          </p:nvPr>
        </p:nvGraphicFramePr>
        <p:xfrm>
          <a:off x="2288690" y="264410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2746551" y="2751830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61" y="25900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모서리가 둥근 직사각형 50"/>
          <p:cNvSpPr/>
          <p:nvPr/>
        </p:nvSpPr>
        <p:spPr>
          <a:xfrm>
            <a:off x="3978029" y="2581927"/>
            <a:ext cx="475299" cy="70700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39223"/>
              </p:ext>
            </p:extLst>
          </p:nvPr>
        </p:nvGraphicFramePr>
        <p:xfrm>
          <a:off x="4071662" y="263960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 bwMode="auto">
          <a:xfrm>
            <a:off x="4529523" y="2747329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33" y="25855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4520750" y="14885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65312" y="1571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75062"/>
            <a:ext cx="2159732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388800" y="169920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그림에 나타내고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모두 몇 개인지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207167"/>
              </p:ext>
            </p:extLst>
          </p:nvPr>
        </p:nvGraphicFramePr>
        <p:xfrm>
          <a:off x="478800" y="16020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250765"/>
              </p:ext>
            </p:extLst>
          </p:nvPr>
        </p:nvGraphicFramePr>
        <p:xfrm>
          <a:off x="974534" y="16020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69926"/>
              </p:ext>
            </p:extLst>
          </p:nvPr>
        </p:nvGraphicFramePr>
        <p:xfrm>
          <a:off x="3364798" y="16020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 bwMode="auto">
          <a:xfrm>
            <a:off x="3419342" y="4716369"/>
            <a:ext cx="540590" cy="3109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740642" y="1296138"/>
            <a:ext cx="2277494" cy="313547"/>
            <a:chOff x="623133" y="5445224"/>
            <a:chExt cx="2277494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646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1_1_04_01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42" y="37561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219" y="37550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04" y="44904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7292" y="2622889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488679" y="262408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81250" y="262288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05" y="2998467"/>
            <a:ext cx="6279727" cy="127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769620"/>
              </p:ext>
            </p:extLst>
          </p:nvPr>
        </p:nvGraphicFramePr>
        <p:xfrm>
          <a:off x="863600" y="393532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0572"/>
              </p:ext>
            </p:extLst>
          </p:nvPr>
        </p:nvGraphicFramePr>
        <p:xfrm>
          <a:off x="2735796" y="393688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9" name="그림 58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714" y="3330705"/>
            <a:ext cx="437451" cy="586184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649" y="3256632"/>
            <a:ext cx="2004969" cy="287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3339755" y="3316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＋     를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720976"/>
              </p:ext>
            </p:extLst>
          </p:nvPr>
        </p:nvGraphicFramePr>
        <p:xfrm>
          <a:off x="478800" y="8727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8866"/>
              </p:ext>
            </p:extLst>
          </p:nvPr>
        </p:nvGraphicFramePr>
        <p:xfrm>
          <a:off x="1007604" y="8727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 bwMode="auto">
          <a:xfrm>
            <a:off x="863600" y="391379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739443" y="391688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7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388800" y="169920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계산하는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544695"/>
              </p:ext>
            </p:extLst>
          </p:nvPr>
        </p:nvGraphicFramePr>
        <p:xfrm>
          <a:off x="478800" y="16020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535633"/>
              </p:ext>
            </p:extLst>
          </p:nvPr>
        </p:nvGraphicFramePr>
        <p:xfrm>
          <a:off x="975600" y="16020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26027"/>
              </p:ext>
            </p:extLst>
          </p:nvPr>
        </p:nvGraphicFramePr>
        <p:xfrm>
          <a:off x="1835696" y="281522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55098"/>
              </p:ext>
            </p:extLst>
          </p:nvPr>
        </p:nvGraphicFramePr>
        <p:xfrm>
          <a:off x="2439297" y="281522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73724"/>
              </p:ext>
            </p:extLst>
          </p:nvPr>
        </p:nvGraphicFramePr>
        <p:xfrm>
          <a:off x="3050266" y="2815220"/>
          <a:ext cx="891964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91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734129"/>
              </p:ext>
            </p:extLst>
          </p:nvPr>
        </p:nvGraphicFramePr>
        <p:xfrm>
          <a:off x="4233694" y="2815220"/>
          <a:ext cx="357376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57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1722619" y="2903524"/>
            <a:ext cx="3940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269186"/>
              </p:ext>
            </p:extLst>
          </p:nvPr>
        </p:nvGraphicFramePr>
        <p:xfrm>
          <a:off x="5044324" y="2815220"/>
          <a:ext cx="374765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7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401589" y="2384884"/>
            <a:ext cx="4536504" cy="1332148"/>
          </a:xfrm>
          <a:prstGeom prst="round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4740642" y="1299075"/>
            <a:ext cx="2277494" cy="313547"/>
            <a:chOff x="623133" y="5445224"/>
            <a:chExt cx="2277494" cy="313547"/>
          </a:xfrm>
        </p:grpSpPr>
        <p:grpSp>
          <p:nvGrpSpPr>
            <p:cNvPr id="63" name="그룹 62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＋     를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41728"/>
              </p:ext>
            </p:extLst>
          </p:nvPr>
        </p:nvGraphicFramePr>
        <p:xfrm>
          <a:off x="478800" y="8727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290"/>
              </p:ext>
            </p:extLst>
          </p:nvPr>
        </p:nvGraphicFramePr>
        <p:xfrm>
          <a:off x="1007604" y="8727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 bwMode="auto">
          <a:xfrm>
            <a:off x="3089508" y="278717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998" y="2546573"/>
            <a:ext cx="360000" cy="355000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 bwMode="auto">
          <a:xfrm>
            <a:off x="3636293" y="278717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112" y="2546573"/>
            <a:ext cx="360000" cy="355000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 bwMode="auto">
          <a:xfrm>
            <a:off x="4277812" y="279109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114" y="2546573"/>
            <a:ext cx="360000" cy="355000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 bwMode="auto">
          <a:xfrm>
            <a:off x="5086382" y="279109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521" y="251892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568167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 자음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샛별이와 우주가 사용한 수수깡은 전체의 얼마인지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샛별이와 우주가 사용한 수수깡은 전체의 얼마인지 그림으로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(2/5)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(4/5)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397543" y="17179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같은 분수의 덧셈을 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96000" y="2184957"/>
            <a:ext cx="6144843" cy="7789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5535" y="2332909"/>
            <a:ext cx="40724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96000" y="3051866"/>
            <a:ext cx="6156220" cy="11806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16400" y="3174160"/>
            <a:ext cx="583582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각각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것과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것을</a:t>
            </a:r>
            <a:endParaRPr lang="en-US" altLang="ko-KR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더한 것과 같습니다</a:t>
            </a:r>
            <a:r>
              <a:rPr lang="en-US" altLang="ko-KR" sz="19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61767"/>
              </p:ext>
            </p:extLst>
          </p:nvPr>
        </p:nvGraphicFramePr>
        <p:xfrm>
          <a:off x="832015" y="22440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82772"/>
              </p:ext>
            </p:extLst>
          </p:nvPr>
        </p:nvGraphicFramePr>
        <p:xfrm>
          <a:off x="1408079" y="22440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051100"/>
              </p:ext>
            </p:extLst>
          </p:nvPr>
        </p:nvGraphicFramePr>
        <p:xfrm>
          <a:off x="1988179" y="2244099"/>
          <a:ext cx="531924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31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5040"/>
              </p:ext>
            </p:extLst>
          </p:nvPr>
        </p:nvGraphicFramePr>
        <p:xfrm>
          <a:off x="2816271" y="22440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34303"/>
              </p:ext>
            </p:extLst>
          </p:nvPr>
        </p:nvGraphicFramePr>
        <p:xfrm>
          <a:off x="3538487" y="22440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810710"/>
              </p:ext>
            </p:extLst>
          </p:nvPr>
        </p:nvGraphicFramePr>
        <p:xfrm>
          <a:off x="831600" y="308467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693188"/>
              </p:ext>
            </p:extLst>
          </p:nvPr>
        </p:nvGraphicFramePr>
        <p:xfrm>
          <a:off x="1407600" y="308467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26491"/>
              </p:ext>
            </p:extLst>
          </p:nvPr>
        </p:nvGraphicFramePr>
        <p:xfrm>
          <a:off x="2627784" y="308467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97809"/>
              </p:ext>
            </p:extLst>
          </p:nvPr>
        </p:nvGraphicFramePr>
        <p:xfrm>
          <a:off x="4574136" y="308467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4740642" y="1299075"/>
            <a:ext cx="2277494" cy="313547"/>
            <a:chOff x="623133" y="5445224"/>
            <a:chExt cx="2277494" cy="313547"/>
          </a:xfrm>
        </p:grpSpPr>
        <p:grpSp>
          <p:nvGrpSpPr>
            <p:cNvPr id="54" name="그룹 5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81" name="그림 8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991" y="2024844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570" y="2882062"/>
            <a:ext cx="360000" cy="355000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9" y="2408587"/>
            <a:ext cx="29051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0" y="3278106"/>
            <a:ext cx="29051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240773" y="23153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＋     를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41728"/>
              </p:ext>
            </p:extLst>
          </p:nvPr>
        </p:nvGraphicFramePr>
        <p:xfrm>
          <a:off x="478800" y="8727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290"/>
              </p:ext>
            </p:extLst>
          </p:nvPr>
        </p:nvGraphicFramePr>
        <p:xfrm>
          <a:off x="1007604" y="8727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3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을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74102"/>
              </p:ext>
            </p:extLst>
          </p:nvPr>
        </p:nvGraphicFramePr>
        <p:xfrm>
          <a:off x="683568" y="90043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85587"/>
              </p:ext>
            </p:extLst>
          </p:nvPr>
        </p:nvGraphicFramePr>
        <p:xfrm>
          <a:off x="1204558" y="90776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33111"/>
              </p:ext>
            </p:extLst>
          </p:nvPr>
        </p:nvGraphicFramePr>
        <p:xfrm>
          <a:off x="1879938" y="8933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52190"/>
              </p:ext>
            </p:extLst>
          </p:nvPr>
        </p:nvGraphicFramePr>
        <p:xfrm>
          <a:off x="2419998" y="90068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576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2726830" y="5116683"/>
            <a:ext cx="1595920" cy="256563"/>
            <a:chOff x="319554" y="1245924"/>
            <a:chExt cx="2636592" cy="423864"/>
          </a:xfrm>
        </p:grpSpPr>
        <p:pic>
          <p:nvPicPr>
            <p:cNvPr id="7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0" name="Picture 2" descr="C:\Users\DB400SDA\Desktop\한대희 보드\dsBuffer.bm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46" y="1976463"/>
            <a:ext cx="6203888" cy="141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494" y="155838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49823" y="154935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58327"/>
              </p:ext>
            </p:extLst>
          </p:nvPr>
        </p:nvGraphicFramePr>
        <p:xfrm>
          <a:off x="1645488" y="301447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42505"/>
              </p:ext>
            </p:extLst>
          </p:nvPr>
        </p:nvGraphicFramePr>
        <p:xfrm>
          <a:off x="4143064" y="306374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885103"/>
              </p:ext>
            </p:extLst>
          </p:nvPr>
        </p:nvGraphicFramePr>
        <p:xfrm>
          <a:off x="2317713" y="415687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19233"/>
              </p:ext>
            </p:extLst>
          </p:nvPr>
        </p:nvGraphicFramePr>
        <p:xfrm>
          <a:off x="2895609" y="41556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28058"/>
              </p:ext>
            </p:extLst>
          </p:nvPr>
        </p:nvGraphicFramePr>
        <p:xfrm>
          <a:off x="3464547" y="4155662"/>
          <a:ext cx="891964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91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328717"/>
              </p:ext>
            </p:extLst>
          </p:nvPr>
        </p:nvGraphicFramePr>
        <p:xfrm>
          <a:off x="4678658" y="4155662"/>
          <a:ext cx="361394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61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2202966" y="4244723"/>
            <a:ext cx="33580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pic>
        <p:nvPicPr>
          <p:cNvPr id="9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464" y="27064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541" y="27523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2430292" y="5091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1653858" y="297655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137277" y="302447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513814" y="41354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27" y="39431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 bwMode="auto">
          <a:xfrm>
            <a:off x="4010461" y="413543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843" y="39431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4733115" y="413543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585" y="39520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8935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2728800" y="5115600"/>
            <a:ext cx="1595920" cy="256563"/>
            <a:chOff x="5778748" y="2095482"/>
            <a:chExt cx="1595920" cy="256563"/>
          </a:xfrm>
        </p:grpSpPr>
        <p:grpSp>
          <p:nvGrpSpPr>
            <p:cNvPr id="65" name="그룹 64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97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8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9" name="Picture 1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4" name="Picture 2" descr="C:\Users\DB400SDA\Desktop\한대희 보드\dsBuffer.bm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00" y="1976400"/>
            <a:ext cx="6202800" cy="139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2685" y="1549763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69491" y="154976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67941" y="1549762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76884"/>
              </p:ext>
            </p:extLst>
          </p:nvPr>
        </p:nvGraphicFramePr>
        <p:xfrm>
          <a:off x="1036986" y="30431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511546"/>
              </p:ext>
            </p:extLst>
          </p:nvPr>
        </p:nvGraphicFramePr>
        <p:xfrm>
          <a:off x="3179380" y="299051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2659"/>
              </p:ext>
            </p:extLst>
          </p:nvPr>
        </p:nvGraphicFramePr>
        <p:xfrm>
          <a:off x="1839730" y="42588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72243"/>
              </p:ext>
            </p:extLst>
          </p:nvPr>
        </p:nvGraphicFramePr>
        <p:xfrm>
          <a:off x="2417626" y="42588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192058"/>
              </p:ext>
            </p:extLst>
          </p:nvPr>
        </p:nvGraphicFramePr>
        <p:xfrm>
          <a:off x="2986564" y="4258800"/>
          <a:ext cx="891964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91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10463"/>
              </p:ext>
            </p:extLst>
          </p:nvPr>
        </p:nvGraphicFramePr>
        <p:xfrm>
          <a:off x="4187149" y="4257092"/>
          <a:ext cx="416496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16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1721756" y="4346968"/>
            <a:ext cx="41103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90162"/>
              </p:ext>
            </p:extLst>
          </p:nvPr>
        </p:nvGraphicFramePr>
        <p:xfrm>
          <a:off x="5239142" y="4274905"/>
          <a:ext cx="430138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705" y="39690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35" y="39690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84" y="40050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333" y="41539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523" y="39970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1043608" y="301065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188060" y="295581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960" y="28042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958" y="28184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/>
          <p:cNvSpPr/>
          <p:nvPr/>
        </p:nvSpPr>
        <p:spPr bwMode="auto">
          <a:xfrm>
            <a:off x="3049054" y="426158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540177" y="426158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264694" y="426158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893798" y="44360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327645" y="425472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2835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을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04651"/>
              </p:ext>
            </p:extLst>
          </p:nvPr>
        </p:nvGraphicFramePr>
        <p:xfrm>
          <a:off x="683568" y="90043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6100"/>
              </p:ext>
            </p:extLst>
          </p:nvPr>
        </p:nvGraphicFramePr>
        <p:xfrm>
          <a:off x="1204558" y="90776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01424"/>
              </p:ext>
            </p:extLst>
          </p:nvPr>
        </p:nvGraphicFramePr>
        <p:xfrm>
          <a:off x="1879938" y="8933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36241"/>
              </p:ext>
            </p:extLst>
          </p:nvPr>
        </p:nvGraphicFramePr>
        <p:xfrm>
          <a:off x="2419998" y="90068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9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238" y="2157843"/>
            <a:ext cx="6063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1544"/>
              </p:ext>
            </p:extLst>
          </p:nvPr>
        </p:nvGraphicFramePr>
        <p:xfrm>
          <a:off x="719584" y="204464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72656"/>
              </p:ext>
            </p:extLst>
          </p:nvPr>
        </p:nvGraphicFramePr>
        <p:xfrm>
          <a:off x="1259632" y="20595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49210"/>
              </p:ext>
            </p:extLst>
          </p:nvPr>
        </p:nvGraphicFramePr>
        <p:xfrm>
          <a:off x="1215642" y="291087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31606"/>
              </p:ext>
            </p:extLst>
          </p:nvPr>
        </p:nvGraphicFramePr>
        <p:xfrm>
          <a:off x="1810472" y="29096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90270"/>
              </p:ext>
            </p:extLst>
          </p:nvPr>
        </p:nvGraphicFramePr>
        <p:xfrm>
          <a:off x="2387877" y="2909663"/>
          <a:ext cx="891964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91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109688" y="2998724"/>
            <a:ext cx="41103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624089"/>
              </p:ext>
            </p:extLst>
          </p:nvPr>
        </p:nvGraphicFramePr>
        <p:xfrm>
          <a:off x="4276662" y="288397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98101"/>
              </p:ext>
            </p:extLst>
          </p:nvPr>
        </p:nvGraphicFramePr>
        <p:xfrm>
          <a:off x="3557634" y="287411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11" y="302501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 bwMode="auto">
          <a:xfrm>
            <a:off x="2464494" y="291675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951820" y="291583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21" y="26971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054" y="26750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802350" y="2240868"/>
            <a:ext cx="5389829" cy="2592288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55335"/>
              </p:ext>
            </p:extLst>
          </p:nvPr>
        </p:nvGraphicFramePr>
        <p:xfrm>
          <a:off x="990670" y="233386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514513"/>
              </p:ext>
            </p:extLst>
          </p:nvPr>
        </p:nvGraphicFramePr>
        <p:xfrm>
          <a:off x="1710673" y="233386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991983"/>
              </p:ext>
            </p:extLst>
          </p:nvPr>
        </p:nvGraphicFramePr>
        <p:xfrm>
          <a:off x="3275856" y="233386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36331"/>
              </p:ext>
            </p:extLst>
          </p:nvPr>
        </p:nvGraphicFramePr>
        <p:xfrm>
          <a:off x="4015006" y="233386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662296"/>
              </p:ext>
            </p:extLst>
          </p:nvPr>
        </p:nvGraphicFramePr>
        <p:xfrm>
          <a:off x="990000" y="32112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60564"/>
              </p:ext>
            </p:extLst>
          </p:nvPr>
        </p:nvGraphicFramePr>
        <p:xfrm>
          <a:off x="1562462" y="32112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744219"/>
              </p:ext>
            </p:extLst>
          </p:nvPr>
        </p:nvGraphicFramePr>
        <p:xfrm>
          <a:off x="2231740" y="32112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0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22734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11343"/>
              </p:ext>
            </p:extLst>
          </p:nvPr>
        </p:nvGraphicFramePr>
        <p:xfrm>
          <a:off x="1424849" y="407067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14149"/>
              </p:ext>
            </p:extLst>
          </p:nvPr>
        </p:nvGraphicFramePr>
        <p:xfrm>
          <a:off x="2051720" y="407067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33441"/>
              </p:ext>
            </p:extLst>
          </p:nvPr>
        </p:nvGraphicFramePr>
        <p:xfrm>
          <a:off x="2634115" y="4070674"/>
          <a:ext cx="50429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863599" y="2444695"/>
            <a:ext cx="58917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는      이      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 이      개이므로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      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/>
              <a:t> </a:t>
            </a:r>
            <a:r>
              <a:rPr lang="en-US" altLang="ko-KR" sz="1900" dirty="0" smtClean="0"/>
              <a:t>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/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423026" y="2447600"/>
            <a:ext cx="353984" cy="369332"/>
            <a:chOff x="2237796" y="2455274"/>
            <a:chExt cx="353984" cy="369332"/>
          </a:xfrm>
        </p:grpSpPr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255129" y="245527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4752020" y="2447600"/>
            <a:ext cx="353984" cy="369332"/>
            <a:chOff x="2237796" y="2455274"/>
            <a:chExt cx="353984" cy="369332"/>
          </a:xfrm>
        </p:grpSpPr>
        <p:pic>
          <p:nvPicPr>
            <p:cNvPr id="9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1" name="TextBox 90"/>
            <p:cNvSpPr txBox="1"/>
            <p:nvPr/>
          </p:nvSpPr>
          <p:spPr>
            <a:xfrm>
              <a:off x="2255930" y="245527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2937022" y="3320988"/>
            <a:ext cx="353984" cy="369332"/>
            <a:chOff x="2237796" y="2455274"/>
            <a:chExt cx="353984" cy="369332"/>
          </a:xfrm>
        </p:grpSpPr>
        <p:pic>
          <p:nvPicPr>
            <p:cNvPr id="9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2255930" y="245527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720751" y="4002586"/>
            <a:ext cx="353984" cy="369332"/>
            <a:chOff x="2237796" y="2455274"/>
            <a:chExt cx="353984" cy="369332"/>
          </a:xfrm>
        </p:grpSpPr>
        <p:pic>
          <p:nvPicPr>
            <p:cNvPr id="9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TextBox 96"/>
            <p:cNvSpPr txBox="1"/>
            <p:nvPr/>
          </p:nvSpPr>
          <p:spPr>
            <a:xfrm>
              <a:off x="2255930" y="245527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747" y="23158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290" y="23264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357" y="31921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42" y="39295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4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098" name="Picture 2" descr="C:\Users\DB400SDA\Desktop\한대희 보드\9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281844"/>
            <a:ext cx="5751629" cy="143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2174" y="1939076"/>
            <a:ext cx="327334" cy="293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47186" y="1946090"/>
            <a:ext cx="319318" cy="293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10591" y="1946090"/>
            <a:ext cx="319318" cy="293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1575216" y="3335203"/>
            <a:ext cx="383314" cy="383907"/>
            <a:chOff x="2237796" y="2455274"/>
            <a:chExt cx="353984" cy="361658"/>
          </a:xfrm>
        </p:grpSpPr>
        <p:pic>
          <p:nvPicPr>
            <p:cNvPr id="10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TextBox 107"/>
            <p:cNvSpPr txBox="1"/>
            <p:nvPr/>
          </p:nvSpPr>
          <p:spPr>
            <a:xfrm>
              <a:off x="2268085" y="2455274"/>
              <a:ext cx="293405" cy="347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3884430" y="3358929"/>
            <a:ext cx="383314" cy="383907"/>
            <a:chOff x="2237796" y="2455274"/>
            <a:chExt cx="353984" cy="361658"/>
          </a:xfrm>
        </p:grpSpPr>
        <p:pic>
          <p:nvPicPr>
            <p:cNvPr id="11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" name="TextBox 110"/>
            <p:cNvSpPr txBox="1"/>
            <p:nvPr/>
          </p:nvSpPr>
          <p:spPr>
            <a:xfrm>
              <a:off x="2268085" y="2455274"/>
              <a:ext cx="293405" cy="347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81618"/>
              </p:ext>
            </p:extLst>
          </p:nvPr>
        </p:nvGraphicFramePr>
        <p:xfrm>
          <a:off x="1693585" y="4448671"/>
          <a:ext cx="500628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0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03303"/>
              </p:ext>
            </p:extLst>
          </p:nvPr>
        </p:nvGraphicFramePr>
        <p:xfrm>
          <a:off x="2502838" y="4448671"/>
          <a:ext cx="500628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0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2263"/>
              </p:ext>
            </p:extLst>
          </p:nvPr>
        </p:nvGraphicFramePr>
        <p:xfrm>
          <a:off x="3297168" y="4448671"/>
          <a:ext cx="782210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95362"/>
              </p:ext>
            </p:extLst>
          </p:nvPr>
        </p:nvGraphicFramePr>
        <p:xfrm>
          <a:off x="4639269" y="4448671"/>
          <a:ext cx="356018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56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1145212" y="4552438"/>
            <a:ext cx="4367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/>
              <a:t> </a:t>
            </a:r>
            <a:endParaRPr lang="ko-KR" altLang="en-US" sz="1800" dirty="0" smtClean="0"/>
          </a:p>
        </p:txBody>
      </p:sp>
      <p:grpSp>
        <p:nvGrpSpPr>
          <p:cNvPr id="140" name="그룹 139"/>
          <p:cNvGrpSpPr/>
          <p:nvPr/>
        </p:nvGrpSpPr>
        <p:grpSpPr>
          <a:xfrm>
            <a:off x="1785182" y="4367192"/>
            <a:ext cx="353984" cy="369332"/>
            <a:chOff x="2237796" y="2455274"/>
            <a:chExt cx="353984" cy="369332"/>
          </a:xfrm>
        </p:grpSpPr>
        <p:pic>
          <p:nvPicPr>
            <p:cNvPr id="14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2" name="TextBox 141"/>
            <p:cNvSpPr txBox="1"/>
            <p:nvPr/>
          </p:nvSpPr>
          <p:spPr>
            <a:xfrm>
              <a:off x="2255129" y="245527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2588530" y="4367192"/>
            <a:ext cx="353984" cy="369332"/>
            <a:chOff x="2237796" y="2455274"/>
            <a:chExt cx="353984" cy="369332"/>
          </a:xfrm>
        </p:grpSpPr>
        <p:pic>
          <p:nvPicPr>
            <p:cNvPr id="144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5" name="TextBox 144"/>
            <p:cNvSpPr txBox="1"/>
            <p:nvPr/>
          </p:nvSpPr>
          <p:spPr>
            <a:xfrm>
              <a:off x="2255129" y="245527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275856" y="4367192"/>
            <a:ext cx="353984" cy="369332"/>
            <a:chOff x="2237796" y="2455274"/>
            <a:chExt cx="353984" cy="369332"/>
          </a:xfrm>
        </p:grpSpPr>
        <p:pic>
          <p:nvPicPr>
            <p:cNvPr id="14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8" name="TextBox 147"/>
            <p:cNvSpPr txBox="1"/>
            <p:nvPr/>
          </p:nvSpPr>
          <p:spPr>
            <a:xfrm>
              <a:off x="2255129" y="245527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3771234" y="4376484"/>
            <a:ext cx="353984" cy="369332"/>
            <a:chOff x="2237796" y="2455274"/>
            <a:chExt cx="353984" cy="369332"/>
          </a:xfrm>
        </p:grpSpPr>
        <p:pic>
          <p:nvPicPr>
            <p:cNvPr id="15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1" name="TextBox 150"/>
            <p:cNvSpPr txBox="1"/>
            <p:nvPr/>
          </p:nvSpPr>
          <p:spPr>
            <a:xfrm>
              <a:off x="2255129" y="245527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4640570" y="4376484"/>
            <a:ext cx="353984" cy="369332"/>
            <a:chOff x="2237796" y="2455274"/>
            <a:chExt cx="353984" cy="369332"/>
          </a:xfrm>
        </p:grpSpPr>
        <p:pic>
          <p:nvPicPr>
            <p:cNvPr id="15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4" name="TextBox 153"/>
            <p:cNvSpPr txBox="1"/>
            <p:nvPr/>
          </p:nvSpPr>
          <p:spPr>
            <a:xfrm>
              <a:off x="2255930" y="245527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4276121" y="4588670"/>
            <a:ext cx="353984" cy="369332"/>
            <a:chOff x="2237796" y="2455274"/>
            <a:chExt cx="353984" cy="369332"/>
          </a:xfrm>
        </p:grpSpPr>
        <p:pic>
          <p:nvPicPr>
            <p:cNvPr id="15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7" name="TextBox 156"/>
            <p:cNvSpPr txBox="1"/>
            <p:nvPr/>
          </p:nvSpPr>
          <p:spPr>
            <a:xfrm>
              <a:off x="2255930" y="245527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58" name="표 1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37262"/>
              </p:ext>
            </p:extLst>
          </p:nvPr>
        </p:nvGraphicFramePr>
        <p:xfrm>
          <a:off x="1511660" y="3430110"/>
          <a:ext cx="500628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0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9" name="표 1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74812"/>
              </p:ext>
            </p:extLst>
          </p:nvPr>
        </p:nvGraphicFramePr>
        <p:xfrm>
          <a:off x="3815916" y="3463978"/>
          <a:ext cx="500628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0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09" y="33250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61" y="33589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304" y="42947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652" y="42849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761" y="42476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984" y="4255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124" y="44322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33" y="42947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00" y="163800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26546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92.JPG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77759"/>
              </p:ext>
            </p:extLst>
          </p:nvPr>
        </p:nvGraphicFramePr>
        <p:xfrm>
          <a:off x="1022712" y="219668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04513"/>
              </p:ext>
            </p:extLst>
          </p:nvPr>
        </p:nvGraphicFramePr>
        <p:xfrm>
          <a:off x="1594740" y="219668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9823"/>
              </p:ext>
            </p:extLst>
          </p:nvPr>
        </p:nvGraphicFramePr>
        <p:xfrm>
          <a:off x="4160150" y="22057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59847"/>
              </p:ext>
            </p:extLst>
          </p:nvPr>
        </p:nvGraphicFramePr>
        <p:xfrm>
          <a:off x="4732550" y="22057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592" y="2300629"/>
            <a:ext cx="19063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9004" y="2305313"/>
            <a:ext cx="19078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448114"/>
              </p:ext>
            </p:extLst>
          </p:nvPr>
        </p:nvGraphicFramePr>
        <p:xfrm>
          <a:off x="2266094" y="219209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타원 51"/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137963" y="2192094"/>
            <a:ext cx="5286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257299" y="2168088"/>
            <a:ext cx="5286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32527"/>
              </p:ext>
            </p:extLst>
          </p:nvPr>
        </p:nvGraphicFramePr>
        <p:xfrm>
          <a:off x="5456445" y="21923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5219394" y="2313132"/>
            <a:ext cx="32412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15" y="20234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182" y="20300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59571"/>
              </p:ext>
            </p:extLst>
          </p:nvPr>
        </p:nvGraphicFramePr>
        <p:xfrm>
          <a:off x="2720906" y="361135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058359"/>
              </p:ext>
            </p:extLst>
          </p:nvPr>
        </p:nvGraphicFramePr>
        <p:xfrm>
          <a:off x="3224906" y="361135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2612907" y="3710902"/>
            <a:ext cx="19078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746" y="3558025"/>
            <a:ext cx="690474" cy="690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66836"/>
              </p:ext>
            </p:extLst>
          </p:nvPr>
        </p:nvGraphicFramePr>
        <p:xfrm>
          <a:off x="3963967" y="357926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26916" y="3700054"/>
            <a:ext cx="32412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301" y="35435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312E820-FAE6-40D2-BC13-580A5D20DCC8}"/>
              </a:ext>
            </a:extLst>
          </p:cNvPr>
          <p:cNvSpPr/>
          <p:nvPr/>
        </p:nvSpPr>
        <p:spPr>
          <a:xfrm>
            <a:off x="211371" y="3366381"/>
            <a:ext cx="6667165" cy="168287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38">
            <a:extLst>
              <a:ext uri="{FF2B5EF4-FFF2-40B4-BE49-F238E27FC236}">
                <a16:creationId xmlns:a16="http://schemas.microsoft.com/office/drawing/2014/main" id="{ABBE2CFD-EDEF-408E-B6E7-754E554E2514}"/>
              </a:ext>
            </a:extLst>
          </p:cNvPr>
          <p:cNvSpPr/>
          <p:nvPr/>
        </p:nvSpPr>
        <p:spPr>
          <a:xfrm>
            <a:off x="370800" y="3219558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29" name="직각 삼각형 128">
            <a:extLst>
              <a:ext uri="{FF2B5EF4-FFF2-40B4-BE49-F238E27FC236}">
                <a16:creationId xmlns:a16="http://schemas.microsoft.com/office/drawing/2014/main" id="{DB7D3205-CE04-4023-B35E-5BEC273DE875}"/>
              </a:ext>
            </a:extLst>
          </p:cNvPr>
          <p:cNvSpPr/>
          <p:nvPr/>
        </p:nvSpPr>
        <p:spPr>
          <a:xfrm flipH="1" flipV="1">
            <a:off x="5280511" y="504925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218017"/>
              </p:ext>
            </p:extLst>
          </p:nvPr>
        </p:nvGraphicFramePr>
        <p:xfrm>
          <a:off x="670162" y="36196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69990"/>
              </p:ext>
            </p:extLst>
          </p:nvPr>
        </p:nvGraphicFramePr>
        <p:xfrm>
          <a:off x="1295636" y="36196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2" name="TextBox 131"/>
          <p:cNvSpPr txBox="1"/>
          <p:nvPr/>
        </p:nvSpPr>
        <p:spPr>
          <a:xfrm>
            <a:off x="559437" y="3723637"/>
            <a:ext cx="3192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82678"/>
              </p:ext>
            </p:extLst>
          </p:nvPr>
        </p:nvGraphicFramePr>
        <p:xfrm>
          <a:off x="1869259" y="3637436"/>
          <a:ext cx="633579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33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78623"/>
              </p:ext>
            </p:extLst>
          </p:nvPr>
        </p:nvGraphicFramePr>
        <p:xfrm>
          <a:off x="2771800" y="363563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47332"/>
              </p:ext>
            </p:extLst>
          </p:nvPr>
        </p:nvGraphicFramePr>
        <p:xfrm>
          <a:off x="659514" y="433259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603162"/>
              </p:ext>
            </p:extLst>
          </p:nvPr>
        </p:nvGraphicFramePr>
        <p:xfrm>
          <a:off x="1276566" y="433259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8" name="TextBox 147"/>
          <p:cNvSpPr txBox="1"/>
          <p:nvPr/>
        </p:nvSpPr>
        <p:spPr>
          <a:xfrm>
            <a:off x="547918" y="4423674"/>
            <a:ext cx="3772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9" name="표 1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4988"/>
              </p:ext>
            </p:extLst>
          </p:nvPr>
        </p:nvGraphicFramePr>
        <p:xfrm>
          <a:off x="1881942" y="4344741"/>
          <a:ext cx="529818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29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0" name="표 1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88764"/>
              </p:ext>
            </p:extLst>
          </p:nvPr>
        </p:nvGraphicFramePr>
        <p:xfrm>
          <a:off x="2689189" y="434474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1" name="표 1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606379"/>
              </p:ext>
            </p:extLst>
          </p:nvPr>
        </p:nvGraphicFramePr>
        <p:xfrm>
          <a:off x="3419872" y="433017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0" y="383796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0" y="453800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346870"/>
              </p:ext>
            </p:extLst>
          </p:nvPr>
        </p:nvGraphicFramePr>
        <p:xfrm>
          <a:off x="1022712" y="219668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104980"/>
              </p:ext>
            </p:extLst>
          </p:nvPr>
        </p:nvGraphicFramePr>
        <p:xfrm>
          <a:off x="1594740" y="219668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412474"/>
              </p:ext>
            </p:extLst>
          </p:nvPr>
        </p:nvGraphicFramePr>
        <p:xfrm>
          <a:off x="4160150" y="22057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22296"/>
              </p:ext>
            </p:extLst>
          </p:nvPr>
        </p:nvGraphicFramePr>
        <p:xfrm>
          <a:off x="4732550" y="22057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899592" y="2300629"/>
            <a:ext cx="19063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039004" y="2305313"/>
            <a:ext cx="19078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20565"/>
              </p:ext>
            </p:extLst>
          </p:nvPr>
        </p:nvGraphicFramePr>
        <p:xfrm>
          <a:off x="2266094" y="219209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 bwMode="auto">
          <a:xfrm>
            <a:off x="2137963" y="2192094"/>
            <a:ext cx="5286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5257299" y="2168088"/>
            <a:ext cx="5286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08402"/>
              </p:ext>
            </p:extLst>
          </p:nvPr>
        </p:nvGraphicFramePr>
        <p:xfrm>
          <a:off x="5456445" y="21923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219394" y="2313132"/>
            <a:ext cx="32412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15" y="20234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182" y="20300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5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75001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1_1_1_ani.mp4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5" y="908720"/>
            <a:ext cx="6917853" cy="471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9275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한글 자음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766567"/>
              </p:ext>
            </p:extLst>
          </p:nvPr>
        </p:nvGraphicFramePr>
        <p:xfrm>
          <a:off x="2481810" y="150661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이용하여      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64592"/>
              </p:ext>
            </p:extLst>
          </p:nvPr>
        </p:nvGraphicFramePr>
        <p:xfrm>
          <a:off x="2996291" y="150259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72260"/>
              </p:ext>
            </p:extLst>
          </p:nvPr>
        </p:nvGraphicFramePr>
        <p:xfrm>
          <a:off x="2443955" y="41531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44296"/>
              </p:ext>
            </p:extLst>
          </p:nvPr>
        </p:nvGraphicFramePr>
        <p:xfrm>
          <a:off x="3045242" y="414908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240210896" descr="EMB00001df439a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57" y="2115923"/>
            <a:ext cx="5003962" cy="1599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직사각형 4"/>
          <p:cNvSpPr/>
          <p:nvPr/>
        </p:nvSpPr>
        <p:spPr>
          <a:xfrm>
            <a:off x="1012125" y="2080800"/>
            <a:ext cx="488932" cy="412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62138" y="2099397"/>
            <a:ext cx="488932" cy="412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832406" y="2079919"/>
            <a:ext cx="488932" cy="412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418062" y="2080800"/>
            <a:ext cx="488932" cy="412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830004" y="2080800"/>
            <a:ext cx="488932" cy="412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54311" y="4248625"/>
            <a:ext cx="315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004048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97344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>
            <a:off x="3649533" y="4113737"/>
            <a:ext cx="5286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289737"/>
              </p:ext>
            </p:extLst>
          </p:nvPr>
        </p:nvGraphicFramePr>
        <p:xfrm>
          <a:off x="3848679" y="413798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611628" y="4258781"/>
            <a:ext cx="32412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49" y="39690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5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05009"/>
              </p:ext>
            </p:extLst>
          </p:nvPr>
        </p:nvGraphicFramePr>
        <p:xfrm>
          <a:off x="2481810" y="150661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이용하여      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083699"/>
              </p:ext>
            </p:extLst>
          </p:nvPr>
        </p:nvGraphicFramePr>
        <p:xfrm>
          <a:off x="2996291" y="150259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891000"/>
              </p:ext>
            </p:extLst>
          </p:nvPr>
        </p:nvGraphicFramePr>
        <p:xfrm>
          <a:off x="2443955" y="41531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56053"/>
              </p:ext>
            </p:extLst>
          </p:nvPr>
        </p:nvGraphicFramePr>
        <p:xfrm>
          <a:off x="2985973" y="414908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240210896" descr="EMB00001df439a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57" y="2115923"/>
            <a:ext cx="5003962" cy="1599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직사각형 4"/>
          <p:cNvSpPr/>
          <p:nvPr/>
        </p:nvSpPr>
        <p:spPr>
          <a:xfrm>
            <a:off x="1012125" y="2080800"/>
            <a:ext cx="488932" cy="412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62138" y="2099397"/>
            <a:ext cx="488932" cy="412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832406" y="2079919"/>
            <a:ext cx="488932" cy="412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418062" y="2080800"/>
            <a:ext cx="488932" cy="412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830004" y="2080800"/>
            <a:ext cx="488932" cy="412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482" y="4103443"/>
            <a:ext cx="690474" cy="690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90681"/>
              </p:ext>
            </p:extLst>
          </p:nvPr>
        </p:nvGraphicFramePr>
        <p:xfrm>
          <a:off x="3747989" y="414591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954311" y="4248625"/>
            <a:ext cx="315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12E820-FAE6-40D2-BC13-580A5D20DCC8}"/>
              </a:ext>
            </a:extLst>
          </p:cNvPr>
          <p:cNvSpPr/>
          <p:nvPr/>
        </p:nvSpPr>
        <p:spPr>
          <a:xfrm>
            <a:off x="224269" y="4145609"/>
            <a:ext cx="6667165" cy="903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38">
            <a:extLst>
              <a:ext uri="{FF2B5EF4-FFF2-40B4-BE49-F238E27FC236}">
                <a16:creationId xmlns:a16="http://schemas.microsoft.com/office/drawing/2014/main" id="{ABBE2CFD-EDEF-408E-B6E7-754E554E2514}"/>
              </a:ext>
            </a:extLst>
          </p:cNvPr>
          <p:cNvSpPr/>
          <p:nvPr/>
        </p:nvSpPr>
        <p:spPr>
          <a:xfrm>
            <a:off x="370002" y="400514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5" name="직각 삼각형 64">
            <a:extLst>
              <a:ext uri="{FF2B5EF4-FFF2-40B4-BE49-F238E27FC236}">
                <a16:creationId xmlns:a16="http://schemas.microsoft.com/office/drawing/2014/main" id="{DB7D3205-CE04-4023-B35E-5BEC273DE875}"/>
              </a:ext>
            </a:extLst>
          </p:cNvPr>
          <p:cNvSpPr/>
          <p:nvPr/>
        </p:nvSpPr>
        <p:spPr>
          <a:xfrm flipH="1" flipV="1">
            <a:off x="5293409" y="504925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363032"/>
              </p:ext>
            </p:extLst>
          </p:nvPr>
        </p:nvGraphicFramePr>
        <p:xfrm>
          <a:off x="525140" y="432815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76639"/>
              </p:ext>
            </p:extLst>
          </p:nvPr>
        </p:nvGraphicFramePr>
        <p:xfrm>
          <a:off x="1151620" y="432413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415552" y="4423683"/>
            <a:ext cx="3957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46257"/>
              </p:ext>
            </p:extLst>
          </p:nvPr>
        </p:nvGraphicFramePr>
        <p:xfrm>
          <a:off x="1725833" y="4342252"/>
          <a:ext cx="541911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4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271746"/>
              </p:ext>
            </p:extLst>
          </p:nvPr>
        </p:nvGraphicFramePr>
        <p:xfrm>
          <a:off x="2555776" y="432815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54386"/>
              </p:ext>
            </p:extLst>
          </p:nvPr>
        </p:nvGraphicFramePr>
        <p:xfrm>
          <a:off x="3311860" y="432815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6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대분수를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7605"/>
              </p:ext>
            </p:extLst>
          </p:nvPr>
        </p:nvGraphicFramePr>
        <p:xfrm>
          <a:off x="1223628" y="2888940"/>
          <a:ext cx="4644516" cy="12961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07512"/>
              </p:ext>
            </p:extLst>
          </p:nvPr>
        </p:nvGraphicFramePr>
        <p:xfrm>
          <a:off x="2841957" y="289975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295519"/>
              </p:ext>
            </p:extLst>
          </p:nvPr>
        </p:nvGraphicFramePr>
        <p:xfrm>
          <a:off x="4007962" y="289975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3677"/>
              </p:ext>
            </p:extLst>
          </p:nvPr>
        </p:nvGraphicFramePr>
        <p:xfrm>
          <a:off x="5175596" y="289975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299492"/>
              </p:ext>
            </p:extLst>
          </p:nvPr>
        </p:nvGraphicFramePr>
        <p:xfrm>
          <a:off x="1660621" y="357934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32032"/>
              </p:ext>
            </p:extLst>
          </p:nvPr>
        </p:nvGraphicFramePr>
        <p:xfrm>
          <a:off x="2841957" y="357934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08714" y="36810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7394" y="299288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426557"/>
              </p:ext>
            </p:extLst>
          </p:nvPr>
        </p:nvGraphicFramePr>
        <p:xfrm>
          <a:off x="4000992" y="355641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767749" y="36580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62370"/>
              </p:ext>
            </p:extLst>
          </p:nvPr>
        </p:nvGraphicFramePr>
        <p:xfrm>
          <a:off x="5167129" y="355641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4933886" y="36580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581" y="36233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277" y="36580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291" y="37292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491693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대분수를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71964"/>
              </p:ext>
            </p:extLst>
          </p:nvPr>
        </p:nvGraphicFramePr>
        <p:xfrm>
          <a:off x="1223628" y="3032956"/>
          <a:ext cx="4644516" cy="12961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804119"/>
              </p:ext>
            </p:extLst>
          </p:nvPr>
        </p:nvGraphicFramePr>
        <p:xfrm>
          <a:off x="3183319" y="244833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058208"/>
              </p:ext>
            </p:extLst>
          </p:nvPr>
        </p:nvGraphicFramePr>
        <p:xfrm>
          <a:off x="1127642" y="320441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27699"/>
              </p:ext>
            </p:extLst>
          </p:nvPr>
        </p:nvGraphicFramePr>
        <p:xfrm>
          <a:off x="2295276" y="320441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98459"/>
              </p:ext>
            </p:extLst>
          </p:nvPr>
        </p:nvGraphicFramePr>
        <p:xfrm>
          <a:off x="1660621" y="37233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61895"/>
              </p:ext>
            </p:extLst>
          </p:nvPr>
        </p:nvGraphicFramePr>
        <p:xfrm>
          <a:off x="2841957" y="37233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08714" y="38250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8756" y="254146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81592"/>
              </p:ext>
            </p:extLst>
          </p:nvPr>
        </p:nvGraphicFramePr>
        <p:xfrm>
          <a:off x="4000992" y="370043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767749" y="38021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02057"/>
              </p:ext>
            </p:extLst>
          </p:nvPr>
        </p:nvGraphicFramePr>
        <p:xfrm>
          <a:off x="5167129" y="370043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4933886" y="38021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1918181"/>
            <a:ext cx="6667165" cy="3339140"/>
            <a:chOff x="192745" y="1934150"/>
            <a:chExt cx="6667165" cy="333914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2184829"/>
              <a:ext cx="6667165" cy="29003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193415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177" name="표 1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01492"/>
              </p:ext>
            </p:extLst>
          </p:nvPr>
        </p:nvGraphicFramePr>
        <p:xfrm>
          <a:off x="722486" y="244154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8" name="표 1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3414"/>
              </p:ext>
            </p:extLst>
          </p:nvPr>
        </p:nvGraphicFramePr>
        <p:xfrm>
          <a:off x="1314000" y="243752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9" name="TextBox 178"/>
          <p:cNvSpPr txBox="1"/>
          <p:nvPr/>
        </p:nvSpPr>
        <p:spPr>
          <a:xfrm>
            <a:off x="232842" y="2537066"/>
            <a:ext cx="419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0" name="표 1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49067"/>
              </p:ext>
            </p:extLst>
          </p:nvPr>
        </p:nvGraphicFramePr>
        <p:xfrm>
          <a:off x="1940400" y="2455635"/>
          <a:ext cx="541911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4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1" name="표 1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19941"/>
              </p:ext>
            </p:extLst>
          </p:nvPr>
        </p:nvGraphicFramePr>
        <p:xfrm>
          <a:off x="2808000" y="244154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2" name="표 1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23507"/>
              </p:ext>
            </p:extLst>
          </p:nvPr>
        </p:nvGraphicFramePr>
        <p:xfrm>
          <a:off x="3564000" y="244154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3" name="표 1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81711"/>
              </p:ext>
            </p:extLst>
          </p:nvPr>
        </p:nvGraphicFramePr>
        <p:xfrm>
          <a:off x="722486" y="319762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4" name="표 1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52741"/>
              </p:ext>
            </p:extLst>
          </p:nvPr>
        </p:nvGraphicFramePr>
        <p:xfrm>
          <a:off x="1314000" y="319360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5" name="TextBox 184"/>
          <p:cNvSpPr txBox="1"/>
          <p:nvPr/>
        </p:nvSpPr>
        <p:spPr>
          <a:xfrm>
            <a:off x="232842" y="3293150"/>
            <a:ext cx="4094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6" name="표 18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30116"/>
              </p:ext>
            </p:extLst>
          </p:nvPr>
        </p:nvGraphicFramePr>
        <p:xfrm>
          <a:off x="1940400" y="3211719"/>
          <a:ext cx="541911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4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7" name="표 1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80034"/>
              </p:ext>
            </p:extLst>
          </p:nvPr>
        </p:nvGraphicFramePr>
        <p:xfrm>
          <a:off x="2808000" y="319762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8" name="표 18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17267"/>
              </p:ext>
            </p:extLst>
          </p:nvPr>
        </p:nvGraphicFramePr>
        <p:xfrm>
          <a:off x="3564000" y="319762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2" name="표 19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07459"/>
              </p:ext>
            </p:extLst>
          </p:nvPr>
        </p:nvGraphicFramePr>
        <p:xfrm>
          <a:off x="722486" y="402571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3" name="표 19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86579"/>
              </p:ext>
            </p:extLst>
          </p:nvPr>
        </p:nvGraphicFramePr>
        <p:xfrm>
          <a:off x="1314000" y="402169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" name="TextBox 193"/>
          <p:cNvSpPr txBox="1"/>
          <p:nvPr/>
        </p:nvSpPr>
        <p:spPr>
          <a:xfrm>
            <a:off x="232842" y="4121242"/>
            <a:ext cx="4283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5" name="표 1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540130"/>
              </p:ext>
            </p:extLst>
          </p:nvPr>
        </p:nvGraphicFramePr>
        <p:xfrm>
          <a:off x="1940400" y="4039811"/>
          <a:ext cx="541911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4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6" name="표 19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31087"/>
              </p:ext>
            </p:extLst>
          </p:nvPr>
        </p:nvGraphicFramePr>
        <p:xfrm>
          <a:off x="2808000" y="402571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7" name="표 19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5715"/>
              </p:ext>
            </p:extLst>
          </p:nvPr>
        </p:nvGraphicFramePr>
        <p:xfrm>
          <a:off x="3564000" y="402571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26" y="265579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26" y="340748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23557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75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850918"/>
              </p:ext>
            </p:extLst>
          </p:nvPr>
        </p:nvGraphicFramePr>
        <p:xfrm>
          <a:off x="2673742" y="232263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82970"/>
              </p:ext>
            </p:extLst>
          </p:nvPr>
        </p:nvGraphicFramePr>
        <p:xfrm>
          <a:off x="3247670" y="233198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50061" y="2426583"/>
            <a:ext cx="44100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/>
              <a:t>                   </a:t>
            </a:r>
            <a:r>
              <a:rPr lang="ko-KR" altLang="en-US" sz="1900" dirty="0" smtClean="0"/>
              <a:t>＋    ＝</a:t>
            </a:r>
            <a:endParaRPr lang="ko-KR" altLang="en-US" sz="1900" b="1" dirty="0" smtClean="0">
              <a:solidFill>
                <a:srgbClr val="00A0FF"/>
              </a:solidFill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47108"/>
              </p:ext>
            </p:extLst>
          </p:nvPr>
        </p:nvGraphicFramePr>
        <p:xfrm>
          <a:off x="4195284" y="230902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17119" y="2414676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916931" y="4973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837874" y="2318738"/>
            <a:ext cx="774055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534" y="21688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4005142"/>
            <a:ext cx="6667165" cy="1232222"/>
            <a:chOff x="192745" y="4041068"/>
            <a:chExt cx="6667165" cy="123222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04106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178431"/>
              </p:ext>
            </p:extLst>
          </p:nvPr>
        </p:nvGraphicFramePr>
        <p:xfrm>
          <a:off x="449961" y="43560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62195"/>
              </p:ext>
            </p:extLst>
          </p:nvPr>
        </p:nvGraphicFramePr>
        <p:xfrm>
          <a:off x="1035141" y="43560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55210"/>
              </p:ext>
            </p:extLst>
          </p:nvPr>
        </p:nvGraphicFramePr>
        <p:xfrm>
          <a:off x="1615735" y="4356000"/>
          <a:ext cx="72401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2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97618"/>
              </p:ext>
            </p:extLst>
          </p:nvPr>
        </p:nvGraphicFramePr>
        <p:xfrm>
          <a:off x="2610850" y="43560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205150"/>
              </p:ext>
            </p:extLst>
          </p:nvPr>
        </p:nvGraphicFramePr>
        <p:xfrm>
          <a:off x="3328794" y="43560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40462" y="4462513"/>
            <a:ext cx="53728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21710"/>
              </p:ext>
            </p:extLst>
          </p:nvPr>
        </p:nvGraphicFramePr>
        <p:xfrm>
          <a:off x="2673742" y="232263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792977"/>
              </p:ext>
            </p:extLst>
          </p:nvPr>
        </p:nvGraphicFramePr>
        <p:xfrm>
          <a:off x="3247670" y="233198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350061" y="2426583"/>
            <a:ext cx="44100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/>
              <a:t>                   </a:t>
            </a:r>
            <a:r>
              <a:rPr lang="ko-KR" altLang="en-US" sz="1900" dirty="0" smtClean="0"/>
              <a:t>＋    ＝</a:t>
            </a:r>
            <a:endParaRPr lang="ko-KR" altLang="en-US" sz="1900" b="1" dirty="0" smtClean="0">
              <a:solidFill>
                <a:srgbClr val="00A0FF"/>
              </a:solidFill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75458"/>
              </p:ext>
            </p:extLst>
          </p:nvPr>
        </p:nvGraphicFramePr>
        <p:xfrm>
          <a:off x="4195284" y="230902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917119" y="2414676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3837874" y="2318738"/>
            <a:ext cx="774055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534" y="21688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5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6788"/>
              </p:ext>
            </p:extLst>
          </p:nvPr>
        </p:nvGraphicFramePr>
        <p:xfrm>
          <a:off x="693522" y="220486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17984"/>
              </p:ext>
            </p:extLst>
          </p:nvPr>
        </p:nvGraphicFramePr>
        <p:xfrm>
          <a:off x="1258983" y="221421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630159" y="2308810"/>
            <a:ext cx="44100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/>
              <a:t>                   </a:t>
            </a:r>
            <a:r>
              <a:rPr lang="ko-KR" altLang="en-US" sz="1900" dirty="0" smtClean="0"/>
              <a:t>＋    ＝</a:t>
            </a:r>
            <a:endParaRPr lang="ko-KR" altLang="en-US" sz="1900" b="1" dirty="0" smtClean="0">
              <a:solidFill>
                <a:srgbClr val="00A0FF"/>
              </a:solidFill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4916931" y="4973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1186"/>
              </p:ext>
            </p:extLst>
          </p:nvPr>
        </p:nvGraphicFramePr>
        <p:xfrm>
          <a:off x="3843453" y="22068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567964"/>
              </p:ext>
            </p:extLst>
          </p:nvPr>
        </p:nvGraphicFramePr>
        <p:xfrm>
          <a:off x="4408914" y="22068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519772" y="2308810"/>
            <a:ext cx="44100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/>
              <a:t>                   </a:t>
            </a:r>
            <a:r>
              <a:rPr lang="ko-KR" altLang="en-US" sz="1900" dirty="0" smtClean="0"/>
              <a:t>＋    ＝</a:t>
            </a:r>
            <a:endParaRPr lang="ko-KR" altLang="en-US" sz="1900" b="1" dirty="0" smtClean="0">
              <a:solidFill>
                <a:srgbClr val="00A0FF"/>
              </a:solidFill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274937"/>
              </p:ext>
            </p:extLst>
          </p:nvPr>
        </p:nvGraphicFramePr>
        <p:xfrm>
          <a:off x="1943682" y="218971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1823353" y="2189710"/>
            <a:ext cx="5286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954590" y="2174627"/>
            <a:ext cx="93660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59445"/>
              </p:ext>
            </p:extLst>
          </p:nvPr>
        </p:nvGraphicFramePr>
        <p:xfrm>
          <a:off x="5416039" y="217462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4889857" y="2282567"/>
            <a:ext cx="108234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41" y="20248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049" y="20608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3465004"/>
            <a:ext cx="6667165" cy="1772359"/>
            <a:chOff x="192745" y="2548552"/>
            <a:chExt cx="6667165" cy="272473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2548552"/>
              <a:ext cx="6667165" cy="25366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8" name="모서리가 둥근 직사각형 38">
            <a:extLst>
              <a:ext uri="{FF2B5EF4-FFF2-40B4-BE49-F238E27FC236}">
                <a16:creationId xmlns:a16="http://schemas.microsoft.com/office/drawing/2014/main" id="{ABBE2CFD-EDEF-408E-B6E7-754E554E2514}"/>
              </a:ext>
            </a:extLst>
          </p:cNvPr>
          <p:cNvSpPr/>
          <p:nvPr/>
        </p:nvSpPr>
        <p:spPr>
          <a:xfrm>
            <a:off x="370800" y="332968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683874"/>
              </p:ext>
            </p:extLst>
          </p:nvPr>
        </p:nvGraphicFramePr>
        <p:xfrm>
          <a:off x="774000" y="372763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30879"/>
              </p:ext>
            </p:extLst>
          </p:nvPr>
        </p:nvGraphicFramePr>
        <p:xfrm>
          <a:off x="1332000" y="373698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-558151" y="3831581"/>
            <a:ext cx="44100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/>
              <a:t>                   </a:t>
            </a:r>
            <a:r>
              <a:rPr lang="ko-KR" altLang="en-US" sz="1900" dirty="0" smtClean="0"/>
              <a:t>＋    ＝</a:t>
            </a:r>
            <a:r>
              <a:rPr lang="en-US" altLang="ko-KR" sz="1900" dirty="0" smtClean="0"/>
              <a:t>       </a:t>
            </a:r>
            <a:r>
              <a:rPr lang="ko-KR" altLang="en-US" sz="1900" dirty="0" smtClean="0"/>
              <a:t>＝</a:t>
            </a:r>
            <a:endParaRPr lang="ko-KR" altLang="en-US" sz="1900" b="1" dirty="0" smtClean="0">
              <a:solidFill>
                <a:srgbClr val="00A0FF"/>
              </a:solidFill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99438"/>
              </p:ext>
            </p:extLst>
          </p:nvPr>
        </p:nvGraphicFramePr>
        <p:xfrm>
          <a:off x="774000" y="444771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62586"/>
              </p:ext>
            </p:extLst>
          </p:nvPr>
        </p:nvGraphicFramePr>
        <p:xfrm>
          <a:off x="1332000" y="445706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-576572" y="4551661"/>
            <a:ext cx="44100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/>
              <a:t>                   </a:t>
            </a:r>
            <a:r>
              <a:rPr lang="ko-KR" altLang="en-US" sz="1900" dirty="0" smtClean="0"/>
              <a:t>＋    ＝</a:t>
            </a:r>
            <a:r>
              <a:rPr lang="en-US" altLang="ko-KR" sz="1900" dirty="0" smtClean="0"/>
              <a:t>       </a:t>
            </a:r>
            <a:r>
              <a:rPr lang="ko-KR" altLang="en-US" sz="1900" dirty="0" smtClean="0"/>
              <a:t>＝</a:t>
            </a:r>
            <a:r>
              <a:rPr lang="en-US" altLang="ko-KR" sz="1900" dirty="0" smtClean="0"/>
              <a:t>1(</a:t>
            </a:r>
            <a:r>
              <a:rPr lang="ko-KR" altLang="en-US" sz="1900" dirty="0" smtClean="0"/>
              <a:t>＝</a:t>
            </a:r>
            <a:r>
              <a:rPr lang="en-US" altLang="ko-KR" sz="1900" dirty="0" smtClean="0"/>
              <a:t>    )</a:t>
            </a:r>
            <a:endParaRPr lang="ko-KR" altLang="en-US" sz="1900" b="1" dirty="0" smtClean="0">
              <a:solidFill>
                <a:srgbClr val="00A0FF"/>
              </a:solidFill>
            </a:endParaRP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7" y="393821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7" y="465829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45037"/>
              </p:ext>
            </p:extLst>
          </p:nvPr>
        </p:nvGraphicFramePr>
        <p:xfrm>
          <a:off x="1904400" y="3736599"/>
          <a:ext cx="50827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17914"/>
              </p:ext>
            </p:extLst>
          </p:nvPr>
        </p:nvGraphicFramePr>
        <p:xfrm>
          <a:off x="2735796" y="373659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17845"/>
              </p:ext>
            </p:extLst>
          </p:nvPr>
        </p:nvGraphicFramePr>
        <p:xfrm>
          <a:off x="1904400" y="4456599"/>
          <a:ext cx="50827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92923"/>
              </p:ext>
            </p:extLst>
          </p:nvPr>
        </p:nvGraphicFramePr>
        <p:xfrm>
          <a:off x="3131840" y="445659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048363"/>
              </p:ext>
            </p:extLst>
          </p:nvPr>
        </p:nvGraphicFramePr>
        <p:xfrm>
          <a:off x="693522" y="220486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91260"/>
              </p:ext>
            </p:extLst>
          </p:nvPr>
        </p:nvGraphicFramePr>
        <p:xfrm>
          <a:off x="1258983" y="221421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" name="TextBox 140"/>
          <p:cNvSpPr txBox="1"/>
          <p:nvPr/>
        </p:nvSpPr>
        <p:spPr>
          <a:xfrm>
            <a:off x="-630159" y="2308810"/>
            <a:ext cx="44100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/>
              <a:t>                   </a:t>
            </a:r>
            <a:r>
              <a:rPr lang="ko-KR" altLang="en-US" sz="1900" dirty="0" smtClean="0"/>
              <a:t>＋    ＝</a:t>
            </a:r>
            <a:endParaRPr lang="ko-KR" altLang="en-US" sz="1900" b="1" dirty="0" smtClean="0">
              <a:solidFill>
                <a:srgbClr val="00A0FF"/>
              </a:solidFill>
            </a:endParaRPr>
          </a:p>
        </p:txBody>
      </p:sp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5205"/>
              </p:ext>
            </p:extLst>
          </p:nvPr>
        </p:nvGraphicFramePr>
        <p:xfrm>
          <a:off x="3843453" y="22068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78405"/>
              </p:ext>
            </p:extLst>
          </p:nvPr>
        </p:nvGraphicFramePr>
        <p:xfrm>
          <a:off x="4408914" y="22068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" name="TextBox 143"/>
          <p:cNvSpPr txBox="1"/>
          <p:nvPr/>
        </p:nvSpPr>
        <p:spPr>
          <a:xfrm>
            <a:off x="2519772" y="2308810"/>
            <a:ext cx="44100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/>
              <a:t>                   </a:t>
            </a:r>
            <a:r>
              <a:rPr lang="ko-KR" altLang="en-US" sz="1900" dirty="0" smtClean="0"/>
              <a:t>＋    ＝</a:t>
            </a:r>
            <a:endParaRPr lang="ko-KR" altLang="en-US" sz="1900" b="1" dirty="0" smtClean="0">
              <a:solidFill>
                <a:srgbClr val="00A0FF"/>
              </a:solidFill>
            </a:endParaRPr>
          </a:p>
        </p:txBody>
      </p: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59331"/>
              </p:ext>
            </p:extLst>
          </p:nvPr>
        </p:nvGraphicFramePr>
        <p:xfrm>
          <a:off x="1943682" y="218971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" name="직사각형 145"/>
          <p:cNvSpPr/>
          <p:nvPr/>
        </p:nvSpPr>
        <p:spPr bwMode="auto">
          <a:xfrm>
            <a:off x="1823353" y="2189710"/>
            <a:ext cx="5286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4954590" y="2174627"/>
            <a:ext cx="93660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91751"/>
              </p:ext>
            </p:extLst>
          </p:nvPr>
        </p:nvGraphicFramePr>
        <p:xfrm>
          <a:off x="5416039" y="217462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9" name="TextBox 148"/>
          <p:cNvSpPr txBox="1"/>
          <p:nvPr/>
        </p:nvSpPr>
        <p:spPr>
          <a:xfrm>
            <a:off x="4889857" y="2282567"/>
            <a:ext cx="108234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41" y="20248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049" y="20608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85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덧셈의 계산 결과는 진분수입니다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수의 합은 얼마인지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450410"/>
              </p:ext>
            </p:extLst>
          </p:nvPr>
        </p:nvGraphicFramePr>
        <p:xfrm>
          <a:off x="3139505" y="28424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458575"/>
              </p:ext>
            </p:extLst>
          </p:nvPr>
        </p:nvGraphicFramePr>
        <p:xfrm>
          <a:off x="3719841" y="28424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17543" y="2933540"/>
            <a:ext cx="11753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2549445" y="2592416"/>
            <a:ext cx="2066690" cy="112461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278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00293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864" y="282080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205031" y="4353637"/>
            <a:ext cx="904813" cy="532522"/>
            <a:chOff x="4548110" y="3865702"/>
            <a:chExt cx="904813" cy="532522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4548110" y="4010704"/>
              <a:ext cx="7740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701740" y="4013503"/>
              <a:ext cx="46679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7" name="Picture 4">
              <a:extLst>
                <a:ext uri="{FF2B5EF4-FFF2-40B4-BE49-F238E27FC236}">
                  <a16:creationId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200" y="386570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09331"/>
              </p:ext>
            </p:extLst>
          </p:nvPr>
        </p:nvGraphicFramePr>
        <p:xfrm>
          <a:off x="3139505" y="28424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80751"/>
              </p:ext>
            </p:extLst>
          </p:nvPr>
        </p:nvGraphicFramePr>
        <p:xfrm>
          <a:off x="3719841" y="28424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017543" y="2933540"/>
            <a:ext cx="11753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549445" y="2592416"/>
            <a:ext cx="2066690" cy="112461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864" y="282080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덧셈의 계산 결과는 진분수입니다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수의 합은 얼마인지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4" name="그룹 83"/>
          <p:cNvGrpSpPr/>
          <p:nvPr/>
        </p:nvGrpSpPr>
        <p:grpSpPr>
          <a:xfrm>
            <a:off x="3397511" y="4221088"/>
            <a:ext cx="519854" cy="610635"/>
            <a:chOff x="2237796" y="2462948"/>
            <a:chExt cx="353984" cy="353984"/>
          </a:xfrm>
        </p:grpSpPr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6" name="TextBox 85"/>
            <p:cNvSpPr txBox="1"/>
            <p:nvPr/>
          </p:nvSpPr>
          <p:spPr>
            <a:xfrm>
              <a:off x="2241163" y="2528428"/>
              <a:ext cx="317853" cy="22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3465004"/>
            <a:ext cx="6667165" cy="1772359"/>
            <a:chOff x="192745" y="2548552"/>
            <a:chExt cx="6667165" cy="272473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2548552"/>
              <a:ext cx="6667165" cy="25366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23527" y="3573016"/>
            <a:ext cx="6431853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덧셈의 계산 결과가 진분수가 되려면 분자끼리의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합인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작아야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들어갈 수 있는 수는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1, 2, 3, 4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38">
            <a:extLst>
              <a:ext uri="{FF2B5EF4-FFF2-40B4-BE49-F238E27FC236}">
                <a16:creationId xmlns:a16="http://schemas.microsoft.com/office/drawing/2014/main" id="{ABBE2CFD-EDEF-408E-B6E7-754E554E2514}"/>
              </a:ext>
            </a:extLst>
          </p:cNvPr>
          <p:cNvSpPr/>
          <p:nvPr/>
        </p:nvSpPr>
        <p:spPr>
          <a:xfrm>
            <a:off x="370800" y="332968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343" y="415593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415122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278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3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)4-2-1(2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내 주황색 테두리 없이 내용만 넣음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704296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86320"/>
            <a:ext cx="2974460" cy="9386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샛별이와 우주가 수수깡으로 한글 자음을 만들었습니다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27088" y="1204980"/>
            <a:ext cx="620721" cy="313547"/>
            <a:chOff x="6337324" y="1204980"/>
            <a:chExt cx="620721" cy="313547"/>
          </a:xfrm>
        </p:grpSpPr>
        <p:sp>
          <p:nvSpPr>
            <p:cNvPr id="51" name="직사각형 50"/>
            <p:cNvSpPr/>
            <p:nvPr/>
          </p:nvSpPr>
          <p:spPr>
            <a:xfrm>
              <a:off x="6369301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6337324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886822" y="1193922"/>
            <a:ext cx="665398" cy="315483"/>
            <a:chOff x="5796136" y="1193922"/>
            <a:chExt cx="665398" cy="315483"/>
          </a:xfrm>
        </p:grpSpPr>
        <p:sp>
          <p:nvSpPr>
            <p:cNvPr id="54" name="직사각형 53"/>
            <p:cNvSpPr/>
            <p:nvPr/>
          </p:nvSpPr>
          <p:spPr>
            <a:xfrm>
              <a:off x="5820588" y="1253814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96136" y="1193922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8084" y="1198285"/>
            <a:ext cx="620721" cy="313547"/>
            <a:chOff x="5237898" y="1198285"/>
            <a:chExt cx="620721" cy="313547"/>
          </a:xfrm>
        </p:grpSpPr>
        <p:sp>
          <p:nvSpPr>
            <p:cNvPr id="41" name="직사각형 40"/>
            <p:cNvSpPr/>
            <p:nvPr/>
          </p:nvSpPr>
          <p:spPr>
            <a:xfrm>
              <a:off x="5269875" y="125543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237898" y="1198285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788024" y="1206277"/>
            <a:ext cx="665398" cy="313547"/>
            <a:chOff x="4698690" y="1206277"/>
            <a:chExt cx="665398" cy="313547"/>
          </a:xfrm>
        </p:grpSpPr>
        <p:sp>
          <p:nvSpPr>
            <p:cNvPr id="43" name="직사각형 42"/>
            <p:cNvSpPr/>
            <p:nvPr/>
          </p:nvSpPr>
          <p:spPr>
            <a:xfrm>
              <a:off x="4721162" y="1256644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4698690" y="1206277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86" y="18106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rcRect l="30524" t="25199" b="8096"/>
          <a:stretch/>
        </p:blipFill>
        <p:spPr>
          <a:xfrm>
            <a:off x="107504" y="1556792"/>
            <a:ext cx="3585202" cy="2903506"/>
          </a:xfrm>
          <a:prstGeom prst="rect">
            <a:avLst/>
          </a:prstGeom>
        </p:spPr>
      </p:pic>
      <p:sp>
        <p:nvSpPr>
          <p:cNvPr id="58" name="타원 57"/>
          <p:cNvSpPr/>
          <p:nvPr/>
        </p:nvSpPr>
        <p:spPr>
          <a:xfrm>
            <a:off x="3483374" y="4365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55576" y="4076623"/>
            <a:ext cx="752437" cy="3664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277317" y="4076623"/>
            <a:ext cx="752437" cy="3664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42348" y="1550896"/>
            <a:ext cx="2053388" cy="10179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143508" y="1741191"/>
            <a:ext cx="1992750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수수깡 </a:t>
            </a:r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똑같이</a:t>
            </a:r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조각으로 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나누었어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이것으로 </a:t>
            </a:r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자음을</a:t>
            </a:r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만들어 </a:t>
            </a:r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볼까</a:t>
            </a:r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4" name="이등변 삼각형 63"/>
          <p:cNvSpPr/>
          <p:nvPr/>
        </p:nvSpPr>
        <p:spPr>
          <a:xfrm flipV="1">
            <a:off x="863780" y="2568873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7486" y="136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04" y="4113076"/>
            <a:ext cx="360000" cy="360000"/>
          </a:xfrm>
          <a:prstGeom prst="rect">
            <a:avLst/>
          </a:prstGeom>
        </p:spPr>
      </p:pic>
      <p:sp>
        <p:nvSpPr>
          <p:cNvPr id="61" name="타원 60"/>
          <p:cNvSpPr/>
          <p:nvPr/>
        </p:nvSpPr>
        <p:spPr>
          <a:xfrm>
            <a:off x="587571" y="3915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진분수를 모두 더하면 얼마인지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타원 42"/>
          <p:cNvSpPr/>
          <p:nvPr/>
        </p:nvSpPr>
        <p:spPr>
          <a:xfrm>
            <a:off x="492535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852153"/>
              </p:ext>
            </p:extLst>
          </p:nvPr>
        </p:nvGraphicFramePr>
        <p:xfrm>
          <a:off x="3577979" y="216500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3299814" y="2270660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220569" y="2174722"/>
            <a:ext cx="774055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29" y="20248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3299814" y="3376409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진분수를 모두 더하면 얼마인지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95536" y="3569623"/>
            <a:ext cx="62286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분모가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진분수는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,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79732"/>
              </p:ext>
            </p:extLst>
          </p:nvPr>
        </p:nvGraphicFramePr>
        <p:xfrm>
          <a:off x="2886143" y="34704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05257"/>
              </p:ext>
            </p:extLst>
          </p:nvPr>
        </p:nvGraphicFramePr>
        <p:xfrm>
          <a:off x="3442740" y="34704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92646"/>
              </p:ext>
            </p:extLst>
          </p:nvPr>
        </p:nvGraphicFramePr>
        <p:xfrm>
          <a:off x="3996788" y="34704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86563"/>
              </p:ext>
            </p:extLst>
          </p:nvPr>
        </p:nvGraphicFramePr>
        <p:xfrm>
          <a:off x="559829" y="425837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165365"/>
              </p:ext>
            </p:extLst>
          </p:nvPr>
        </p:nvGraphicFramePr>
        <p:xfrm>
          <a:off x="1133360" y="426517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62346"/>
              </p:ext>
            </p:extLst>
          </p:nvPr>
        </p:nvGraphicFramePr>
        <p:xfrm>
          <a:off x="1712809" y="427063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450610" y="4361711"/>
            <a:ext cx="5995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75175"/>
              </p:ext>
            </p:extLst>
          </p:nvPr>
        </p:nvGraphicFramePr>
        <p:xfrm>
          <a:off x="2303748" y="4263045"/>
          <a:ext cx="900100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02000"/>
              </p:ext>
            </p:extLst>
          </p:nvPr>
        </p:nvGraphicFramePr>
        <p:xfrm>
          <a:off x="3455876" y="426503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916313"/>
              </p:ext>
            </p:extLst>
          </p:nvPr>
        </p:nvGraphicFramePr>
        <p:xfrm>
          <a:off x="4175956" y="426503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318014"/>
              </p:ext>
            </p:extLst>
          </p:nvPr>
        </p:nvGraphicFramePr>
        <p:xfrm>
          <a:off x="3577979" y="216500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3299814" y="2270660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220569" y="2174722"/>
            <a:ext cx="774055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29" y="20248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0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46195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06927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660063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92535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076308" y="4503043"/>
            <a:ext cx="93672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1, 2, 3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170" y="43741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66084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92249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79507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897721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5941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46767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69563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3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218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535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385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4264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2147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642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3327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8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내 주황색 테두리 없이 내용만 넣음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rcRect l="30524" t="25199" b="8096"/>
          <a:stretch/>
        </p:blipFill>
        <p:spPr>
          <a:xfrm>
            <a:off x="431539" y="718831"/>
            <a:ext cx="6287297" cy="5091820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1767335" y="5366788"/>
            <a:ext cx="752437" cy="3664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076056" y="5357176"/>
            <a:ext cx="752437" cy="3664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63600" y="1340768"/>
            <a:ext cx="2793838" cy="134209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791580" y="1520788"/>
            <a:ext cx="2880320" cy="95071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수수깡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똑같이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6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조각으로 나누었어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이것으로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자음을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만들어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볼까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5" name="이등변 삼각형 34"/>
          <p:cNvSpPr/>
          <p:nvPr/>
        </p:nvSpPr>
        <p:spPr>
          <a:xfrm flipV="1">
            <a:off x="1869875" y="2691905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82673" y="10200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타원 18"/>
          <p:cNvSpPr/>
          <p:nvPr/>
        </p:nvSpPr>
        <p:spPr>
          <a:xfrm>
            <a:off x="1663348" y="5139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샛별이와 우주는 수수깡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똑같이 몇 조각으로 나누었나요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672916"/>
            <a:ext cx="2974460" cy="6939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조각으로 나누었습니다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4788024" y="1193922"/>
            <a:ext cx="2259785" cy="325902"/>
            <a:chOff x="4788024" y="1193922"/>
            <a:chExt cx="2259785" cy="325902"/>
          </a:xfrm>
        </p:grpSpPr>
        <p:grpSp>
          <p:nvGrpSpPr>
            <p:cNvPr id="70" name="그룹 69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8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963" y="24608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6"/>
          <a:srcRect l="30524" t="25199" b="8096"/>
          <a:stretch/>
        </p:blipFill>
        <p:spPr>
          <a:xfrm>
            <a:off x="107504" y="1556792"/>
            <a:ext cx="3585202" cy="2903506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142348" y="1550896"/>
            <a:ext cx="2053388" cy="10179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143508" y="1741191"/>
            <a:ext cx="1992750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수수깡 </a:t>
            </a:r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똑같이</a:t>
            </a:r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조각으로 나누었어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이것으로 </a:t>
            </a:r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자음을</a:t>
            </a:r>
            <a:endParaRPr lang="en-US" altLang="ko-KR" sz="16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만들어 볼까</a:t>
            </a:r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600" b="1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이등변 삼각형 53"/>
          <p:cNvSpPr/>
          <p:nvPr/>
        </p:nvSpPr>
        <p:spPr>
          <a:xfrm flipV="1">
            <a:off x="863780" y="2568873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04" y="4113076"/>
            <a:ext cx="360000" cy="360000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755576" y="4076623"/>
            <a:ext cx="752437" cy="3664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277317" y="4076623"/>
            <a:ext cx="752437" cy="3664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내 주황색 테두리 없이 내용만 넣음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샛별이와 우주는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그중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몇 조각을 사용했나요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865028" y="2305403"/>
            <a:ext cx="2975224" cy="5835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샛별이는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조각을 사용했습니다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 bwMode="auto">
          <a:xfrm>
            <a:off x="3874496" y="2946926"/>
            <a:ext cx="2975224" cy="5835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우주는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조각을 사용했습니다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4476" y="1509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788024" y="1193922"/>
            <a:ext cx="2259785" cy="325902"/>
            <a:chOff x="4788024" y="1193922"/>
            <a:chExt cx="2259785" cy="325902"/>
          </a:xfrm>
        </p:grpSpPr>
        <p:grpSp>
          <p:nvGrpSpPr>
            <p:cNvPr id="69" name="그룹 68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8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99" y="21165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169" y="27809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518527"/>
            <a:ext cx="3714600" cy="275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169110" y="1801257"/>
            <a:ext cx="1702590" cy="5476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그중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만들었어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2" name="이등변 삼각형 61"/>
          <p:cNvSpPr/>
          <p:nvPr/>
        </p:nvSpPr>
        <p:spPr>
          <a:xfrm flipV="1">
            <a:off x="890542" y="2373367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1907927" y="1655205"/>
            <a:ext cx="1782927" cy="8041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그중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ㄷ을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만들었어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우리가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사용한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수수깡은 전체의 얼마인 거지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flipV="1">
            <a:off x="2968778" y="2459351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5312" y="13844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3383868" y="4185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897092"/>
            <a:ext cx="360000" cy="360000"/>
          </a:xfrm>
          <a:prstGeom prst="rect">
            <a:avLst/>
          </a:prstGeom>
        </p:spPr>
      </p:pic>
      <p:sp>
        <p:nvSpPr>
          <p:cNvPr id="46" name="모서리가 둥근 직사각형 45"/>
          <p:cNvSpPr/>
          <p:nvPr/>
        </p:nvSpPr>
        <p:spPr>
          <a:xfrm>
            <a:off x="755576" y="4076623"/>
            <a:ext cx="752437" cy="3664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277317" y="4076623"/>
            <a:ext cx="752437" cy="3664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7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내 주황색 테두리 없이 내용만 넣음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" y="700934"/>
            <a:ext cx="6877682" cy="510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모서리가 둥근 직사각형 29"/>
          <p:cNvSpPr/>
          <p:nvPr/>
        </p:nvSpPr>
        <p:spPr>
          <a:xfrm>
            <a:off x="647564" y="1897762"/>
            <a:ext cx="2528942" cy="7560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그중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 flipV="1">
            <a:off x="1994254" y="2664448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565947" y="1421243"/>
            <a:ext cx="3024336" cy="132837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그중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ㄷ을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우리가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사용한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수수깡은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전체의 얼마인 거지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flipV="1">
            <a:off x="4864141" y="2761675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1767335" y="5366788"/>
            <a:ext cx="752437" cy="3664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076056" y="5357176"/>
            <a:ext cx="752437" cy="3664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</a:p>
        </p:txBody>
      </p:sp>
    </p:spTree>
    <p:extLst>
      <p:ext uri="{BB962C8B-B14F-4D97-AF65-F5344CB8AC3E}">
        <p14:creationId xmlns:p14="http://schemas.microsoft.com/office/powerpoint/2010/main" val="130754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사람은 수수깡을 모두 몇 조각 사용했나요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 bwMode="auto">
          <a:xfrm>
            <a:off x="4015556" y="2344640"/>
            <a:ext cx="2770935" cy="4149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조각 사용했습니다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788024" y="1193922"/>
            <a:ext cx="2259785" cy="325902"/>
            <a:chOff x="4788024" y="1193922"/>
            <a:chExt cx="2259785" cy="325902"/>
          </a:xfrm>
        </p:grpSpPr>
        <p:grpSp>
          <p:nvGrpSpPr>
            <p:cNvPr id="67" name="그룹 6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8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33" y="21819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4476" y="1509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518527"/>
            <a:ext cx="3714600" cy="275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모서리가 둥근 직사각형 49"/>
          <p:cNvSpPr/>
          <p:nvPr/>
        </p:nvSpPr>
        <p:spPr>
          <a:xfrm>
            <a:off x="169110" y="1801257"/>
            <a:ext cx="1702590" cy="5476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그중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만들었어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1" name="이등변 삼각형 50"/>
          <p:cNvSpPr/>
          <p:nvPr/>
        </p:nvSpPr>
        <p:spPr>
          <a:xfrm flipV="1">
            <a:off x="890542" y="2373367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897092"/>
            <a:ext cx="360000" cy="360000"/>
          </a:xfrm>
          <a:prstGeom prst="rect">
            <a:avLst/>
          </a:prstGeom>
        </p:spPr>
      </p:pic>
      <p:sp>
        <p:nvSpPr>
          <p:cNvPr id="79" name="모서리가 둥근 직사각형 78"/>
          <p:cNvSpPr/>
          <p:nvPr/>
        </p:nvSpPr>
        <p:spPr>
          <a:xfrm>
            <a:off x="1907927" y="1655205"/>
            <a:ext cx="1782927" cy="8041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그중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ㄷ을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만들었어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우리가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사용한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수수깡은 전체의 얼마인 거지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이등변 삼각형 80"/>
          <p:cNvSpPr/>
          <p:nvPr/>
        </p:nvSpPr>
        <p:spPr>
          <a:xfrm flipV="1">
            <a:off x="2968778" y="2459351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55576" y="4076623"/>
            <a:ext cx="752437" cy="3664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277317" y="4076623"/>
            <a:ext cx="752437" cy="3664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0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43548</TotalTime>
  <Words>4202</Words>
  <Application>Microsoft Office PowerPoint</Application>
  <PresentationFormat>화면 슬라이드 쇼(4:3)</PresentationFormat>
  <Paragraphs>1647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굴림</vt:lpstr>
      <vt:lpstr>돋움</vt:lpstr>
      <vt:lpstr>맑은 고딕</vt:lpstr>
      <vt:lpstr>한컴 말랑말랑 Bold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7710</cp:revision>
  <cp:lastPrinted>2021-12-20T01:30:02Z</cp:lastPrinted>
  <dcterms:created xsi:type="dcterms:W3CDTF">2008-07-15T12:19:11Z</dcterms:created>
  <dcterms:modified xsi:type="dcterms:W3CDTF">2022-05-12T05:33:13Z</dcterms:modified>
</cp:coreProperties>
</file>