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288" r:id="rId4"/>
    <p:sldId id="1289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27712"/>
    <a:srgbClr val="FF9900"/>
    <a:srgbClr val="FFD0E4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330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2621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1127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suh_h_0402_01_0012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55364"/>
              </p:ext>
            </p:extLst>
          </p:nvPr>
        </p:nvGraphicFramePr>
        <p:xfrm>
          <a:off x="179388" y="654012"/>
          <a:ext cx="8774172" cy="158489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9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수학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용어 카드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놀이 수학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app\resource\include\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specializeContents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index.html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" y="891786"/>
            <a:ext cx="6920730" cy="470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/>
          <p:cNvSpPr/>
          <p:nvPr/>
        </p:nvSpPr>
        <p:spPr>
          <a:xfrm>
            <a:off x="-84730" y="745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8371" y="93294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용어 카드 페이지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app\resource\include\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wordCard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index.html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용어 카드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" y="877872"/>
            <a:ext cx="6944370" cy="471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/>
          <p:cNvSpPr/>
          <p:nvPr/>
        </p:nvSpPr>
        <p:spPr>
          <a:xfrm>
            <a:off x="-97550" y="782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0472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41600</TotalTime>
  <Words>128</Words>
  <Application>Microsoft Office PowerPoint</Application>
  <PresentationFormat>화면 슬라이드 쇼(4:3)</PresentationFormat>
  <Paragraphs>72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7151</cp:revision>
  <dcterms:created xsi:type="dcterms:W3CDTF">2008-07-15T12:19:11Z</dcterms:created>
  <dcterms:modified xsi:type="dcterms:W3CDTF">2022-05-13T05:00:43Z</dcterms:modified>
</cp:coreProperties>
</file>