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84" r:id="rId4"/>
    <p:sldId id="1385" r:id="rId5"/>
    <p:sldId id="1387" r:id="rId6"/>
    <p:sldId id="1388" r:id="rId7"/>
    <p:sldId id="1386" r:id="rId8"/>
    <p:sldId id="1372" r:id="rId9"/>
    <p:sldId id="1097" r:id="rId10"/>
    <p:sldId id="1374" r:id="rId11"/>
    <p:sldId id="1289" r:id="rId12"/>
    <p:sldId id="1351" r:id="rId13"/>
    <p:sldId id="1375" r:id="rId14"/>
    <p:sldId id="1352" r:id="rId15"/>
    <p:sldId id="1389" r:id="rId16"/>
    <p:sldId id="1353" r:id="rId17"/>
    <p:sldId id="1390" r:id="rId18"/>
    <p:sldId id="1355" r:id="rId19"/>
    <p:sldId id="1391" r:id="rId20"/>
    <p:sldId id="1357" r:id="rId21"/>
    <p:sldId id="1379" r:id="rId22"/>
    <p:sldId id="1359" r:id="rId23"/>
    <p:sldId id="1381" r:id="rId24"/>
    <p:sldId id="1380" r:id="rId25"/>
    <p:sldId id="1361" r:id="rId26"/>
    <p:sldId id="1382" r:id="rId27"/>
    <p:sldId id="1363" r:id="rId28"/>
    <p:sldId id="1392" r:id="rId29"/>
    <p:sldId id="1368" r:id="rId30"/>
    <p:sldId id="1315" r:id="rId3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6C0A"/>
    <a:srgbClr val="FDD09E"/>
    <a:srgbClr val="F5A21B"/>
    <a:srgbClr val="C99447"/>
    <a:srgbClr val="A04614"/>
    <a:srgbClr val="FF0000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cdata2.tsherpa.co.kr/tsherpa/multimedia/Flash/2022/curri/index.html?flashxmlnum=yrhj07&amp;classno=E-curri04-math-H_2022/41/suh_h_0401_01_0910/suh_h_0401_01_0910_301_1.html&amp;id=1440575&amp;classa=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546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2714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86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333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1_8_1_01.svg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5" y="1952836"/>
            <a:ext cx="6156260" cy="10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2675956" y="5305951"/>
            <a:ext cx="1595920" cy="256563"/>
            <a:chOff x="319554" y="1245924"/>
            <a:chExt cx="2636592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279259" y="1568528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50436" y="156852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1613" y="156852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2179" y="4028913"/>
            <a:ext cx="1526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80148"/>
              </p:ext>
            </p:extLst>
          </p:nvPr>
        </p:nvGraphicFramePr>
        <p:xfrm>
          <a:off x="2609716" y="39334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44388"/>
              </p:ext>
            </p:extLst>
          </p:nvPr>
        </p:nvGraphicFramePr>
        <p:xfrm>
          <a:off x="3184881" y="3933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08557"/>
              </p:ext>
            </p:extLst>
          </p:nvPr>
        </p:nvGraphicFramePr>
        <p:xfrm>
          <a:off x="4103948" y="3933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2613376" y="389705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184328" y="389705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741775" y="4113076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103948" y="389705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682" y="3673913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293" y="3673913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3254" y="3715326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775" y="4265332"/>
            <a:ext cx="360000" cy="355000"/>
          </a:xfrm>
          <a:prstGeom prst="rect">
            <a:avLst/>
          </a:prstGeom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82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/>
          <p:cNvSpPr/>
          <p:nvPr/>
        </p:nvSpPr>
        <p:spPr>
          <a:xfrm>
            <a:off x="2379418" y="52559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3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455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1_8_1_02.svg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82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4" y="1952836"/>
            <a:ext cx="6228268" cy="154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674800" y="5305951"/>
            <a:ext cx="1595920" cy="256563"/>
            <a:chOff x="5778748" y="2095482"/>
            <a:chExt cx="1595920" cy="256563"/>
          </a:xfrm>
        </p:grpSpPr>
        <p:grpSp>
          <p:nvGrpSpPr>
            <p:cNvPr id="31" name="그룹 30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34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36"/>
          <p:cNvSpPr txBox="1"/>
          <p:nvPr/>
        </p:nvSpPr>
        <p:spPr>
          <a:xfrm>
            <a:off x="279259" y="1568528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0436" y="156852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21613" y="156852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92178" y="4028913"/>
            <a:ext cx="27638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＝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89731"/>
              </p:ext>
            </p:extLst>
          </p:nvPr>
        </p:nvGraphicFramePr>
        <p:xfrm>
          <a:off x="3544838" y="3933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2613376" y="4094006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184328" y="4084109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546171" y="3891749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65247"/>
              </p:ext>
            </p:extLst>
          </p:nvPr>
        </p:nvGraphicFramePr>
        <p:xfrm>
          <a:off x="4103948" y="3933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4103948" y="3891749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3376" y="3878194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0690" y="3878194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6293" y="3673912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2560" y="3673912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크기 전부 같음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7338" y="2304167"/>
            <a:ext cx="16744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33305"/>
              </p:ext>
            </p:extLst>
          </p:nvPr>
        </p:nvGraphicFramePr>
        <p:xfrm>
          <a:off x="854875" y="2206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73036"/>
              </p:ext>
            </p:extLst>
          </p:nvPr>
        </p:nvGraphicFramePr>
        <p:xfrm>
          <a:off x="1430040" y="2206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2003141" y="2195716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28095"/>
              </p:ext>
            </p:extLst>
          </p:nvPr>
        </p:nvGraphicFramePr>
        <p:xfrm>
          <a:off x="2267744" y="22049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999046"/>
            <a:ext cx="360000" cy="355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658912" y="2310895"/>
            <a:ext cx="23634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11524"/>
              </p:ext>
            </p:extLst>
          </p:nvPr>
        </p:nvGraphicFramePr>
        <p:xfrm>
          <a:off x="3910939" y="22135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31870"/>
              </p:ext>
            </p:extLst>
          </p:nvPr>
        </p:nvGraphicFramePr>
        <p:xfrm>
          <a:off x="4621447" y="22135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 bwMode="auto">
          <a:xfrm>
            <a:off x="5194548" y="2202444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70642"/>
              </p:ext>
            </p:extLst>
          </p:nvPr>
        </p:nvGraphicFramePr>
        <p:xfrm>
          <a:off x="5459151" y="22116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175" y="2005774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36506" y="3922483"/>
            <a:ext cx="16744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66762"/>
              </p:ext>
            </p:extLst>
          </p:nvPr>
        </p:nvGraphicFramePr>
        <p:xfrm>
          <a:off x="854043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66336"/>
              </p:ext>
            </p:extLst>
          </p:nvPr>
        </p:nvGraphicFramePr>
        <p:xfrm>
          <a:off x="1429208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67981"/>
              </p:ext>
            </p:extLst>
          </p:nvPr>
        </p:nvGraphicFramePr>
        <p:xfrm>
          <a:off x="2159732" y="38232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95936" y="3924000"/>
            <a:ext cx="23634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93205"/>
              </p:ext>
            </p:extLst>
          </p:nvPr>
        </p:nvGraphicFramePr>
        <p:xfrm>
          <a:off x="4617502" y="3826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5190603" y="3789040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32829"/>
              </p:ext>
            </p:extLst>
          </p:nvPr>
        </p:nvGraphicFramePr>
        <p:xfrm>
          <a:off x="5455206" y="3826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30" y="3573016"/>
            <a:ext cx="360000" cy="355000"/>
          </a:xfrm>
          <a:prstGeom prst="rect">
            <a:avLst/>
          </a:prstGeom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651536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009448" y="3814032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530" y="3636532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5540832" y="5003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854872" y="1978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7338" y="2304167"/>
            <a:ext cx="16744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30275"/>
              </p:ext>
            </p:extLst>
          </p:nvPr>
        </p:nvGraphicFramePr>
        <p:xfrm>
          <a:off x="854875" y="2206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82145"/>
              </p:ext>
            </p:extLst>
          </p:nvPr>
        </p:nvGraphicFramePr>
        <p:xfrm>
          <a:off x="1430040" y="2206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2003141" y="2195716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35618"/>
              </p:ext>
            </p:extLst>
          </p:nvPr>
        </p:nvGraphicFramePr>
        <p:xfrm>
          <a:off x="2267744" y="22049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658912" y="2310895"/>
            <a:ext cx="23634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4498"/>
              </p:ext>
            </p:extLst>
          </p:nvPr>
        </p:nvGraphicFramePr>
        <p:xfrm>
          <a:off x="3910939" y="22135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58828"/>
              </p:ext>
            </p:extLst>
          </p:nvPr>
        </p:nvGraphicFramePr>
        <p:xfrm>
          <a:off x="4621447" y="22135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 bwMode="auto">
          <a:xfrm>
            <a:off x="5194548" y="2202444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4334"/>
              </p:ext>
            </p:extLst>
          </p:nvPr>
        </p:nvGraphicFramePr>
        <p:xfrm>
          <a:off x="5459151" y="22116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36506" y="3922483"/>
            <a:ext cx="16744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76867"/>
              </p:ext>
            </p:extLst>
          </p:nvPr>
        </p:nvGraphicFramePr>
        <p:xfrm>
          <a:off x="854043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97153"/>
              </p:ext>
            </p:extLst>
          </p:nvPr>
        </p:nvGraphicFramePr>
        <p:xfrm>
          <a:off x="1429208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2002309" y="3814032"/>
            <a:ext cx="4086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441041"/>
              </p:ext>
            </p:extLst>
          </p:nvPr>
        </p:nvGraphicFramePr>
        <p:xfrm>
          <a:off x="2062323" y="38232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95936" y="3924000"/>
            <a:ext cx="23634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76549"/>
              </p:ext>
            </p:extLst>
          </p:nvPr>
        </p:nvGraphicFramePr>
        <p:xfrm>
          <a:off x="4617502" y="3826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5190603" y="3789040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1084"/>
              </p:ext>
            </p:extLst>
          </p:nvPr>
        </p:nvGraphicFramePr>
        <p:xfrm>
          <a:off x="5455206" y="3826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192745" y="2204864"/>
            <a:ext cx="6667165" cy="3068426"/>
            <a:chOff x="192745" y="2204864"/>
            <a:chExt cx="6667165" cy="3068426"/>
          </a:xfrm>
        </p:grpSpPr>
        <p:sp>
          <p:nvSpPr>
            <p:cNvPr id="51" name="직사각형 50"/>
            <p:cNvSpPr/>
            <p:nvPr/>
          </p:nvSpPr>
          <p:spPr>
            <a:xfrm>
              <a:off x="192745" y="2366882"/>
              <a:ext cx="6667165" cy="27183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22048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9" y="27329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431540" y="2626267"/>
            <a:ext cx="2988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   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endParaRPr lang="ko-KR" altLang="en-US" sz="16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72077"/>
              </p:ext>
            </p:extLst>
          </p:nvPr>
        </p:nvGraphicFramePr>
        <p:xfrm>
          <a:off x="524978" y="25092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33231"/>
              </p:ext>
            </p:extLst>
          </p:nvPr>
        </p:nvGraphicFramePr>
        <p:xfrm>
          <a:off x="1362882" y="2509200"/>
          <a:ext cx="43681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" y="332955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97790" y="3238335"/>
            <a:ext cx="627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" y="397763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31540" y="3850403"/>
            <a:ext cx="1836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   ＝   </a:t>
            </a:r>
            <a:endParaRPr lang="ko-KR" altLang="en-US" sz="16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" y="46257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516382" y="4498380"/>
            <a:ext cx="634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99685"/>
              </p:ext>
            </p:extLst>
          </p:nvPr>
        </p:nvGraphicFramePr>
        <p:xfrm>
          <a:off x="945121" y="25092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10398"/>
              </p:ext>
            </p:extLst>
          </p:nvPr>
        </p:nvGraphicFramePr>
        <p:xfrm>
          <a:off x="1989237" y="25092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72096"/>
              </p:ext>
            </p:extLst>
          </p:nvPr>
        </p:nvGraphicFramePr>
        <p:xfrm>
          <a:off x="2529297" y="25092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39101"/>
              </p:ext>
            </p:extLst>
          </p:nvPr>
        </p:nvGraphicFramePr>
        <p:xfrm>
          <a:off x="1043608" y="43776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34446"/>
              </p:ext>
            </p:extLst>
          </p:nvPr>
        </p:nvGraphicFramePr>
        <p:xfrm>
          <a:off x="1245853" y="31140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12890"/>
              </p:ext>
            </p:extLst>
          </p:nvPr>
        </p:nvGraphicFramePr>
        <p:xfrm>
          <a:off x="2483768" y="31140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1876"/>
              </p:ext>
            </p:extLst>
          </p:nvPr>
        </p:nvGraphicFramePr>
        <p:xfrm>
          <a:off x="2879812" y="31140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07970"/>
              </p:ext>
            </p:extLst>
          </p:nvPr>
        </p:nvGraphicFramePr>
        <p:xfrm>
          <a:off x="3690242" y="31140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35865"/>
              </p:ext>
            </p:extLst>
          </p:nvPr>
        </p:nvGraphicFramePr>
        <p:xfrm>
          <a:off x="4221485" y="31140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88488"/>
              </p:ext>
            </p:extLst>
          </p:nvPr>
        </p:nvGraphicFramePr>
        <p:xfrm>
          <a:off x="536377" y="3736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34596"/>
              </p:ext>
            </p:extLst>
          </p:nvPr>
        </p:nvGraphicFramePr>
        <p:xfrm>
          <a:off x="945121" y="3736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28069"/>
              </p:ext>
            </p:extLst>
          </p:nvPr>
        </p:nvGraphicFramePr>
        <p:xfrm>
          <a:off x="1362882" y="3736800"/>
          <a:ext cx="43681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72496"/>
              </p:ext>
            </p:extLst>
          </p:nvPr>
        </p:nvGraphicFramePr>
        <p:xfrm>
          <a:off x="1979712" y="3736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57567"/>
              </p:ext>
            </p:extLst>
          </p:nvPr>
        </p:nvGraphicFramePr>
        <p:xfrm>
          <a:off x="713646" y="31140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33597"/>
              </p:ext>
            </p:extLst>
          </p:nvPr>
        </p:nvGraphicFramePr>
        <p:xfrm>
          <a:off x="1583668" y="43776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34400"/>
              </p:ext>
            </p:extLst>
          </p:nvPr>
        </p:nvGraphicFramePr>
        <p:xfrm>
          <a:off x="2114203" y="43776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18149"/>
              </p:ext>
            </p:extLst>
          </p:nvPr>
        </p:nvGraphicFramePr>
        <p:xfrm>
          <a:off x="3347864" y="43776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18835"/>
              </p:ext>
            </p:extLst>
          </p:nvPr>
        </p:nvGraphicFramePr>
        <p:xfrm>
          <a:off x="3743908" y="43776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39083"/>
              </p:ext>
            </p:extLst>
          </p:nvPr>
        </p:nvGraphicFramePr>
        <p:xfrm>
          <a:off x="4559300" y="43776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94491"/>
              </p:ext>
            </p:extLst>
          </p:nvPr>
        </p:nvGraphicFramePr>
        <p:xfrm>
          <a:off x="5108885" y="43776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651196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60948"/>
            <a:ext cx="2877226" cy="96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47564" y="3214764"/>
            <a:ext cx="28412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06969"/>
              </p:ext>
            </p:extLst>
          </p:nvPr>
        </p:nvGraphicFramePr>
        <p:xfrm>
          <a:off x="900491" y="31192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91551"/>
              </p:ext>
            </p:extLst>
          </p:nvPr>
        </p:nvGraphicFramePr>
        <p:xfrm>
          <a:off x="1475656" y="31189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65132"/>
              </p:ext>
            </p:extLst>
          </p:nvPr>
        </p:nvGraphicFramePr>
        <p:xfrm>
          <a:off x="2735796" y="31189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2519772" y="3083698"/>
            <a:ext cx="540060" cy="646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20" y="2875571"/>
            <a:ext cx="360000" cy="35500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3" y="2967403"/>
            <a:ext cx="2877226" cy="95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19010" y="3216960"/>
            <a:ext cx="28412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＝    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85429"/>
              </p:ext>
            </p:extLst>
          </p:nvPr>
        </p:nvGraphicFramePr>
        <p:xfrm>
          <a:off x="4071937" y="31214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64506"/>
              </p:ext>
            </p:extLst>
          </p:nvPr>
        </p:nvGraphicFramePr>
        <p:xfrm>
          <a:off x="4647102" y="31211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20633"/>
              </p:ext>
            </p:extLst>
          </p:nvPr>
        </p:nvGraphicFramePr>
        <p:xfrm>
          <a:off x="5907242" y="31211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377" y="2875571"/>
            <a:ext cx="360000" cy="355000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087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1_8_4_01.svg / 1_8_4_02.svg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9468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71503" y="2735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60948"/>
            <a:ext cx="2877226" cy="96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47564" y="3214764"/>
            <a:ext cx="28412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4597"/>
              </p:ext>
            </p:extLst>
          </p:nvPr>
        </p:nvGraphicFramePr>
        <p:xfrm>
          <a:off x="900491" y="31192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28840"/>
              </p:ext>
            </p:extLst>
          </p:nvPr>
        </p:nvGraphicFramePr>
        <p:xfrm>
          <a:off x="1475656" y="31189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46798"/>
              </p:ext>
            </p:extLst>
          </p:nvPr>
        </p:nvGraphicFramePr>
        <p:xfrm>
          <a:off x="2735796" y="31189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2519772" y="3083698"/>
            <a:ext cx="540060" cy="646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3" y="2967403"/>
            <a:ext cx="2877226" cy="95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19010" y="3216960"/>
            <a:ext cx="28412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＝    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71285"/>
              </p:ext>
            </p:extLst>
          </p:nvPr>
        </p:nvGraphicFramePr>
        <p:xfrm>
          <a:off x="4071937" y="31214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3260"/>
              </p:ext>
            </p:extLst>
          </p:nvPr>
        </p:nvGraphicFramePr>
        <p:xfrm>
          <a:off x="4647102" y="31211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36065"/>
              </p:ext>
            </p:extLst>
          </p:nvPr>
        </p:nvGraphicFramePr>
        <p:xfrm>
          <a:off x="5907242" y="31211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192745" y="3176972"/>
            <a:ext cx="6667165" cy="2096318"/>
            <a:chOff x="192745" y="3176972"/>
            <a:chExt cx="6667165" cy="2096318"/>
          </a:xfrm>
        </p:grpSpPr>
        <p:sp>
          <p:nvSpPr>
            <p:cNvPr id="39" name="직사각형 38"/>
            <p:cNvSpPr/>
            <p:nvPr/>
          </p:nvSpPr>
          <p:spPr>
            <a:xfrm>
              <a:off x="192745" y="3338990"/>
              <a:ext cx="6667165" cy="1746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38478" y="31769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97791" y="3634379"/>
            <a:ext cx="2670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endParaRPr lang="ko-KR" altLang="en-US" sz="16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86615"/>
              </p:ext>
            </p:extLst>
          </p:nvPr>
        </p:nvGraphicFramePr>
        <p:xfrm>
          <a:off x="1115616" y="35100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44399"/>
              </p:ext>
            </p:extLst>
          </p:nvPr>
        </p:nvGraphicFramePr>
        <p:xfrm>
          <a:off x="713646" y="35100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" y="37256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62801"/>
              </p:ext>
            </p:extLst>
          </p:nvPr>
        </p:nvGraphicFramePr>
        <p:xfrm>
          <a:off x="1674746" y="35100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69773"/>
              </p:ext>
            </p:extLst>
          </p:nvPr>
        </p:nvGraphicFramePr>
        <p:xfrm>
          <a:off x="2214806" y="35100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40012"/>
              </p:ext>
            </p:extLst>
          </p:nvPr>
        </p:nvGraphicFramePr>
        <p:xfrm>
          <a:off x="2745321" y="35100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91386" y="4525515"/>
            <a:ext cx="2670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endParaRPr lang="ko-KR" altLang="en-US" sz="16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10963"/>
              </p:ext>
            </p:extLst>
          </p:nvPr>
        </p:nvGraphicFramePr>
        <p:xfrm>
          <a:off x="1109211" y="440118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97803"/>
              </p:ext>
            </p:extLst>
          </p:nvPr>
        </p:nvGraphicFramePr>
        <p:xfrm>
          <a:off x="707241" y="440118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95" y="46167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91110"/>
              </p:ext>
            </p:extLst>
          </p:nvPr>
        </p:nvGraphicFramePr>
        <p:xfrm>
          <a:off x="1668341" y="440118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61782"/>
              </p:ext>
            </p:extLst>
          </p:nvPr>
        </p:nvGraphicFramePr>
        <p:xfrm>
          <a:off x="2208401" y="440118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30145"/>
              </p:ext>
            </p:extLst>
          </p:nvPr>
        </p:nvGraphicFramePr>
        <p:xfrm>
          <a:off x="2738916" y="440118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합과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36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1_8_5_01.svg / 1_8_5_02.svg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내에 텍스트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는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6" y="2744924"/>
            <a:ext cx="3036145" cy="122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4307" y="288894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97081" y="28812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6"/>
              </p:ext>
            </p:extLst>
          </p:nvPr>
        </p:nvGraphicFramePr>
        <p:xfrm>
          <a:off x="1187624" y="2781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6754"/>
              </p:ext>
            </p:extLst>
          </p:nvPr>
        </p:nvGraphicFramePr>
        <p:xfrm>
          <a:off x="2555776" y="27809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916832"/>
            <a:ext cx="2646694" cy="123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796" y="3465004"/>
            <a:ext cx="2646694" cy="123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75956" y="227687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39952" y="3836367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14824"/>
              </p:ext>
            </p:extLst>
          </p:nvPr>
        </p:nvGraphicFramePr>
        <p:xfrm>
          <a:off x="5800696" y="21452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544108" y="2276871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572873" y="2134077"/>
            <a:ext cx="540060" cy="646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13392"/>
              </p:ext>
            </p:extLst>
          </p:nvPr>
        </p:nvGraphicFramePr>
        <p:xfrm>
          <a:off x="5830752" y="37171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574164" y="384874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443" y="1776200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90" y="3350949"/>
            <a:ext cx="360000" cy="355000"/>
          </a:xfrm>
          <a:prstGeom prst="rect">
            <a:avLst/>
          </a:prstGeom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233873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합과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6" y="2744924"/>
            <a:ext cx="3036145" cy="122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4307" y="288894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97081" y="28812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88167"/>
              </p:ext>
            </p:extLst>
          </p:nvPr>
        </p:nvGraphicFramePr>
        <p:xfrm>
          <a:off x="1187624" y="2781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48512"/>
              </p:ext>
            </p:extLst>
          </p:nvPr>
        </p:nvGraphicFramePr>
        <p:xfrm>
          <a:off x="2555776" y="27809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916832"/>
            <a:ext cx="2646694" cy="123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796" y="3465004"/>
            <a:ext cx="2646694" cy="123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75956" y="227687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39952" y="3836367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85205"/>
              </p:ext>
            </p:extLst>
          </p:nvPr>
        </p:nvGraphicFramePr>
        <p:xfrm>
          <a:off x="5800696" y="21452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544108" y="2276871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572873" y="2134077"/>
            <a:ext cx="540060" cy="6468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87122"/>
              </p:ext>
            </p:extLst>
          </p:nvPr>
        </p:nvGraphicFramePr>
        <p:xfrm>
          <a:off x="5830752" y="37171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574164" y="384874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92745" y="3176972"/>
            <a:ext cx="6667165" cy="2096318"/>
            <a:chOff x="192745" y="3176972"/>
            <a:chExt cx="6667165" cy="2096318"/>
          </a:xfrm>
        </p:grpSpPr>
        <p:sp>
          <p:nvSpPr>
            <p:cNvPr id="51" name="직사각형 50"/>
            <p:cNvSpPr/>
            <p:nvPr/>
          </p:nvSpPr>
          <p:spPr>
            <a:xfrm>
              <a:off x="192745" y="3338990"/>
              <a:ext cx="6667165" cy="1746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1769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" y="37256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95" y="46167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97790" y="3634379"/>
            <a:ext cx="511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endParaRPr lang="ko-KR" altLang="en-US" sz="16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52169"/>
              </p:ext>
            </p:extLst>
          </p:nvPr>
        </p:nvGraphicFramePr>
        <p:xfrm>
          <a:off x="1252223" y="35100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89304"/>
              </p:ext>
            </p:extLst>
          </p:nvPr>
        </p:nvGraphicFramePr>
        <p:xfrm>
          <a:off x="713646" y="35100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62549"/>
              </p:ext>
            </p:extLst>
          </p:nvPr>
        </p:nvGraphicFramePr>
        <p:xfrm>
          <a:off x="2485904" y="35100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68940"/>
              </p:ext>
            </p:extLst>
          </p:nvPr>
        </p:nvGraphicFramePr>
        <p:xfrm>
          <a:off x="2889337" y="35100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98706"/>
              </p:ext>
            </p:extLst>
          </p:nvPr>
        </p:nvGraphicFramePr>
        <p:xfrm>
          <a:off x="3816974" y="3509475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3890"/>
              </p:ext>
            </p:extLst>
          </p:nvPr>
        </p:nvGraphicFramePr>
        <p:xfrm>
          <a:off x="4365501" y="3509475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503548" y="4498475"/>
            <a:ext cx="511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7007"/>
              </p:ext>
            </p:extLst>
          </p:nvPr>
        </p:nvGraphicFramePr>
        <p:xfrm>
          <a:off x="1257981" y="437414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27992"/>
              </p:ext>
            </p:extLst>
          </p:nvPr>
        </p:nvGraphicFramePr>
        <p:xfrm>
          <a:off x="719404" y="437414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13162"/>
              </p:ext>
            </p:extLst>
          </p:nvPr>
        </p:nvGraphicFramePr>
        <p:xfrm>
          <a:off x="1763688" y="437414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25517"/>
              </p:ext>
            </p:extLst>
          </p:nvPr>
        </p:nvGraphicFramePr>
        <p:xfrm>
          <a:off x="2303748" y="437414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35220"/>
              </p:ext>
            </p:extLst>
          </p:nvPr>
        </p:nvGraphicFramePr>
        <p:xfrm>
          <a:off x="3537409" y="4373571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65589"/>
              </p:ext>
            </p:extLst>
          </p:nvPr>
        </p:nvGraphicFramePr>
        <p:xfrm>
          <a:off x="3963107" y="4373571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68561"/>
              </p:ext>
            </p:extLst>
          </p:nvPr>
        </p:nvGraphicFramePr>
        <p:xfrm>
          <a:off x="4755195" y="4374629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24447"/>
              </p:ext>
            </p:extLst>
          </p:nvPr>
        </p:nvGraphicFramePr>
        <p:xfrm>
          <a:off x="5301605" y="4374629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0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은하네 집에서 병원을 지나 꽃집까지 가는 전체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629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1_8_6_01.svg /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내에 텍스트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는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02" y="2168861"/>
            <a:ext cx="5661298" cy="192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86081"/>
              </p:ext>
            </p:extLst>
          </p:nvPr>
        </p:nvGraphicFramePr>
        <p:xfrm>
          <a:off x="2123728" y="27089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83207"/>
              </p:ext>
            </p:extLst>
          </p:nvPr>
        </p:nvGraphicFramePr>
        <p:xfrm>
          <a:off x="4537185" y="2781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869472" y="2834056"/>
            <a:ext cx="10823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3968" y="2889012"/>
            <a:ext cx="10823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059832" y="4391960"/>
            <a:ext cx="11728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16386"/>
              </p:ext>
            </p:extLst>
          </p:nvPr>
        </p:nvGraphicFramePr>
        <p:xfrm>
          <a:off x="3368575" y="44011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099957" y="4517013"/>
            <a:ext cx="1132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km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802" y="4214460"/>
            <a:ext cx="360000" cy="355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287389" y="1770982"/>
            <a:ext cx="824758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2113" y="4098339"/>
            <a:ext cx="1307359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은하네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461693" y="4140143"/>
            <a:ext cx="824758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0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은하네 집에서 병원을 지나 꽃집까지 가는 전체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02" y="2168861"/>
            <a:ext cx="5661298" cy="192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09866"/>
              </p:ext>
            </p:extLst>
          </p:nvPr>
        </p:nvGraphicFramePr>
        <p:xfrm>
          <a:off x="2123728" y="27089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59531"/>
              </p:ext>
            </p:extLst>
          </p:nvPr>
        </p:nvGraphicFramePr>
        <p:xfrm>
          <a:off x="4537185" y="2781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869472" y="2834056"/>
            <a:ext cx="10823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3968" y="2889012"/>
            <a:ext cx="10823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059832" y="4391960"/>
            <a:ext cx="11728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42978"/>
              </p:ext>
            </p:extLst>
          </p:nvPr>
        </p:nvGraphicFramePr>
        <p:xfrm>
          <a:off x="3368575" y="44011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099957" y="4517013"/>
            <a:ext cx="1132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km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87389" y="1770982"/>
            <a:ext cx="824758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2113" y="4098339"/>
            <a:ext cx="1307359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은하네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461693" y="4140143"/>
            <a:ext cx="824758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92745" y="3753036"/>
            <a:ext cx="6667165" cy="1520254"/>
            <a:chOff x="192745" y="3753036"/>
            <a:chExt cx="6667165" cy="1520254"/>
          </a:xfrm>
        </p:grpSpPr>
        <p:sp>
          <p:nvSpPr>
            <p:cNvPr id="32" name="직사각형 31"/>
            <p:cNvSpPr/>
            <p:nvPr/>
          </p:nvSpPr>
          <p:spPr>
            <a:xfrm>
              <a:off x="192745" y="3915054"/>
              <a:ext cx="6667165" cy="1170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38478" y="37530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7524" y="4174439"/>
            <a:ext cx="657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lain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은하네 집에서  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AutoNum type="arabicPlain"/>
            </a:pPr>
            <a:endParaRPr lang="en-US" altLang="ko-KR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병원을 지나 꽃집까지 가는 전체 거리는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km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68084"/>
              </p:ext>
            </p:extLst>
          </p:nvPr>
        </p:nvGraphicFramePr>
        <p:xfrm>
          <a:off x="503380" y="406806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44267"/>
              </p:ext>
            </p:extLst>
          </p:nvPr>
        </p:nvGraphicFramePr>
        <p:xfrm>
          <a:off x="1049366" y="406806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64493"/>
              </p:ext>
            </p:extLst>
          </p:nvPr>
        </p:nvGraphicFramePr>
        <p:xfrm>
          <a:off x="2271343" y="4068605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77035"/>
              </p:ext>
            </p:extLst>
          </p:nvPr>
        </p:nvGraphicFramePr>
        <p:xfrm>
          <a:off x="2662710" y="4068605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15385"/>
              </p:ext>
            </p:extLst>
          </p:nvPr>
        </p:nvGraphicFramePr>
        <p:xfrm>
          <a:off x="3609417" y="4068605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284987"/>
              </p:ext>
            </p:extLst>
          </p:nvPr>
        </p:nvGraphicFramePr>
        <p:xfrm>
          <a:off x="4139952" y="4068605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0026"/>
              </p:ext>
            </p:extLst>
          </p:nvPr>
        </p:nvGraphicFramePr>
        <p:xfrm>
          <a:off x="4185481" y="4545196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2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31385"/>
              </p:ext>
            </p:extLst>
          </p:nvPr>
        </p:nvGraphicFramePr>
        <p:xfrm>
          <a:off x="179388" y="321572"/>
          <a:ext cx="8774172" cy="609576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 카드로 대분수와 가분수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65312" y="894492"/>
            <a:ext cx="6918956" cy="790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샛별이와 우주가 모래성을 쌓았습니다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누가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높이 쌓았는지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259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1_8_7_01.svg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92" y="1736812"/>
            <a:ext cx="5298802" cy="284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1800" y="3177958"/>
            <a:ext cx="12378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2519772" y="3068960"/>
            <a:ext cx="6840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2555776" y="3753036"/>
            <a:ext cx="61206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4232280" y="3104964"/>
            <a:ext cx="6840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4268284" y="3789040"/>
            <a:ext cx="61206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3055789" y="3068960"/>
            <a:ext cx="0" cy="18002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>
            <a:off x="3055789" y="3501008"/>
            <a:ext cx="0" cy="24169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71933"/>
              </p:ext>
            </p:extLst>
          </p:nvPr>
        </p:nvGraphicFramePr>
        <p:xfrm>
          <a:off x="3155144" y="30689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4" name="직선 화살표 연결선 83"/>
          <p:cNvCxnSpPr/>
          <p:nvPr/>
        </p:nvCxnSpPr>
        <p:spPr bwMode="auto">
          <a:xfrm flipV="1">
            <a:off x="4788024" y="3104964"/>
            <a:ext cx="0" cy="18002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>
            <a:off x="4788024" y="3537012"/>
            <a:ext cx="0" cy="24169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타원 90"/>
          <p:cNvSpPr/>
          <p:nvPr/>
        </p:nvSpPr>
        <p:spPr>
          <a:xfrm>
            <a:off x="1017046" y="3874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140523" y="3761910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295400" y="3792849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476057" y="4761775"/>
            <a:ext cx="745159" cy="396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샛별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216" y="4584274"/>
            <a:ext cx="360000" cy="355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248686" y="4851516"/>
            <a:ext cx="3050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549266" y="4615848"/>
            <a:ext cx="110333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91"/>
              </p:ext>
            </p:extLst>
          </p:nvPr>
        </p:nvGraphicFramePr>
        <p:xfrm>
          <a:off x="3824509" y="4625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549266" y="4740901"/>
            <a:ext cx="12113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cm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602" y="4452344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98544" y="3207201"/>
            <a:ext cx="12089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30919"/>
              </p:ext>
            </p:extLst>
          </p:nvPr>
        </p:nvGraphicFramePr>
        <p:xfrm>
          <a:off x="4867461" y="30982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65312" y="894492"/>
            <a:ext cx="6918956" cy="790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샛별이와 우주가 모래성을 쌓았습니다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누가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높이 쌓았는지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92" y="1736812"/>
            <a:ext cx="5298802" cy="284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1800" y="3177958"/>
            <a:ext cx="12378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2519772" y="3068960"/>
            <a:ext cx="6840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2555776" y="3753036"/>
            <a:ext cx="61206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4232280" y="3104964"/>
            <a:ext cx="6840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4268284" y="3789040"/>
            <a:ext cx="61206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3055789" y="3068960"/>
            <a:ext cx="0" cy="18002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>
            <a:off x="3055789" y="3501008"/>
            <a:ext cx="0" cy="24169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26627"/>
              </p:ext>
            </p:extLst>
          </p:nvPr>
        </p:nvGraphicFramePr>
        <p:xfrm>
          <a:off x="3155144" y="30689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4" name="직선 화살표 연결선 83"/>
          <p:cNvCxnSpPr/>
          <p:nvPr/>
        </p:nvCxnSpPr>
        <p:spPr bwMode="auto">
          <a:xfrm flipV="1">
            <a:off x="4788024" y="3104964"/>
            <a:ext cx="0" cy="18002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>
            <a:off x="4788024" y="3537012"/>
            <a:ext cx="0" cy="24169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498544" y="3207201"/>
            <a:ext cx="12089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90093"/>
              </p:ext>
            </p:extLst>
          </p:nvPr>
        </p:nvGraphicFramePr>
        <p:xfrm>
          <a:off x="4867461" y="30982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5140523" y="3761910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95400" y="3792849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92745" y="3753036"/>
            <a:ext cx="6667165" cy="1520254"/>
            <a:chOff x="192745" y="3753036"/>
            <a:chExt cx="6667165" cy="1520254"/>
          </a:xfrm>
        </p:grpSpPr>
        <p:sp>
          <p:nvSpPr>
            <p:cNvPr id="51" name="직사각형 50"/>
            <p:cNvSpPr/>
            <p:nvPr/>
          </p:nvSpPr>
          <p:spPr>
            <a:xfrm>
              <a:off x="192745" y="3915054"/>
              <a:ext cx="6667165" cy="1170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7530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87524" y="4174439"/>
            <a:ext cx="657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샛별이가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cm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쌓았습니다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77549"/>
              </p:ext>
            </p:extLst>
          </p:nvPr>
        </p:nvGraphicFramePr>
        <p:xfrm>
          <a:off x="630630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48642"/>
              </p:ext>
            </p:extLst>
          </p:nvPr>
        </p:nvGraphicFramePr>
        <p:xfrm>
          <a:off x="1259632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62726"/>
              </p:ext>
            </p:extLst>
          </p:nvPr>
        </p:nvGraphicFramePr>
        <p:xfrm>
          <a:off x="1962778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89067"/>
              </p:ext>
            </p:extLst>
          </p:nvPr>
        </p:nvGraphicFramePr>
        <p:xfrm>
          <a:off x="2610850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42582"/>
              </p:ext>
            </p:extLst>
          </p:nvPr>
        </p:nvGraphicFramePr>
        <p:xfrm>
          <a:off x="3347864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13937"/>
              </p:ext>
            </p:extLst>
          </p:nvPr>
        </p:nvGraphicFramePr>
        <p:xfrm>
          <a:off x="3887924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48436"/>
              </p:ext>
            </p:extLst>
          </p:nvPr>
        </p:nvGraphicFramePr>
        <p:xfrm>
          <a:off x="5760132" y="4058002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9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우주와 하늘이의 키의 차는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10930"/>
              </p:ext>
            </p:extLst>
          </p:nvPr>
        </p:nvGraphicFramePr>
        <p:xfrm>
          <a:off x="1295400" y="1772816"/>
          <a:ext cx="4644516" cy="15121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     cm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   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     cm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   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52885"/>
              </p:ext>
            </p:extLst>
          </p:nvPr>
        </p:nvGraphicFramePr>
        <p:xfrm>
          <a:off x="3095836" y="21497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51414"/>
              </p:ext>
            </p:extLst>
          </p:nvPr>
        </p:nvGraphicFramePr>
        <p:xfrm>
          <a:off x="3095836" y="270052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02181"/>
              </p:ext>
            </p:extLst>
          </p:nvPr>
        </p:nvGraphicFramePr>
        <p:xfrm>
          <a:off x="4879102" y="21497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51518"/>
              </p:ext>
            </p:extLst>
          </p:nvPr>
        </p:nvGraphicFramePr>
        <p:xfrm>
          <a:off x="4879102" y="27089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059832" y="4005064"/>
            <a:ext cx="11728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28116"/>
              </p:ext>
            </p:extLst>
          </p:nvPr>
        </p:nvGraphicFramePr>
        <p:xfrm>
          <a:off x="3368575" y="40142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099957" y="4130117"/>
            <a:ext cx="1132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cm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671" y="3827564"/>
            <a:ext cx="360000" cy="355000"/>
          </a:xfrm>
          <a:prstGeom prst="rect">
            <a:avLst/>
          </a:prstGeom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120" y="3219944"/>
            <a:ext cx="63321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우주와 하늘이의 키와 몸무게를 쟀더니 다음 표와 같았습니다</a:t>
            </a:r>
            <a:r>
              <a:rPr lang="en-US" altLang="ko-KR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답해 보세요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진입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열림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누르면 닫힘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39930" y="25361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1708" y="2914225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1153" y="2914224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5516" y="2864259"/>
            <a:ext cx="14157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/>
              <a:t>[     ~     ]</a:t>
            </a:r>
            <a:endParaRPr lang="ko-KR" altLang="en-US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우주와 하늘이의 키의 차는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74853"/>
              </p:ext>
            </p:extLst>
          </p:nvPr>
        </p:nvGraphicFramePr>
        <p:xfrm>
          <a:off x="1295400" y="1772816"/>
          <a:ext cx="4644516" cy="15121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     cm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   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     cm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   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24871"/>
              </p:ext>
            </p:extLst>
          </p:nvPr>
        </p:nvGraphicFramePr>
        <p:xfrm>
          <a:off x="3095836" y="21497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67324"/>
              </p:ext>
            </p:extLst>
          </p:nvPr>
        </p:nvGraphicFramePr>
        <p:xfrm>
          <a:off x="3095836" y="270052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93533"/>
              </p:ext>
            </p:extLst>
          </p:nvPr>
        </p:nvGraphicFramePr>
        <p:xfrm>
          <a:off x="4879102" y="21497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16579"/>
              </p:ext>
            </p:extLst>
          </p:nvPr>
        </p:nvGraphicFramePr>
        <p:xfrm>
          <a:off x="4879102" y="27089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059832" y="4005064"/>
            <a:ext cx="11728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70341"/>
              </p:ext>
            </p:extLst>
          </p:nvPr>
        </p:nvGraphicFramePr>
        <p:xfrm>
          <a:off x="3368575" y="40142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099957" y="4130117"/>
            <a:ext cx="1132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cm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671" y="3827564"/>
            <a:ext cx="360000" cy="355000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121456" y="2562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우주와 하늘이의 키의 차는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77206"/>
              </p:ext>
            </p:extLst>
          </p:nvPr>
        </p:nvGraphicFramePr>
        <p:xfrm>
          <a:off x="1295400" y="1772816"/>
          <a:ext cx="4644516" cy="15121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     cm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   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     cm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   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20304"/>
              </p:ext>
            </p:extLst>
          </p:nvPr>
        </p:nvGraphicFramePr>
        <p:xfrm>
          <a:off x="3095836" y="21497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08321"/>
              </p:ext>
            </p:extLst>
          </p:nvPr>
        </p:nvGraphicFramePr>
        <p:xfrm>
          <a:off x="3095836" y="270052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72344"/>
              </p:ext>
            </p:extLst>
          </p:nvPr>
        </p:nvGraphicFramePr>
        <p:xfrm>
          <a:off x="4879102" y="21497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94172"/>
              </p:ext>
            </p:extLst>
          </p:nvPr>
        </p:nvGraphicFramePr>
        <p:xfrm>
          <a:off x="4879102" y="27089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059832" y="4005064"/>
            <a:ext cx="11728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13947"/>
              </p:ext>
            </p:extLst>
          </p:nvPr>
        </p:nvGraphicFramePr>
        <p:xfrm>
          <a:off x="3368575" y="40142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099957" y="4130117"/>
            <a:ext cx="1132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cm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92745" y="3753036"/>
            <a:ext cx="6667165" cy="1520254"/>
            <a:chOff x="192745" y="3753036"/>
            <a:chExt cx="6667165" cy="1520254"/>
          </a:xfrm>
        </p:grpSpPr>
        <p:sp>
          <p:nvSpPr>
            <p:cNvPr id="26" name="직사각형 25"/>
            <p:cNvSpPr/>
            <p:nvPr/>
          </p:nvSpPr>
          <p:spPr>
            <a:xfrm>
              <a:off x="192745" y="3915054"/>
              <a:ext cx="6667165" cy="1170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38478" y="37530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각 삼각형 2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87524" y="4174439"/>
            <a:ext cx="657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138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137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우주와 하늘이의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키의 차는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4722"/>
              </p:ext>
            </p:extLst>
          </p:nvPr>
        </p:nvGraphicFramePr>
        <p:xfrm>
          <a:off x="719572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80967"/>
              </p:ext>
            </p:extLst>
          </p:nvPr>
        </p:nvGraphicFramePr>
        <p:xfrm>
          <a:off x="1475656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13907"/>
              </p:ext>
            </p:extLst>
          </p:nvPr>
        </p:nvGraphicFramePr>
        <p:xfrm>
          <a:off x="2231740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92340"/>
              </p:ext>
            </p:extLst>
          </p:nvPr>
        </p:nvGraphicFramePr>
        <p:xfrm>
          <a:off x="2987824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13958"/>
              </p:ext>
            </p:extLst>
          </p:nvPr>
        </p:nvGraphicFramePr>
        <p:xfrm>
          <a:off x="3717429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80178"/>
              </p:ext>
            </p:extLst>
          </p:nvPr>
        </p:nvGraphicFramePr>
        <p:xfrm>
          <a:off x="4247964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32279"/>
              </p:ext>
            </p:extLst>
          </p:nvPr>
        </p:nvGraphicFramePr>
        <p:xfrm>
          <a:off x="1475656" y="4545196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7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우주와 하늘이의 몸무게의 차는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56712"/>
              </p:ext>
            </p:extLst>
          </p:nvPr>
        </p:nvGraphicFramePr>
        <p:xfrm>
          <a:off x="1295400" y="1772816"/>
          <a:ext cx="4644516" cy="15121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     cm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   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     cm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   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58550"/>
              </p:ext>
            </p:extLst>
          </p:nvPr>
        </p:nvGraphicFramePr>
        <p:xfrm>
          <a:off x="3095836" y="21497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05739"/>
              </p:ext>
            </p:extLst>
          </p:nvPr>
        </p:nvGraphicFramePr>
        <p:xfrm>
          <a:off x="3095836" y="270052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10687"/>
              </p:ext>
            </p:extLst>
          </p:nvPr>
        </p:nvGraphicFramePr>
        <p:xfrm>
          <a:off x="4879102" y="21497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10371"/>
              </p:ext>
            </p:extLst>
          </p:nvPr>
        </p:nvGraphicFramePr>
        <p:xfrm>
          <a:off x="4879102" y="27089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3059832" y="4005064"/>
            <a:ext cx="11728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12259"/>
              </p:ext>
            </p:extLst>
          </p:nvPr>
        </p:nvGraphicFramePr>
        <p:xfrm>
          <a:off x="3368575" y="40142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99957" y="4130117"/>
            <a:ext cx="1132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kg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671" y="3827564"/>
            <a:ext cx="360000" cy="355000"/>
          </a:xfrm>
          <a:prstGeom prst="rect">
            <a:avLst/>
          </a:prstGeom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우주와 하늘이의 몸무게의 차는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60624"/>
              </p:ext>
            </p:extLst>
          </p:nvPr>
        </p:nvGraphicFramePr>
        <p:xfrm>
          <a:off x="1295400" y="1772816"/>
          <a:ext cx="4644516" cy="15121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     cm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   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     cm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    kg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17716"/>
              </p:ext>
            </p:extLst>
          </p:nvPr>
        </p:nvGraphicFramePr>
        <p:xfrm>
          <a:off x="3095836" y="21497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89131"/>
              </p:ext>
            </p:extLst>
          </p:nvPr>
        </p:nvGraphicFramePr>
        <p:xfrm>
          <a:off x="3095836" y="270052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25482"/>
              </p:ext>
            </p:extLst>
          </p:nvPr>
        </p:nvGraphicFramePr>
        <p:xfrm>
          <a:off x="4879102" y="21497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91604"/>
              </p:ext>
            </p:extLst>
          </p:nvPr>
        </p:nvGraphicFramePr>
        <p:xfrm>
          <a:off x="4879102" y="27089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3059832" y="4005064"/>
            <a:ext cx="11728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95278"/>
              </p:ext>
            </p:extLst>
          </p:nvPr>
        </p:nvGraphicFramePr>
        <p:xfrm>
          <a:off x="3368575" y="40142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99957" y="4130117"/>
            <a:ext cx="1132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kg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92745" y="3753036"/>
            <a:ext cx="6667165" cy="1520254"/>
            <a:chOff x="192745" y="3753036"/>
            <a:chExt cx="6667165" cy="1520254"/>
          </a:xfrm>
        </p:grpSpPr>
        <p:sp>
          <p:nvSpPr>
            <p:cNvPr id="27" name="직사각형 26"/>
            <p:cNvSpPr/>
            <p:nvPr/>
          </p:nvSpPr>
          <p:spPr>
            <a:xfrm>
              <a:off x="192745" y="3915054"/>
              <a:ext cx="6667165" cy="1170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38478" y="37530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각 삼각형 2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87524" y="4115171"/>
            <a:ext cx="6572386" cy="862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우주와 하늘이의      몸무게의 차는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kg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13782"/>
              </p:ext>
            </p:extLst>
          </p:nvPr>
        </p:nvGraphicFramePr>
        <p:xfrm>
          <a:off x="717436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70509"/>
              </p:ext>
            </p:extLst>
          </p:nvPr>
        </p:nvGraphicFramePr>
        <p:xfrm>
          <a:off x="1439652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03254"/>
              </p:ext>
            </p:extLst>
          </p:nvPr>
        </p:nvGraphicFramePr>
        <p:xfrm>
          <a:off x="2169257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61124"/>
              </p:ext>
            </p:extLst>
          </p:nvPr>
        </p:nvGraphicFramePr>
        <p:xfrm>
          <a:off x="2889337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83133"/>
              </p:ext>
            </p:extLst>
          </p:nvPr>
        </p:nvGraphicFramePr>
        <p:xfrm>
          <a:off x="3681425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42427"/>
              </p:ext>
            </p:extLst>
          </p:nvPr>
        </p:nvGraphicFramePr>
        <p:xfrm>
          <a:off x="4293493" y="40608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4783"/>
              </p:ext>
            </p:extLst>
          </p:nvPr>
        </p:nvGraphicFramePr>
        <p:xfrm>
          <a:off x="1871700" y="443718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2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자연수를 모두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6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2655078" y="4141256"/>
            <a:ext cx="177674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1, 2, 3, 4, 5, 6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180" y="3901845"/>
            <a:ext cx="360000" cy="355000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5359566" y="50000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63372" y="49956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50198" y="2605343"/>
            <a:ext cx="1681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37579"/>
              </p:ext>
            </p:extLst>
          </p:nvPr>
        </p:nvGraphicFramePr>
        <p:xfrm>
          <a:off x="2867736" y="25098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69244"/>
              </p:ext>
            </p:extLst>
          </p:nvPr>
        </p:nvGraphicFramePr>
        <p:xfrm>
          <a:off x="3442901" y="250948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782" y="244186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591780" y="2276872"/>
            <a:ext cx="1840047" cy="108012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자연수를 모두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6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2747918" y="4401108"/>
            <a:ext cx="177674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1, 2, 3, 4, 5, 6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43038" y="2865195"/>
            <a:ext cx="1681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98976"/>
              </p:ext>
            </p:extLst>
          </p:nvPr>
        </p:nvGraphicFramePr>
        <p:xfrm>
          <a:off x="2960576" y="27697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27492"/>
              </p:ext>
            </p:extLst>
          </p:nvPr>
        </p:nvGraphicFramePr>
        <p:xfrm>
          <a:off x="3535741" y="27693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22" y="270172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684620" y="2536724"/>
            <a:ext cx="1840047" cy="108012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92745" y="3356992"/>
            <a:ext cx="6667165" cy="1916298"/>
            <a:chOff x="192745" y="3356992"/>
            <a:chExt cx="6667165" cy="1916298"/>
          </a:xfrm>
        </p:grpSpPr>
        <p:sp>
          <p:nvSpPr>
            <p:cNvPr id="25" name="직사각형 24"/>
            <p:cNvSpPr/>
            <p:nvPr/>
          </p:nvSpPr>
          <p:spPr>
            <a:xfrm>
              <a:off x="192745" y="3519010"/>
              <a:ext cx="6667165" cy="15661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38478" y="335699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각 삼각형 2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9532" y="3761745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10, 10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작아야 하므로      안에 들어갈 수 있는 자연수는   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1, 2, 3, 4, 5, 6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44922"/>
              </p:ext>
            </p:extLst>
          </p:nvPr>
        </p:nvGraphicFramePr>
        <p:xfrm>
          <a:off x="464369" y="364995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11934"/>
              </p:ext>
            </p:extLst>
          </p:nvPr>
        </p:nvGraphicFramePr>
        <p:xfrm>
          <a:off x="873113" y="364995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42981"/>
              </p:ext>
            </p:extLst>
          </p:nvPr>
        </p:nvGraphicFramePr>
        <p:xfrm>
          <a:off x="2205261" y="364995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22" y="3829488"/>
            <a:ext cx="220001" cy="22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67" y="3828090"/>
            <a:ext cx="220001" cy="22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51" y="3821021"/>
            <a:ext cx="220001" cy="22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17" y="3706071"/>
            <a:ext cx="220001" cy="22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45839"/>
              </p:ext>
            </p:extLst>
          </p:nvPr>
        </p:nvGraphicFramePr>
        <p:xfrm>
          <a:off x="464369" y="4133076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8436"/>
              </p:ext>
            </p:extLst>
          </p:nvPr>
        </p:nvGraphicFramePr>
        <p:xfrm>
          <a:off x="873113" y="4133076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17" y="4189197"/>
            <a:ext cx="220001" cy="22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99197"/>
            <a:ext cx="220001" cy="22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6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별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6547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https://cdata2.tsherpa.co.kr/tsherpa/multimedia/Flash/2022/curri/index.html?flashxmlnum=yrhj07&amp;classno=E-curri04-math-H_2022/41/suh_h_0401_01_0910/suh_h_0401_01_0910_301_1.html&amp;id=1440575&amp;classa=1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53965" y="2665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카드를 사용하여 대분수와 가분수를 만들고 다음 활동을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 앤 드롭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카드를 드래그하여 이동하는 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칸에 하나의 숫자 카드만 이동 가능함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다시 하기로 초기화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참고 링크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/>
              <a:t>https://cdata2.tsherpa.co.kr/tsherpa/multimedia/Flash/2022/curri/index.html?flashxmlnum=yrhj07&amp;classno=E-curri04-math-H_2022/41/suh_h_0401_01_0910/suh_h_0401_01_0910_101_1.html&amp;id=1440564&amp;classa=1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136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702691" y="14882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7" name="타원 56"/>
          <p:cNvSpPr/>
          <p:nvPr/>
        </p:nvSpPr>
        <p:spPr>
          <a:xfrm>
            <a:off x="4450498" y="15096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83" y="2560982"/>
            <a:ext cx="401854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82" y="2560982"/>
            <a:ext cx="409161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50" y="2560982"/>
            <a:ext cx="409161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83" y="2560982"/>
            <a:ext cx="401854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2" y="2560982"/>
            <a:ext cx="416467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2675956" y="5305951"/>
            <a:ext cx="1595920" cy="256563"/>
            <a:chOff x="319554" y="1245924"/>
            <a:chExt cx="2636592" cy="423864"/>
          </a:xfrm>
        </p:grpSpPr>
        <p:pic>
          <p:nvPicPr>
            <p:cNvPr id="7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575493" y="5022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3585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9199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8819" y="18157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고르세요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547664" y="2420888"/>
            <a:ext cx="3816908" cy="74587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4450498" y="2129870"/>
            <a:ext cx="2470407" cy="227347"/>
            <a:chOff x="4421577" y="2197503"/>
            <a:chExt cx="2346667" cy="22734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4421577" y="2197503"/>
              <a:ext cx="2346667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카드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옮기세요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6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1949958" y="3602592"/>
            <a:ext cx="186595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내가 만든 대분수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42024"/>
              </p:ext>
            </p:extLst>
          </p:nvPr>
        </p:nvGraphicFramePr>
        <p:xfrm>
          <a:off x="4420250" y="3499118"/>
          <a:ext cx="43978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4434294" y="3248980"/>
            <a:ext cx="410477" cy="47748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960454" y="3541397"/>
            <a:ext cx="410477" cy="47748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17" y="5257240"/>
            <a:ext cx="1080000" cy="339623"/>
          </a:xfrm>
          <a:prstGeom prst="rect">
            <a:avLst/>
          </a:prstGeom>
        </p:spPr>
      </p:pic>
      <p:sp>
        <p:nvSpPr>
          <p:cNvPr id="90" name="타원 89"/>
          <p:cNvSpPr/>
          <p:nvPr/>
        </p:nvSpPr>
        <p:spPr>
          <a:xfrm>
            <a:off x="4238866" y="1917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464538" y="2293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145421" y="3235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89956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악보 완성하기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71" y="353701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344154" y="3531973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카드를 사용하여 대분수와 가분수를 만들고 다음 활동을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번째 이너 페이지 내용과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702691" y="14882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83" y="2560982"/>
            <a:ext cx="401854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82" y="2560982"/>
            <a:ext cx="409161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50" y="2560982"/>
            <a:ext cx="409161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83" y="2560982"/>
            <a:ext cx="401854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2" y="2560982"/>
            <a:ext cx="416467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 flipH="1">
            <a:off x="2675956" y="5305951"/>
            <a:ext cx="1595920" cy="256563"/>
            <a:chOff x="319554" y="1245924"/>
            <a:chExt cx="2636592" cy="423864"/>
          </a:xfrm>
        </p:grpSpPr>
        <p:pic>
          <p:nvPicPr>
            <p:cNvPr id="7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575493" y="5022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9199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8819" y="18157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대분수를 가분수로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547664" y="2420888"/>
            <a:ext cx="3816908" cy="74587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949958" y="3602592"/>
            <a:ext cx="186595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내가 만든 대분수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0250" y="3499118"/>
          <a:ext cx="43978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4434294" y="3383560"/>
            <a:ext cx="410477" cy="477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4089515" y="3541397"/>
            <a:ext cx="410477" cy="477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97" y="3641703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4255160" y="433055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67807"/>
              </p:ext>
            </p:extLst>
          </p:nvPr>
        </p:nvGraphicFramePr>
        <p:xfrm>
          <a:off x="4351457" y="43651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08044" y="4242557"/>
            <a:ext cx="360000" cy="355000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2771800" y="4473962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가분수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62" y="446290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/>
          <p:cNvSpPr/>
          <p:nvPr/>
        </p:nvSpPr>
        <p:spPr>
          <a:xfrm>
            <a:off x="1352306" y="34546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883567" y="3414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6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카드를 사용하여 대분수와 가분수를 만들고 다음 활동을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 앤 드롭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카드를 드래그하여 이동하는 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칸에 하나의 숫자 카드만 이동 가능함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다시 하기로 초기화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702691" y="14882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2675956" y="5305951"/>
            <a:ext cx="1595920" cy="256563"/>
            <a:chOff x="319554" y="1245924"/>
            <a:chExt cx="2636592" cy="423864"/>
          </a:xfrm>
        </p:grpSpPr>
        <p:pic>
          <p:nvPicPr>
            <p:cNvPr id="7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575493" y="5022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3585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9199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8819" y="18157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고르세요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123728" y="2420888"/>
            <a:ext cx="2578963" cy="74587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4450498" y="2129870"/>
            <a:ext cx="2470407" cy="227347"/>
            <a:chOff x="4421577" y="2197503"/>
            <a:chExt cx="2346667" cy="22734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4421577" y="2197503"/>
              <a:ext cx="2346667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카드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옮기세요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6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1949958" y="3602592"/>
            <a:ext cx="186595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내가 만든 가분수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58015"/>
              </p:ext>
            </p:extLst>
          </p:nvPr>
        </p:nvGraphicFramePr>
        <p:xfrm>
          <a:off x="4103948" y="3499118"/>
          <a:ext cx="43978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4117992" y="3248980"/>
            <a:ext cx="410477" cy="47748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17" y="5257240"/>
            <a:ext cx="1080000" cy="339623"/>
          </a:xfrm>
          <a:prstGeom prst="rect">
            <a:avLst/>
          </a:prstGeom>
        </p:spPr>
      </p:pic>
      <p:sp>
        <p:nvSpPr>
          <p:cNvPr id="91" name="타원 90"/>
          <p:cNvSpPr/>
          <p:nvPr/>
        </p:nvSpPr>
        <p:spPr>
          <a:xfrm>
            <a:off x="1997275" y="227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511598" y="3166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00" y="2559600"/>
            <a:ext cx="402000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00" y="2559600"/>
            <a:ext cx="410400" cy="4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00" y="2559600"/>
            <a:ext cx="410400" cy="4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카드를 사용하여 대분수와 가분수를 만들고 다음 활동을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702691" y="14882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575493" y="5022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9199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8819" y="18157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가분수를 대분수로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123728" y="2420888"/>
            <a:ext cx="2578963" cy="74587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4450498" y="2129870"/>
            <a:ext cx="2470407" cy="227347"/>
            <a:chOff x="4421577" y="2197503"/>
            <a:chExt cx="2346667" cy="22734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4421577" y="2197503"/>
              <a:ext cx="2346667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카드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옮기세요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6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1949958" y="3602592"/>
            <a:ext cx="186595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내가 만든 가분수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45703"/>
              </p:ext>
            </p:extLst>
          </p:nvPr>
        </p:nvGraphicFramePr>
        <p:xfrm>
          <a:off x="4103948" y="3499118"/>
          <a:ext cx="43978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00" y="2559600"/>
            <a:ext cx="402000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00" y="2559600"/>
            <a:ext cx="410400" cy="4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00" y="2559600"/>
            <a:ext cx="410400" cy="4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97" y="3641703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108219" y="4330555"/>
            <a:ext cx="639715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80940"/>
              </p:ext>
            </p:extLst>
          </p:nvPr>
        </p:nvGraphicFramePr>
        <p:xfrm>
          <a:off x="4396591" y="43651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0704" y="4118962"/>
            <a:ext cx="360000" cy="355000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2771800" y="4473962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</a:t>
            </a:r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분수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62" y="446290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03948" y="4461572"/>
            <a:ext cx="32412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352306" y="34546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 flipH="1">
            <a:off x="2675956" y="5305951"/>
            <a:ext cx="1595920" cy="256563"/>
            <a:chOff x="319554" y="1245924"/>
            <a:chExt cx="2636592" cy="423864"/>
          </a:xfrm>
        </p:grpSpPr>
        <p:pic>
          <p:nvPicPr>
            <p:cNvPr id="81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6" name="타원 95"/>
          <p:cNvSpPr/>
          <p:nvPr/>
        </p:nvSpPr>
        <p:spPr>
          <a:xfrm>
            <a:off x="3883567" y="3414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번째 이너 페이지 내용과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5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3568363" y="2708920"/>
            <a:ext cx="3271889" cy="2311844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4466" y="2708920"/>
            <a:ext cx="3271889" cy="2311844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카드를 사용하여 대분수와 가분수를 만들고 다음 활동을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한글과 숫자 사이 한 칸 띄어쓰기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 크기는 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702691" y="14882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795606" y="5020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5550"/>
              </p:ext>
            </p:extLst>
          </p:nvPr>
        </p:nvGraphicFramePr>
        <p:xfrm>
          <a:off x="2066485" y="36727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58960"/>
              </p:ext>
            </p:extLst>
          </p:nvPr>
        </p:nvGraphicFramePr>
        <p:xfrm>
          <a:off x="2587475" y="36727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7291" y="3481074"/>
            <a:ext cx="26055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76508"/>
              </p:ext>
            </p:extLst>
          </p:nvPr>
        </p:nvGraphicFramePr>
        <p:xfrm>
          <a:off x="4369200" y="39331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36671"/>
              </p:ext>
            </p:extLst>
          </p:nvPr>
        </p:nvGraphicFramePr>
        <p:xfrm>
          <a:off x="4928330" y="39331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995936" y="4022215"/>
            <a:ext cx="26055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    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0225"/>
              </p:ext>
            </p:extLst>
          </p:nvPr>
        </p:nvGraphicFramePr>
        <p:xfrm>
          <a:off x="5521328" y="39331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 bwMode="auto">
          <a:xfrm>
            <a:off x="3905175" y="3672782"/>
            <a:ext cx="2646768" cy="123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715" y="3480186"/>
            <a:ext cx="360000" cy="355000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9199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98819" y="18157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합을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11" y="2544970"/>
            <a:ext cx="1005278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759965" y="2531588"/>
            <a:ext cx="1005278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789" y="3104820"/>
            <a:ext cx="15044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        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45551"/>
              </p:ext>
            </p:extLst>
          </p:nvPr>
        </p:nvGraphicFramePr>
        <p:xfrm>
          <a:off x="995420" y="30130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74240"/>
              </p:ext>
            </p:extLst>
          </p:nvPr>
        </p:nvGraphicFramePr>
        <p:xfrm>
          <a:off x="1689865" y="30130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8" y="3188133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4080161" y="3124754"/>
            <a:ext cx="15044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        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24540"/>
              </p:ext>
            </p:extLst>
          </p:nvPr>
        </p:nvGraphicFramePr>
        <p:xfrm>
          <a:off x="4343792" y="30329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93899"/>
              </p:ext>
            </p:extLst>
          </p:nvPr>
        </p:nvGraphicFramePr>
        <p:xfrm>
          <a:off x="5038237" y="30329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30" y="3208067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213033" y="23219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24466" y="30276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384487" y="39967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16035" y="3672781"/>
            <a:ext cx="2646768" cy="12323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841" y="353526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카드를 사용하여 대분수와 가분수를 만들고 다음 활동을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702691" y="14882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68363" y="2708920"/>
            <a:ext cx="3271889" cy="2311844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24466" y="2708920"/>
            <a:ext cx="3271889" cy="2311844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17502"/>
              </p:ext>
            </p:extLst>
          </p:nvPr>
        </p:nvGraphicFramePr>
        <p:xfrm>
          <a:off x="2066485" y="36727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80808"/>
              </p:ext>
            </p:extLst>
          </p:nvPr>
        </p:nvGraphicFramePr>
        <p:xfrm>
          <a:off x="2587475" y="36727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57291" y="3481074"/>
            <a:ext cx="26055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30085"/>
              </p:ext>
            </p:extLst>
          </p:nvPr>
        </p:nvGraphicFramePr>
        <p:xfrm>
          <a:off x="4369200" y="39331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31648"/>
              </p:ext>
            </p:extLst>
          </p:nvPr>
        </p:nvGraphicFramePr>
        <p:xfrm>
          <a:off x="4928330" y="39331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995936" y="4022215"/>
            <a:ext cx="26055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87835"/>
              </p:ext>
            </p:extLst>
          </p:nvPr>
        </p:nvGraphicFramePr>
        <p:xfrm>
          <a:off x="5521328" y="39331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616035" y="3672781"/>
            <a:ext cx="2646768" cy="12323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841" y="3535268"/>
            <a:ext cx="360000" cy="355000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 bwMode="auto">
          <a:xfrm>
            <a:off x="3973126" y="3672782"/>
            <a:ext cx="2628321" cy="123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715" y="3480186"/>
            <a:ext cx="360000" cy="355000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9199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98819" y="18157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차를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00011" y="2544970"/>
            <a:ext cx="1005278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759965" y="2531588"/>
            <a:ext cx="1005278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1789" y="3104820"/>
            <a:ext cx="15044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        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90900"/>
              </p:ext>
            </p:extLst>
          </p:nvPr>
        </p:nvGraphicFramePr>
        <p:xfrm>
          <a:off x="995420" y="30130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25179"/>
              </p:ext>
            </p:extLst>
          </p:nvPr>
        </p:nvGraphicFramePr>
        <p:xfrm>
          <a:off x="1689865" y="30130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8" y="3188133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4080161" y="3124754"/>
            <a:ext cx="15044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        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5314"/>
              </p:ext>
            </p:extLst>
          </p:nvPr>
        </p:nvGraphicFramePr>
        <p:xfrm>
          <a:off x="4343792" y="30329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07703"/>
              </p:ext>
            </p:extLst>
          </p:nvPr>
        </p:nvGraphicFramePr>
        <p:xfrm>
          <a:off x="5038237" y="30329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30" y="3208067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8407"/>
              </p:ext>
            </p:extLst>
          </p:nvPr>
        </p:nvGraphicFramePr>
        <p:xfrm>
          <a:off x="1403648" y="42476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56739"/>
              </p:ext>
            </p:extLst>
          </p:nvPr>
        </p:nvGraphicFramePr>
        <p:xfrm>
          <a:off x="2123728" y="42475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1883"/>
              </p:ext>
            </p:extLst>
          </p:nvPr>
        </p:nvGraphicFramePr>
        <p:xfrm>
          <a:off x="6206538" y="39012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212976"/>
            <a:ext cx="60077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분모가 같은 분수의 덧셈과 뺄셈의 계산 원리를 이해하고 그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715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43147</TotalTime>
  <Words>2823</Words>
  <Application>Microsoft Office PowerPoint</Application>
  <PresentationFormat>화면 슬라이드 쇼(4:3)</PresentationFormat>
  <Paragraphs>1181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7510</cp:revision>
  <cp:lastPrinted>2021-12-20T01:30:02Z</cp:lastPrinted>
  <dcterms:created xsi:type="dcterms:W3CDTF">2008-07-15T12:19:11Z</dcterms:created>
  <dcterms:modified xsi:type="dcterms:W3CDTF">2022-05-13T01:37:54Z</dcterms:modified>
</cp:coreProperties>
</file>