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87" r:id="rId5"/>
    <p:sldId id="1338" r:id="rId6"/>
    <p:sldId id="1388" r:id="rId7"/>
    <p:sldId id="1390" r:id="rId8"/>
    <p:sldId id="1384" r:id="rId9"/>
    <p:sldId id="1391" r:id="rId10"/>
    <p:sldId id="1392" r:id="rId11"/>
    <p:sldId id="1393" r:id="rId12"/>
    <p:sldId id="1394" r:id="rId13"/>
    <p:sldId id="1395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8EC"/>
    <a:srgbClr val="00A0FF"/>
    <a:srgbClr val="C3D69B"/>
    <a:srgbClr val="336600"/>
    <a:srgbClr val="FDDA8E"/>
    <a:srgbClr val="339933"/>
    <a:srgbClr val="B3CC82"/>
    <a:srgbClr val="33742A"/>
    <a:srgbClr val="DEDEDE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50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44639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2022.05.12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4456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78" y="1657733"/>
            <a:ext cx="324036" cy="31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2087724" y="2720969"/>
            <a:ext cx="1116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97143"/>
              </p:ext>
            </p:extLst>
          </p:nvPr>
        </p:nvGraphicFramePr>
        <p:xfrm>
          <a:off x="2205261" y="26341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94304"/>
              </p:ext>
            </p:extLst>
          </p:nvPr>
        </p:nvGraphicFramePr>
        <p:xfrm>
          <a:off x="2771800" y="26337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868396" y="2726667"/>
            <a:ext cx="1116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64700"/>
              </p:ext>
            </p:extLst>
          </p:nvPr>
        </p:nvGraphicFramePr>
        <p:xfrm>
          <a:off x="3985826" y="26398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36068"/>
              </p:ext>
            </p:extLst>
          </p:nvPr>
        </p:nvGraphicFramePr>
        <p:xfrm>
          <a:off x="4552365" y="26394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6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63" y="2648208"/>
            <a:ext cx="559110" cy="54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2123728" y="3942288"/>
            <a:ext cx="1116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1951"/>
              </p:ext>
            </p:extLst>
          </p:nvPr>
        </p:nvGraphicFramePr>
        <p:xfrm>
          <a:off x="2241265" y="385542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79082"/>
              </p:ext>
            </p:extLst>
          </p:nvPr>
        </p:nvGraphicFramePr>
        <p:xfrm>
          <a:off x="2807804" y="385505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3887924" y="3947986"/>
            <a:ext cx="1116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97303"/>
              </p:ext>
            </p:extLst>
          </p:nvPr>
        </p:nvGraphicFramePr>
        <p:xfrm>
          <a:off x="4005461" y="38611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68274"/>
              </p:ext>
            </p:extLst>
          </p:nvPr>
        </p:nvGraphicFramePr>
        <p:xfrm>
          <a:off x="4572000" y="386075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4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69527"/>
            <a:ext cx="559110" cy="54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11275" y="270221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341250" y="3930960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0473" y="2463279"/>
            <a:ext cx="360000" cy="355000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7442" y="3699456"/>
            <a:ext cx="360000" cy="3550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61413" y="116632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78" y="1657733"/>
            <a:ext cx="324036" cy="31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935596" y="3402228"/>
            <a:ext cx="1116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992750"/>
              </p:ext>
            </p:extLst>
          </p:nvPr>
        </p:nvGraphicFramePr>
        <p:xfrm>
          <a:off x="1053133" y="331536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25771"/>
              </p:ext>
            </p:extLst>
          </p:nvPr>
        </p:nvGraphicFramePr>
        <p:xfrm>
          <a:off x="1619672" y="331499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2389473" y="3407926"/>
            <a:ext cx="1116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15992"/>
              </p:ext>
            </p:extLst>
          </p:nvPr>
        </p:nvGraphicFramePr>
        <p:xfrm>
          <a:off x="2507010" y="33210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4856"/>
              </p:ext>
            </p:extLst>
          </p:nvPr>
        </p:nvGraphicFramePr>
        <p:xfrm>
          <a:off x="3073549" y="33206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6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50" y="3329467"/>
            <a:ext cx="559110" cy="54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4054227" y="3394799"/>
            <a:ext cx="1116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43781"/>
              </p:ext>
            </p:extLst>
          </p:nvPr>
        </p:nvGraphicFramePr>
        <p:xfrm>
          <a:off x="4171764" y="330793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80850"/>
              </p:ext>
            </p:extLst>
          </p:nvPr>
        </p:nvGraphicFramePr>
        <p:xfrm>
          <a:off x="4738303" y="33075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5508104" y="3400497"/>
            <a:ext cx="1116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38294"/>
              </p:ext>
            </p:extLst>
          </p:nvPr>
        </p:nvGraphicFramePr>
        <p:xfrm>
          <a:off x="5625641" y="33136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63992"/>
              </p:ext>
            </p:extLst>
          </p:nvPr>
        </p:nvGraphicFramePr>
        <p:xfrm>
          <a:off x="6192180" y="331326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4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81" y="3322038"/>
            <a:ext cx="559110" cy="54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98762" y="3383471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112875" y="3383471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5516" y="2056112"/>
            <a:ext cx="6667165" cy="3201452"/>
            <a:chOff x="192745" y="2071838"/>
            <a:chExt cx="6667165" cy="320145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233856"/>
              <a:ext cx="6667165" cy="28513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89203" y="207183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83568" y="2535446"/>
            <a:ext cx="19082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   =1,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84976"/>
              </p:ext>
            </p:extLst>
          </p:nvPr>
        </p:nvGraphicFramePr>
        <p:xfrm>
          <a:off x="801105" y="24485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18522"/>
              </p:ext>
            </p:extLst>
          </p:nvPr>
        </p:nvGraphicFramePr>
        <p:xfrm>
          <a:off x="1367644" y="24482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4" y="261900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3407"/>
              </p:ext>
            </p:extLst>
          </p:nvPr>
        </p:nvGraphicFramePr>
        <p:xfrm>
          <a:off x="1879129" y="24485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555776" y="2535739"/>
            <a:ext cx="30508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   =1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10317"/>
              </p:ext>
            </p:extLst>
          </p:nvPr>
        </p:nvGraphicFramePr>
        <p:xfrm>
          <a:off x="2673313" y="244887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15703"/>
              </p:ext>
            </p:extLst>
          </p:nvPr>
        </p:nvGraphicFramePr>
        <p:xfrm>
          <a:off x="3239852" y="24485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0065"/>
              </p:ext>
            </p:extLst>
          </p:nvPr>
        </p:nvGraphicFramePr>
        <p:xfrm>
          <a:off x="3751337" y="24488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94537"/>
              </p:ext>
            </p:extLst>
          </p:nvPr>
        </p:nvGraphicFramePr>
        <p:xfrm>
          <a:off x="4401505" y="245593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683568" y="3192195"/>
            <a:ext cx="1116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79051"/>
              </p:ext>
            </p:extLst>
          </p:nvPr>
        </p:nvGraphicFramePr>
        <p:xfrm>
          <a:off x="801105" y="310532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60995"/>
              </p:ext>
            </p:extLst>
          </p:nvPr>
        </p:nvGraphicFramePr>
        <p:xfrm>
          <a:off x="1367644" y="310496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TextBox 120"/>
          <p:cNvSpPr txBox="1"/>
          <p:nvPr/>
        </p:nvSpPr>
        <p:spPr>
          <a:xfrm>
            <a:off x="2137444" y="3197893"/>
            <a:ext cx="2648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58121"/>
              </p:ext>
            </p:extLst>
          </p:nvPr>
        </p:nvGraphicFramePr>
        <p:xfrm>
          <a:off x="2254982" y="31110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65802"/>
              </p:ext>
            </p:extLst>
          </p:nvPr>
        </p:nvGraphicFramePr>
        <p:xfrm>
          <a:off x="2821521" y="311066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4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22" y="3119434"/>
            <a:ext cx="559110" cy="54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TextBox 124"/>
          <p:cNvSpPr txBox="1"/>
          <p:nvPr/>
        </p:nvSpPr>
        <p:spPr>
          <a:xfrm>
            <a:off x="1746734" y="317343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4" y="389705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TextBox 126"/>
          <p:cNvSpPr txBox="1"/>
          <p:nvPr/>
        </p:nvSpPr>
        <p:spPr>
          <a:xfrm>
            <a:off x="683567" y="3796613"/>
            <a:ext cx="24577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   =1    ,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25284"/>
              </p:ext>
            </p:extLst>
          </p:nvPr>
        </p:nvGraphicFramePr>
        <p:xfrm>
          <a:off x="801105" y="370974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6914"/>
              </p:ext>
            </p:extLst>
          </p:nvPr>
        </p:nvGraphicFramePr>
        <p:xfrm>
          <a:off x="1367644" y="370938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24846"/>
              </p:ext>
            </p:extLst>
          </p:nvPr>
        </p:nvGraphicFramePr>
        <p:xfrm>
          <a:off x="1879129" y="37096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2951820" y="3796906"/>
            <a:ext cx="30508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51747"/>
              </p:ext>
            </p:extLst>
          </p:nvPr>
        </p:nvGraphicFramePr>
        <p:xfrm>
          <a:off x="3069357" y="37100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07800"/>
              </p:ext>
            </p:extLst>
          </p:nvPr>
        </p:nvGraphicFramePr>
        <p:xfrm>
          <a:off x="3635896" y="37096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67341"/>
              </p:ext>
            </p:extLst>
          </p:nvPr>
        </p:nvGraphicFramePr>
        <p:xfrm>
          <a:off x="4147381" y="37099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57868"/>
              </p:ext>
            </p:extLst>
          </p:nvPr>
        </p:nvGraphicFramePr>
        <p:xfrm>
          <a:off x="2519772" y="370750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7" name="TextBox 136"/>
          <p:cNvSpPr txBox="1"/>
          <p:nvPr/>
        </p:nvSpPr>
        <p:spPr>
          <a:xfrm>
            <a:off x="686805" y="4482348"/>
            <a:ext cx="1116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</a:p>
        </p:txBody>
      </p: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54936"/>
              </p:ext>
            </p:extLst>
          </p:nvPr>
        </p:nvGraphicFramePr>
        <p:xfrm>
          <a:off x="804342" y="439548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95286"/>
              </p:ext>
            </p:extLst>
          </p:nvPr>
        </p:nvGraphicFramePr>
        <p:xfrm>
          <a:off x="1370881" y="439511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2140682" y="4488046"/>
            <a:ext cx="27828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2977"/>
              </p:ext>
            </p:extLst>
          </p:nvPr>
        </p:nvGraphicFramePr>
        <p:xfrm>
          <a:off x="2258219" y="44011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20068"/>
              </p:ext>
            </p:extLst>
          </p:nvPr>
        </p:nvGraphicFramePr>
        <p:xfrm>
          <a:off x="2824758" y="44008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3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59" y="4409587"/>
            <a:ext cx="559110" cy="54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TextBox 143"/>
          <p:cNvSpPr txBox="1"/>
          <p:nvPr/>
        </p:nvSpPr>
        <p:spPr>
          <a:xfrm>
            <a:off x="1745453" y="4471020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261413" y="116632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9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달이와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우주가 정리함과 연필을 꾸미는 데 사용한 리본은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모두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26" y="2749922"/>
            <a:ext cx="4074790" cy="212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2493405" y="4509829"/>
            <a:ext cx="735614" cy="3648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</a:t>
            </a:r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578721" y="4509829"/>
            <a:ext cx="735614" cy="3648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81309" y="2232714"/>
            <a:ext cx="2062600" cy="91162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    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정리함을 꾸몄어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이등변 삼각형 52"/>
          <p:cNvSpPr/>
          <p:nvPr/>
        </p:nvSpPr>
        <p:spPr>
          <a:xfrm flipV="1">
            <a:off x="3116551" y="3143357"/>
            <a:ext cx="159305" cy="277252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69294 w 159305"/>
              <a:gd name="connsiteY0" fmla="*/ 277252 h 277252"/>
              <a:gd name="connsiteX1" fmla="*/ 0 w 159305"/>
              <a:gd name="connsiteY1" fmla="*/ 0 h 277252"/>
              <a:gd name="connsiteX2" fmla="*/ 159305 w 159305"/>
              <a:gd name="connsiteY2" fmla="*/ 277252 h 277252"/>
              <a:gd name="connsiteX3" fmla="*/ 69294 w 159305"/>
              <a:gd name="connsiteY3" fmla="*/ 277252 h 27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305" h="277252">
                <a:moveTo>
                  <a:pt x="69294" y="277252"/>
                </a:moveTo>
                <a:lnTo>
                  <a:pt x="0" y="0"/>
                </a:lnTo>
                <a:lnTo>
                  <a:pt x="159305" y="277252"/>
                </a:lnTo>
                <a:lnTo>
                  <a:pt x="69294" y="27725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202889" y="2232714"/>
            <a:ext cx="1968599" cy="8908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     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연필을 꾸몄어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이등변 삼각형 55"/>
          <p:cNvSpPr/>
          <p:nvPr/>
        </p:nvSpPr>
        <p:spPr>
          <a:xfrm flipV="1">
            <a:off x="4317445" y="3128667"/>
            <a:ext cx="254555" cy="232802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164544 w 254555"/>
              <a:gd name="connsiteY0" fmla="*/ 232802 h 232802"/>
              <a:gd name="connsiteX1" fmla="*/ 0 w 254555"/>
              <a:gd name="connsiteY1" fmla="*/ 0 h 232802"/>
              <a:gd name="connsiteX2" fmla="*/ 254555 w 254555"/>
              <a:gd name="connsiteY2" fmla="*/ 232802 h 232802"/>
              <a:gd name="connsiteX3" fmla="*/ 164544 w 254555"/>
              <a:gd name="connsiteY3" fmla="*/ 232802 h 23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555" h="232802">
                <a:moveTo>
                  <a:pt x="164544" y="232802"/>
                </a:moveTo>
                <a:lnTo>
                  <a:pt x="0" y="0"/>
                </a:lnTo>
                <a:lnTo>
                  <a:pt x="254555" y="232802"/>
                </a:lnTo>
                <a:lnTo>
                  <a:pt x="164544" y="23280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358614"/>
              </p:ext>
            </p:extLst>
          </p:nvPr>
        </p:nvGraphicFramePr>
        <p:xfrm>
          <a:off x="2591780" y="22408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 bwMode="auto">
          <a:xfrm>
            <a:off x="3193323" y="4951487"/>
            <a:ext cx="806746" cy="574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78099"/>
              </p:ext>
            </p:extLst>
          </p:nvPr>
        </p:nvGraphicFramePr>
        <p:xfrm>
          <a:off x="3275856" y="493350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68634"/>
              </p:ext>
            </p:extLst>
          </p:nvPr>
        </p:nvGraphicFramePr>
        <p:xfrm>
          <a:off x="5102535" y="22378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15989" y="5013176"/>
            <a:ext cx="40748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3473" y="4874670"/>
            <a:ext cx="360000" cy="355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61413" y="116632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9377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1_1_1.png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타원 71"/>
          <p:cNvSpPr/>
          <p:nvPr/>
        </p:nvSpPr>
        <p:spPr>
          <a:xfrm>
            <a:off x="2267744" y="4805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393092" y="2281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26" y="2749922"/>
            <a:ext cx="4074790" cy="212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2493405" y="4599337"/>
            <a:ext cx="735614" cy="2753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</a:t>
            </a:r>
            <a:r>
              <a:rPr lang="ko-KR" altLang="en-US" sz="1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578721" y="4599337"/>
            <a:ext cx="735614" cy="2753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3193323" y="4951487"/>
            <a:ext cx="806746" cy="574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69328"/>
              </p:ext>
            </p:extLst>
          </p:nvPr>
        </p:nvGraphicFramePr>
        <p:xfrm>
          <a:off x="3275856" y="493350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15989" y="5013176"/>
            <a:ext cx="40748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3473" y="4874670"/>
            <a:ext cx="360000" cy="355000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98562" y="3465004"/>
            <a:ext cx="6667165" cy="1772361"/>
            <a:chOff x="192745" y="3500929"/>
            <a:chExt cx="6667165" cy="177236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662947"/>
              <a:ext cx="6667165" cy="14222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50092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59531" y="3912275"/>
            <a:ext cx="63709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달이와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우주가 정리함과 연필을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꾸미는 데 사용한 리본은 모두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6851"/>
              </p:ext>
            </p:extLst>
          </p:nvPr>
        </p:nvGraphicFramePr>
        <p:xfrm>
          <a:off x="477069" y="381694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4753"/>
              </p:ext>
            </p:extLst>
          </p:nvPr>
        </p:nvGraphicFramePr>
        <p:xfrm>
          <a:off x="1043608" y="381657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24208"/>
              </p:ext>
            </p:extLst>
          </p:nvPr>
        </p:nvGraphicFramePr>
        <p:xfrm>
          <a:off x="1558267" y="38166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77963"/>
              </p:ext>
            </p:extLst>
          </p:nvPr>
        </p:nvGraphicFramePr>
        <p:xfrm>
          <a:off x="3790515" y="436510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61413" y="116632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681309" y="2232714"/>
            <a:ext cx="2062600" cy="91162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    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정리함을 꾸몄어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이등변 삼각형 52"/>
          <p:cNvSpPr/>
          <p:nvPr/>
        </p:nvSpPr>
        <p:spPr>
          <a:xfrm flipV="1">
            <a:off x="3116551" y="3143357"/>
            <a:ext cx="159305" cy="277252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69294 w 159305"/>
              <a:gd name="connsiteY0" fmla="*/ 277252 h 277252"/>
              <a:gd name="connsiteX1" fmla="*/ 0 w 159305"/>
              <a:gd name="connsiteY1" fmla="*/ 0 h 277252"/>
              <a:gd name="connsiteX2" fmla="*/ 159305 w 159305"/>
              <a:gd name="connsiteY2" fmla="*/ 277252 h 277252"/>
              <a:gd name="connsiteX3" fmla="*/ 69294 w 159305"/>
              <a:gd name="connsiteY3" fmla="*/ 277252 h 27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305" h="277252">
                <a:moveTo>
                  <a:pt x="69294" y="277252"/>
                </a:moveTo>
                <a:lnTo>
                  <a:pt x="0" y="0"/>
                </a:lnTo>
                <a:lnTo>
                  <a:pt x="159305" y="277252"/>
                </a:lnTo>
                <a:lnTo>
                  <a:pt x="69294" y="27725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이등변 삼각형 55"/>
          <p:cNvSpPr/>
          <p:nvPr/>
        </p:nvSpPr>
        <p:spPr>
          <a:xfrm flipV="1">
            <a:off x="4317445" y="3128667"/>
            <a:ext cx="254555" cy="232802"/>
          </a:xfrm>
          <a:custGeom>
            <a:avLst/>
            <a:gdLst>
              <a:gd name="connsiteX0" fmla="*/ 0 w 90011"/>
              <a:gd name="connsiteY0" fmla="*/ 204227 h 204227"/>
              <a:gd name="connsiteX1" fmla="*/ 45006 w 90011"/>
              <a:gd name="connsiteY1" fmla="*/ 0 h 204227"/>
              <a:gd name="connsiteX2" fmla="*/ 90011 w 90011"/>
              <a:gd name="connsiteY2" fmla="*/ 204227 h 204227"/>
              <a:gd name="connsiteX3" fmla="*/ 0 w 90011"/>
              <a:gd name="connsiteY3" fmla="*/ 204227 h 204227"/>
              <a:gd name="connsiteX0" fmla="*/ 164544 w 254555"/>
              <a:gd name="connsiteY0" fmla="*/ 232802 h 232802"/>
              <a:gd name="connsiteX1" fmla="*/ 0 w 254555"/>
              <a:gd name="connsiteY1" fmla="*/ 0 h 232802"/>
              <a:gd name="connsiteX2" fmla="*/ 254555 w 254555"/>
              <a:gd name="connsiteY2" fmla="*/ 232802 h 232802"/>
              <a:gd name="connsiteX3" fmla="*/ 164544 w 254555"/>
              <a:gd name="connsiteY3" fmla="*/ 232802 h 23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555" h="232802">
                <a:moveTo>
                  <a:pt x="164544" y="232802"/>
                </a:moveTo>
                <a:lnTo>
                  <a:pt x="0" y="0"/>
                </a:lnTo>
                <a:lnTo>
                  <a:pt x="254555" y="232802"/>
                </a:lnTo>
                <a:lnTo>
                  <a:pt x="164544" y="23280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13330"/>
              </p:ext>
            </p:extLst>
          </p:nvPr>
        </p:nvGraphicFramePr>
        <p:xfrm>
          <a:off x="2591780" y="22408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달이와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우주가 정리함과 연필을 꾸미는 데 사용한 리본은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모두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02889" y="2232714"/>
            <a:ext cx="1968599" cy="8908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     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연필을 꾸몄어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26577"/>
              </p:ext>
            </p:extLst>
          </p:nvPr>
        </p:nvGraphicFramePr>
        <p:xfrm>
          <a:off x="5102535" y="22378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8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6446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suhi_h_0402_01_0002.html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86772" y="2651926"/>
            <a:ext cx="5240728" cy="1677246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1318931" y="2841315"/>
            <a:ext cx="2254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73118"/>
              </p:ext>
            </p:extLst>
          </p:nvPr>
        </p:nvGraphicFramePr>
        <p:xfrm>
          <a:off x="1435852" y="2746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1578"/>
              </p:ext>
            </p:extLst>
          </p:nvPr>
        </p:nvGraphicFramePr>
        <p:xfrm>
          <a:off x="1975900" y="2746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069117"/>
              </p:ext>
            </p:extLst>
          </p:nvPr>
        </p:nvGraphicFramePr>
        <p:xfrm>
          <a:off x="1912860" y="361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42385"/>
              </p:ext>
            </p:extLst>
          </p:nvPr>
        </p:nvGraphicFramePr>
        <p:xfrm>
          <a:off x="2483768" y="361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6638"/>
              </p:ext>
            </p:extLst>
          </p:nvPr>
        </p:nvGraphicFramePr>
        <p:xfrm>
          <a:off x="3076766" y="3610800"/>
          <a:ext cx="513581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1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793764" y="3699001"/>
            <a:ext cx="4110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93501"/>
              </p:ext>
            </p:extLst>
          </p:nvPr>
        </p:nvGraphicFramePr>
        <p:xfrm>
          <a:off x="4608004" y="361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995131"/>
              </p:ext>
            </p:extLst>
          </p:nvPr>
        </p:nvGraphicFramePr>
        <p:xfrm>
          <a:off x="3906994" y="3610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31" y="376573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81" y="2921139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61413" y="116632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66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66" y="2653880"/>
            <a:ext cx="1337118" cy="62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90" y="2486920"/>
            <a:ext cx="3551225" cy="143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0299" y="210356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50837" y="210219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8282" y="2714267"/>
            <a:ext cx="10182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56358"/>
              </p:ext>
            </p:extLst>
          </p:nvPr>
        </p:nvGraphicFramePr>
        <p:xfrm>
          <a:off x="1126294" y="26274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97157"/>
              </p:ext>
            </p:extLst>
          </p:nvPr>
        </p:nvGraphicFramePr>
        <p:xfrm>
          <a:off x="1702358" y="26270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60915"/>
              </p:ext>
            </p:extLst>
          </p:nvPr>
        </p:nvGraphicFramePr>
        <p:xfrm>
          <a:off x="3136907" y="359472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69072"/>
              </p:ext>
            </p:extLst>
          </p:nvPr>
        </p:nvGraphicFramePr>
        <p:xfrm>
          <a:off x="4706792" y="359472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18329"/>
              </p:ext>
            </p:extLst>
          </p:nvPr>
        </p:nvGraphicFramePr>
        <p:xfrm>
          <a:off x="3962631" y="434737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01581" y="4433285"/>
            <a:ext cx="16543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7838"/>
              </p:ext>
            </p:extLst>
          </p:nvPr>
        </p:nvGraphicFramePr>
        <p:xfrm>
          <a:off x="2809593" y="434641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68918"/>
              </p:ext>
            </p:extLst>
          </p:nvPr>
        </p:nvGraphicFramePr>
        <p:xfrm>
          <a:off x="3385657" y="434605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9" name="그룹 78"/>
          <p:cNvGrpSpPr/>
          <p:nvPr/>
        </p:nvGrpSpPr>
        <p:grpSpPr>
          <a:xfrm>
            <a:off x="2730818" y="5271008"/>
            <a:ext cx="1595920" cy="256563"/>
            <a:chOff x="319554" y="1245924"/>
            <a:chExt cx="2636592" cy="423864"/>
          </a:xfrm>
        </p:grpSpPr>
        <p:pic>
          <p:nvPicPr>
            <p:cNvPr id="80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4" name="타원 103"/>
          <p:cNvSpPr/>
          <p:nvPr/>
        </p:nvSpPr>
        <p:spPr>
          <a:xfrm>
            <a:off x="2435257" y="5215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61413" y="116632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0133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1_1_1_01.svg / 1_1_1_02.svg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 bwMode="auto">
          <a:xfrm>
            <a:off x="3145767" y="358045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7126" y="3376170"/>
            <a:ext cx="360000" cy="355000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 bwMode="auto">
          <a:xfrm>
            <a:off x="4705351" y="358045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3965725" y="433411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7034" y="4116278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41002" y="340295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002" y="2276872"/>
            <a:ext cx="4085218" cy="16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66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66" y="2653880"/>
            <a:ext cx="1337118" cy="62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18282" y="2714267"/>
            <a:ext cx="10182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27415"/>
              </p:ext>
            </p:extLst>
          </p:nvPr>
        </p:nvGraphicFramePr>
        <p:xfrm>
          <a:off x="1126294" y="26274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780608"/>
              </p:ext>
            </p:extLst>
          </p:nvPr>
        </p:nvGraphicFramePr>
        <p:xfrm>
          <a:off x="1702358" y="26270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48796"/>
              </p:ext>
            </p:extLst>
          </p:nvPr>
        </p:nvGraphicFramePr>
        <p:xfrm>
          <a:off x="3136907" y="359472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45438"/>
              </p:ext>
            </p:extLst>
          </p:nvPr>
        </p:nvGraphicFramePr>
        <p:xfrm>
          <a:off x="4706792" y="359472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53445"/>
              </p:ext>
            </p:extLst>
          </p:nvPr>
        </p:nvGraphicFramePr>
        <p:xfrm>
          <a:off x="3708211" y="434737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447764" y="4433285"/>
            <a:ext cx="2855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20792"/>
              </p:ext>
            </p:extLst>
          </p:nvPr>
        </p:nvGraphicFramePr>
        <p:xfrm>
          <a:off x="2555776" y="434641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32811"/>
              </p:ext>
            </p:extLst>
          </p:nvPr>
        </p:nvGraphicFramePr>
        <p:xfrm>
          <a:off x="3131840" y="434605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47822"/>
              </p:ext>
            </p:extLst>
          </p:nvPr>
        </p:nvGraphicFramePr>
        <p:xfrm>
          <a:off x="4639822" y="430619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2732400" y="5270400"/>
            <a:ext cx="1595920" cy="256563"/>
            <a:chOff x="5778748" y="2095482"/>
            <a:chExt cx="1595920" cy="256563"/>
          </a:xfrm>
        </p:grpSpPr>
        <p:grpSp>
          <p:nvGrpSpPr>
            <p:cNvPr id="106" name="그룹 105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109" name="Picture 1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0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1" name="Picture 1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2" name="TextBox 111"/>
          <p:cNvSpPr txBox="1"/>
          <p:nvPr/>
        </p:nvSpPr>
        <p:spPr>
          <a:xfrm>
            <a:off x="2332323" y="192600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46451" y="192426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377976" y="192600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61413" y="116632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6648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1_1_1_02.svg / 1_1_1_03.svg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3154950" y="357888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4702253" y="357888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720210" y="432817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4292376" y="448848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3678" y="4694705"/>
            <a:ext cx="360000" cy="355000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 bwMode="auto">
          <a:xfrm>
            <a:off x="4652232" y="428409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38784" y="4287306"/>
            <a:ext cx="360000" cy="355000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7126" y="3376170"/>
            <a:ext cx="360000" cy="3550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48975" y="3349691"/>
            <a:ext cx="360000" cy="3550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4845" y="408131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계산한 것에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OX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효과음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006" y="1643924"/>
            <a:ext cx="318876" cy="308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6" y="3133418"/>
            <a:ext cx="5732209" cy="92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821373" y="3369663"/>
            <a:ext cx="2268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77325"/>
              </p:ext>
            </p:extLst>
          </p:nvPr>
        </p:nvGraphicFramePr>
        <p:xfrm>
          <a:off x="938910" y="328460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30273"/>
              </p:ext>
            </p:extLst>
          </p:nvPr>
        </p:nvGraphicFramePr>
        <p:xfrm>
          <a:off x="1505449" y="328460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33413"/>
              </p:ext>
            </p:extLst>
          </p:nvPr>
        </p:nvGraphicFramePr>
        <p:xfrm>
          <a:off x="2089715" y="3284609"/>
          <a:ext cx="543285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34170"/>
              </p:ext>
            </p:extLst>
          </p:nvPr>
        </p:nvGraphicFramePr>
        <p:xfrm>
          <a:off x="2917952" y="328460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990574" y="3350613"/>
            <a:ext cx="2268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10468"/>
              </p:ext>
            </p:extLst>
          </p:nvPr>
        </p:nvGraphicFramePr>
        <p:xfrm>
          <a:off x="4108111" y="32655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70543"/>
              </p:ext>
            </p:extLst>
          </p:nvPr>
        </p:nvGraphicFramePr>
        <p:xfrm>
          <a:off x="4674650" y="32655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41463"/>
              </p:ext>
            </p:extLst>
          </p:nvPr>
        </p:nvGraphicFramePr>
        <p:xfrm>
          <a:off x="5259193" y="3265559"/>
          <a:ext cx="56715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67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61981"/>
              </p:ext>
            </p:extLst>
          </p:nvPr>
        </p:nvGraphicFramePr>
        <p:xfrm>
          <a:off x="6079856" y="32655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타원 92"/>
          <p:cNvSpPr/>
          <p:nvPr/>
        </p:nvSpPr>
        <p:spPr>
          <a:xfrm>
            <a:off x="1608170" y="3254380"/>
            <a:ext cx="694657" cy="6946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5022273" y="3293620"/>
            <a:ext cx="605755" cy="605755"/>
            <a:chOff x="6249485" y="2814376"/>
            <a:chExt cx="304024" cy="304024"/>
          </a:xfrm>
        </p:grpSpPr>
        <p:cxnSp>
          <p:nvCxnSpPr>
            <p:cNvPr id="97" name="직선 연결선 9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타원 98"/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807229" y="3001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4972775" y="29849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61413" y="116632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3240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1_1_2.svg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넣기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6" y="3133418"/>
            <a:ext cx="5732209" cy="92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821373" y="3369663"/>
            <a:ext cx="2268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41306"/>
              </p:ext>
            </p:extLst>
          </p:nvPr>
        </p:nvGraphicFramePr>
        <p:xfrm>
          <a:off x="938910" y="328460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64770"/>
              </p:ext>
            </p:extLst>
          </p:nvPr>
        </p:nvGraphicFramePr>
        <p:xfrm>
          <a:off x="1505449" y="328460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05013"/>
              </p:ext>
            </p:extLst>
          </p:nvPr>
        </p:nvGraphicFramePr>
        <p:xfrm>
          <a:off x="2089715" y="3284609"/>
          <a:ext cx="543285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38039"/>
              </p:ext>
            </p:extLst>
          </p:nvPr>
        </p:nvGraphicFramePr>
        <p:xfrm>
          <a:off x="2917952" y="328460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3990574" y="3350613"/>
            <a:ext cx="2268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4730"/>
              </p:ext>
            </p:extLst>
          </p:nvPr>
        </p:nvGraphicFramePr>
        <p:xfrm>
          <a:off x="4108111" y="32655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55957"/>
              </p:ext>
            </p:extLst>
          </p:nvPr>
        </p:nvGraphicFramePr>
        <p:xfrm>
          <a:off x="4674650" y="32655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5989"/>
              </p:ext>
            </p:extLst>
          </p:nvPr>
        </p:nvGraphicFramePr>
        <p:xfrm>
          <a:off x="5259193" y="3265559"/>
          <a:ext cx="56715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67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63012"/>
              </p:ext>
            </p:extLst>
          </p:nvPr>
        </p:nvGraphicFramePr>
        <p:xfrm>
          <a:off x="6079856" y="326555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타원 116"/>
          <p:cNvSpPr/>
          <p:nvPr/>
        </p:nvSpPr>
        <p:spPr>
          <a:xfrm>
            <a:off x="1608170" y="3254380"/>
            <a:ext cx="694657" cy="6946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022273" y="3293620"/>
            <a:ext cx="605755" cy="605755"/>
            <a:chOff x="6249485" y="2814376"/>
            <a:chExt cx="304024" cy="304024"/>
          </a:xfrm>
        </p:grpSpPr>
        <p:cxnSp>
          <p:nvCxnSpPr>
            <p:cNvPr id="119" name="직선 연결선 11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계산한 것에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006" y="1643924"/>
            <a:ext cx="318876" cy="308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98562" y="3933056"/>
            <a:ext cx="6667165" cy="1304309"/>
            <a:chOff x="192745" y="3968981"/>
            <a:chExt cx="6667165" cy="130430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130999"/>
              <a:ext cx="6667165" cy="954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분모가 같은 분수의 덧셈은 분모는 그대로 두고 분자끼리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더합니다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9689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61413" y="116632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031800" y="2615203"/>
            <a:ext cx="1595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91885"/>
              </p:ext>
            </p:extLst>
          </p:nvPr>
        </p:nvGraphicFramePr>
        <p:xfrm>
          <a:off x="1149338" y="252833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77186"/>
              </p:ext>
            </p:extLst>
          </p:nvPr>
        </p:nvGraphicFramePr>
        <p:xfrm>
          <a:off x="1715877" y="25279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573183" y="2613600"/>
            <a:ext cx="13735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42543"/>
              </p:ext>
            </p:extLst>
          </p:nvPr>
        </p:nvGraphicFramePr>
        <p:xfrm>
          <a:off x="4690721" y="252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13154"/>
              </p:ext>
            </p:extLst>
          </p:nvPr>
        </p:nvGraphicFramePr>
        <p:xfrm>
          <a:off x="5257260" y="252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031826" y="3840267"/>
            <a:ext cx="14879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98388"/>
              </p:ext>
            </p:extLst>
          </p:nvPr>
        </p:nvGraphicFramePr>
        <p:xfrm>
          <a:off x="1149363" y="37534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3935"/>
              </p:ext>
            </p:extLst>
          </p:nvPr>
        </p:nvGraphicFramePr>
        <p:xfrm>
          <a:off x="1715902" y="37530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573184" y="3795857"/>
            <a:ext cx="14941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00858"/>
              </p:ext>
            </p:extLst>
          </p:nvPr>
        </p:nvGraphicFramePr>
        <p:xfrm>
          <a:off x="4690721" y="37089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590353"/>
              </p:ext>
            </p:extLst>
          </p:nvPr>
        </p:nvGraphicFramePr>
        <p:xfrm>
          <a:off x="5257260" y="370862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2301652" y="2521968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82119"/>
              </p:ext>
            </p:extLst>
          </p:nvPr>
        </p:nvGraphicFramePr>
        <p:xfrm>
          <a:off x="2397949" y="252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90754"/>
              </p:ext>
            </p:extLst>
          </p:nvPr>
        </p:nvGraphicFramePr>
        <p:xfrm>
          <a:off x="5878911" y="252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5783557" y="252196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2305952" y="3770019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09056"/>
              </p:ext>
            </p:extLst>
          </p:nvPr>
        </p:nvGraphicFramePr>
        <p:xfrm>
          <a:off x="2553680" y="375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98354" y="3861048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5795709" y="3741953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9026"/>
              </p:ext>
            </p:extLst>
          </p:nvPr>
        </p:nvGraphicFramePr>
        <p:xfrm>
          <a:off x="6043437" y="372673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5788111" y="383298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3" y="2344467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859" y="3592519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485" y="2344467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485" y="3564453"/>
            <a:ext cx="360000" cy="355000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261413" y="116632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326556"/>
              </p:ext>
            </p:extLst>
          </p:nvPr>
        </p:nvGraphicFramePr>
        <p:xfrm>
          <a:off x="5878911" y="252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그림 9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485" y="2344467"/>
            <a:ext cx="360000" cy="355000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 bwMode="auto">
          <a:xfrm>
            <a:off x="5783557" y="2521967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031800" y="2615203"/>
            <a:ext cx="1595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83256"/>
              </p:ext>
            </p:extLst>
          </p:nvPr>
        </p:nvGraphicFramePr>
        <p:xfrm>
          <a:off x="1149338" y="252833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01520"/>
              </p:ext>
            </p:extLst>
          </p:nvPr>
        </p:nvGraphicFramePr>
        <p:xfrm>
          <a:off x="1715877" y="25279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573183" y="2613600"/>
            <a:ext cx="13735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4095"/>
              </p:ext>
            </p:extLst>
          </p:nvPr>
        </p:nvGraphicFramePr>
        <p:xfrm>
          <a:off x="4690721" y="252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34038"/>
              </p:ext>
            </p:extLst>
          </p:nvPr>
        </p:nvGraphicFramePr>
        <p:xfrm>
          <a:off x="5257260" y="252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031826" y="3840267"/>
            <a:ext cx="14879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84752"/>
              </p:ext>
            </p:extLst>
          </p:nvPr>
        </p:nvGraphicFramePr>
        <p:xfrm>
          <a:off x="1149363" y="37534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48010"/>
              </p:ext>
            </p:extLst>
          </p:nvPr>
        </p:nvGraphicFramePr>
        <p:xfrm>
          <a:off x="1715902" y="37530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573184" y="3795857"/>
            <a:ext cx="14941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202438"/>
              </p:ext>
            </p:extLst>
          </p:nvPr>
        </p:nvGraphicFramePr>
        <p:xfrm>
          <a:off x="4690721" y="37089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1394"/>
              </p:ext>
            </p:extLst>
          </p:nvPr>
        </p:nvGraphicFramePr>
        <p:xfrm>
          <a:off x="5257260" y="370862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2301652" y="2521968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54050"/>
              </p:ext>
            </p:extLst>
          </p:nvPr>
        </p:nvGraphicFramePr>
        <p:xfrm>
          <a:off x="2397949" y="25272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2305952" y="3770019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93818"/>
              </p:ext>
            </p:extLst>
          </p:nvPr>
        </p:nvGraphicFramePr>
        <p:xfrm>
          <a:off x="2553680" y="375480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98354" y="3861048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5795709" y="3741953"/>
            <a:ext cx="615182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76477"/>
              </p:ext>
            </p:extLst>
          </p:nvPr>
        </p:nvGraphicFramePr>
        <p:xfrm>
          <a:off x="6043437" y="372673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5788111" y="383298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3" y="2344467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859" y="3592519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85" y="3564453"/>
            <a:ext cx="360000" cy="355000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15516" y="2699467"/>
            <a:ext cx="6667165" cy="2558097"/>
            <a:chOff x="192745" y="2715193"/>
            <a:chExt cx="6667165" cy="255809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877211"/>
              <a:ext cx="6667165" cy="22079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89203" y="271519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50710" y="4188495"/>
            <a:ext cx="2268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56108"/>
              </p:ext>
            </p:extLst>
          </p:nvPr>
        </p:nvGraphicFramePr>
        <p:xfrm>
          <a:off x="770400" y="41131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32809"/>
              </p:ext>
            </p:extLst>
          </p:nvPr>
        </p:nvGraphicFramePr>
        <p:xfrm>
          <a:off x="1335600" y="41131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28791"/>
              </p:ext>
            </p:extLst>
          </p:nvPr>
        </p:nvGraphicFramePr>
        <p:xfrm>
          <a:off x="2635213" y="41131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27197"/>
              </p:ext>
            </p:extLst>
          </p:nvPr>
        </p:nvGraphicFramePr>
        <p:xfrm>
          <a:off x="1922400" y="41131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652897" y="3345443"/>
            <a:ext cx="1595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654620"/>
              </p:ext>
            </p:extLst>
          </p:nvPr>
        </p:nvGraphicFramePr>
        <p:xfrm>
          <a:off x="770435" y="325857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678932"/>
              </p:ext>
            </p:extLst>
          </p:nvPr>
        </p:nvGraphicFramePr>
        <p:xfrm>
          <a:off x="1336974" y="32582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051"/>
              </p:ext>
            </p:extLst>
          </p:nvPr>
        </p:nvGraphicFramePr>
        <p:xfrm>
          <a:off x="1922562" y="326032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4145285" y="3346725"/>
            <a:ext cx="13735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77040"/>
              </p:ext>
            </p:extLst>
          </p:nvPr>
        </p:nvGraphicFramePr>
        <p:xfrm>
          <a:off x="4262823" y="325672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56418"/>
              </p:ext>
            </p:extLst>
          </p:nvPr>
        </p:nvGraphicFramePr>
        <p:xfrm>
          <a:off x="4829362" y="325672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93067"/>
              </p:ext>
            </p:extLst>
          </p:nvPr>
        </p:nvGraphicFramePr>
        <p:xfrm>
          <a:off x="5359896" y="324997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4147200" y="4188423"/>
            <a:ext cx="2268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4923"/>
              </p:ext>
            </p:extLst>
          </p:nvPr>
        </p:nvGraphicFramePr>
        <p:xfrm>
          <a:off x="4262400" y="41130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654396"/>
              </p:ext>
            </p:extLst>
          </p:nvPr>
        </p:nvGraphicFramePr>
        <p:xfrm>
          <a:off x="4831200" y="41130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19983"/>
              </p:ext>
            </p:extLst>
          </p:nvPr>
        </p:nvGraphicFramePr>
        <p:xfrm>
          <a:off x="6151984" y="41130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8586"/>
              </p:ext>
            </p:extLst>
          </p:nvPr>
        </p:nvGraphicFramePr>
        <p:xfrm>
          <a:off x="5408025" y="411307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4" y="343907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4" y="430231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343907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3" y="430200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" name="그룹 11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121" name="순서도: 대체 처리 12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30" name="순서도: 대체 처리 12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28" name="순서도: 대체 처리 12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38" name="TextBox 13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suhi_h_0402_01_0002.html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261413" y="116632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덧셈과 뺄셈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8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42326</TotalTime>
  <Words>1315</Words>
  <Application>Microsoft Office PowerPoint</Application>
  <PresentationFormat>화면 슬라이드 쇼(4:3)</PresentationFormat>
  <Paragraphs>588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7412</cp:revision>
  <dcterms:created xsi:type="dcterms:W3CDTF">2008-07-15T12:19:11Z</dcterms:created>
  <dcterms:modified xsi:type="dcterms:W3CDTF">2022-05-12T05:35:29Z</dcterms:modified>
</cp:coreProperties>
</file>