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handoutMasterIdLst>
    <p:handoutMasterId r:id="rId18"/>
  </p:handoutMasterIdLst>
  <p:sldIdLst>
    <p:sldId id="782" r:id="rId2"/>
    <p:sldId id="783" r:id="rId3"/>
    <p:sldId id="1404" r:id="rId4"/>
    <p:sldId id="1405" r:id="rId5"/>
    <p:sldId id="1387" r:id="rId6"/>
    <p:sldId id="1388" r:id="rId7"/>
    <p:sldId id="1398" r:id="rId8"/>
    <p:sldId id="1384" r:id="rId9"/>
    <p:sldId id="1399" r:id="rId10"/>
    <p:sldId id="1392" r:id="rId11"/>
    <p:sldId id="1400" r:id="rId12"/>
    <p:sldId id="1394" r:id="rId13"/>
    <p:sldId id="1401" r:id="rId14"/>
    <p:sldId id="1402" r:id="rId15"/>
    <p:sldId id="1403" r:id="rId1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C1E8EC"/>
    <a:srgbClr val="C3D69B"/>
    <a:srgbClr val="336600"/>
    <a:srgbClr val="FDDA8E"/>
    <a:srgbClr val="339933"/>
    <a:srgbClr val="B3CC82"/>
    <a:srgbClr val="33742A"/>
    <a:srgbClr val="DEDEDE"/>
    <a:srgbClr val="45A9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1" autoAdjust="0"/>
    <p:restoredTop sz="96686" autoAdjust="0"/>
  </p:normalViewPr>
  <p:slideViewPr>
    <p:cSldViewPr>
      <p:cViewPr varScale="1">
        <p:scale>
          <a:sx n="116" d="100"/>
          <a:sy n="116" d="100"/>
        </p:scale>
        <p:origin x="1506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473472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분수의 덧셈과 뺄셈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분수의 덧셈을 해 볼까요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4.png"/><Relationship Id="rId7" Type="http://schemas.openxmlformats.org/officeDocument/2006/relationships/image" Target="../media/image2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2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4.png"/><Relationship Id="rId7" Type="http://schemas.openxmlformats.org/officeDocument/2006/relationships/image" Target="../media/image29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4.png"/><Relationship Id="rId7" Type="http://schemas.openxmlformats.org/officeDocument/2006/relationships/image" Target="../media/image29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98802"/>
              </p:ext>
            </p:extLst>
          </p:nvPr>
        </p:nvGraphicFramePr>
        <p:xfrm>
          <a:off x="34925" y="2446338"/>
          <a:ext cx="8929688" cy="3139554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3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59242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40167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suhi_h_0402_01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분수의 덧셈을 해 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suhi_h_0402_01_0004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결과를 찾아 선으로 이어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86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선긋기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기능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5" y="1634400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TextBox 118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suhi_h_0402_01_0004.html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4463295" y="52691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6758030" y="52973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4" y="2096852"/>
            <a:ext cx="1710880" cy="1130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925" y="3780039"/>
            <a:ext cx="1214438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953" y="2096852"/>
            <a:ext cx="1710880" cy="1130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419" y="2096852"/>
            <a:ext cx="1710880" cy="1130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424" y="3730825"/>
            <a:ext cx="1211139" cy="150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923" y="3730825"/>
            <a:ext cx="1166812" cy="1457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1019749" y="2472115"/>
            <a:ext cx="135600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922667"/>
              </p:ext>
            </p:extLst>
          </p:nvPr>
        </p:nvGraphicFramePr>
        <p:xfrm>
          <a:off x="1295636" y="2385249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407221"/>
              </p:ext>
            </p:extLst>
          </p:nvPr>
        </p:nvGraphicFramePr>
        <p:xfrm>
          <a:off x="1991857" y="238488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3396013" y="2468694"/>
            <a:ext cx="135600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248629"/>
              </p:ext>
            </p:extLst>
          </p:nvPr>
        </p:nvGraphicFramePr>
        <p:xfrm>
          <a:off x="3671900" y="238182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491319"/>
              </p:ext>
            </p:extLst>
          </p:nvPr>
        </p:nvGraphicFramePr>
        <p:xfrm>
          <a:off x="4368121" y="238146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5556253" y="2472115"/>
            <a:ext cx="135600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537530"/>
              </p:ext>
            </p:extLst>
          </p:nvPr>
        </p:nvGraphicFramePr>
        <p:xfrm>
          <a:off x="5832140" y="2385249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877556"/>
              </p:ext>
            </p:extLst>
          </p:nvPr>
        </p:nvGraphicFramePr>
        <p:xfrm>
          <a:off x="6528361" y="238488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1199769" y="4595986"/>
            <a:ext cx="6780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843046"/>
              </p:ext>
            </p:extLst>
          </p:nvPr>
        </p:nvGraphicFramePr>
        <p:xfrm>
          <a:off x="1475656" y="450912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8" name="TextBox 77"/>
          <p:cNvSpPr txBox="1"/>
          <p:nvPr/>
        </p:nvSpPr>
        <p:spPr>
          <a:xfrm>
            <a:off x="3671900" y="4595986"/>
            <a:ext cx="6780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93404"/>
              </p:ext>
            </p:extLst>
          </p:nvPr>
        </p:nvGraphicFramePr>
        <p:xfrm>
          <a:off x="3947787" y="450912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TextBox 83"/>
          <p:cNvSpPr txBox="1"/>
          <p:nvPr/>
        </p:nvSpPr>
        <p:spPr>
          <a:xfrm>
            <a:off x="5796136" y="4559982"/>
            <a:ext cx="6780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645703"/>
              </p:ext>
            </p:extLst>
          </p:nvPr>
        </p:nvGraphicFramePr>
        <p:xfrm>
          <a:off x="6072023" y="447311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49379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1_3_4.png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이미지에 텍스트는 지우고 새로 쓰기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438" y="4816583"/>
            <a:ext cx="2075392" cy="961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2" name="그룹 91"/>
          <p:cNvGrpSpPr/>
          <p:nvPr/>
        </p:nvGrpSpPr>
        <p:grpSpPr>
          <a:xfrm>
            <a:off x="4673284" y="1165945"/>
            <a:ext cx="2327918" cy="346376"/>
            <a:chOff x="3559276" y="4491549"/>
            <a:chExt cx="2327918" cy="346376"/>
          </a:xfrm>
        </p:grpSpPr>
        <p:sp>
          <p:nvSpPr>
            <p:cNvPr id="94" name="순서도: 대체 처리 93"/>
            <p:cNvSpPr/>
            <p:nvPr/>
          </p:nvSpPr>
          <p:spPr>
            <a:xfrm>
              <a:off x="3580708" y="4544231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3559276" y="449155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96" name="그룹 95"/>
            <p:cNvGrpSpPr/>
            <p:nvPr/>
          </p:nvGrpSpPr>
          <p:grpSpPr>
            <a:xfrm>
              <a:off x="4267825" y="4491676"/>
              <a:ext cx="285082" cy="313547"/>
              <a:chOff x="5054247" y="3761559"/>
              <a:chExt cx="285082" cy="313547"/>
            </a:xfrm>
          </p:grpSpPr>
          <p:sp>
            <p:nvSpPr>
              <p:cNvPr id="135" name="순서도: 대체 처리 13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TextBox 13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4532047" y="4491676"/>
              <a:ext cx="285082" cy="346249"/>
              <a:chOff x="5349188" y="3795043"/>
              <a:chExt cx="285082" cy="346249"/>
            </a:xfrm>
          </p:grpSpPr>
          <p:sp>
            <p:nvSpPr>
              <p:cNvPr id="133" name="순서도: 대체 처리 13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TextBox 13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16" name="그룹 115"/>
            <p:cNvGrpSpPr/>
            <p:nvPr/>
          </p:nvGrpSpPr>
          <p:grpSpPr>
            <a:xfrm>
              <a:off x="4796035" y="4491676"/>
              <a:ext cx="285082" cy="346249"/>
              <a:chOff x="5349188" y="3795043"/>
              <a:chExt cx="285082" cy="346249"/>
            </a:xfrm>
          </p:grpSpPr>
          <p:sp>
            <p:nvSpPr>
              <p:cNvPr id="131" name="순서도: 대체 처리 13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TextBox 13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22" name="그룹 121"/>
            <p:cNvGrpSpPr/>
            <p:nvPr/>
          </p:nvGrpSpPr>
          <p:grpSpPr>
            <a:xfrm>
              <a:off x="5062294" y="4491676"/>
              <a:ext cx="285082" cy="313547"/>
              <a:chOff x="5349188" y="3795043"/>
              <a:chExt cx="285082" cy="313547"/>
            </a:xfrm>
          </p:grpSpPr>
          <p:sp>
            <p:nvSpPr>
              <p:cNvPr id="129" name="순서도: 대체 처리 12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TextBox 12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5328897" y="4491676"/>
              <a:ext cx="285082" cy="346249"/>
              <a:chOff x="5349188" y="3795043"/>
              <a:chExt cx="285082" cy="346249"/>
            </a:xfrm>
          </p:grpSpPr>
          <p:sp>
            <p:nvSpPr>
              <p:cNvPr id="127" name="순서도: 대체 처리 12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TextBox 12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5602112" y="4491549"/>
              <a:ext cx="285082" cy="346249"/>
              <a:chOff x="5349188" y="3795043"/>
              <a:chExt cx="285082" cy="346249"/>
            </a:xfrm>
          </p:grpSpPr>
          <p:sp>
            <p:nvSpPr>
              <p:cNvPr id="125" name="순서도: 대체 처리 12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TextBox 12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59" name="타원 58"/>
          <p:cNvSpPr/>
          <p:nvPr/>
        </p:nvSpPr>
        <p:spPr>
          <a:xfrm>
            <a:off x="1287130" y="30817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086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결과를 찾아 선으로 이어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5" y="1634400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TextBox 118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suhi_h_0402_01_0004.html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4" y="2096852"/>
            <a:ext cx="1710880" cy="1130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925" y="3780039"/>
            <a:ext cx="1214438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953" y="2096852"/>
            <a:ext cx="1710880" cy="1130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419" y="2096852"/>
            <a:ext cx="1710880" cy="1130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424" y="3730825"/>
            <a:ext cx="1211139" cy="150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923" y="3730825"/>
            <a:ext cx="1166812" cy="1457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1019749" y="2472115"/>
            <a:ext cx="135600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421922"/>
              </p:ext>
            </p:extLst>
          </p:nvPr>
        </p:nvGraphicFramePr>
        <p:xfrm>
          <a:off x="1295636" y="2385249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788914"/>
              </p:ext>
            </p:extLst>
          </p:nvPr>
        </p:nvGraphicFramePr>
        <p:xfrm>
          <a:off x="1991857" y="238488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3396013" y="2468694"/>
            <a:ext cx="135600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182002"/>
              </p:ext>
            </p:extLst>
          </p:nvPr>
        </p:nvGraphicFramePr>
        <p:xfrm>
          <a:off x="3671900" y="238182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376934"/>
              </p:ext>
            </p:extLst>
          </p:nvPr>
        </p:nvGraphicFramePr>
        <p:xfrm>
          <a:off x="4368121" y="238146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5556253" y="2472115"/>
            <a:ext cx="135600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266476"/>
              </p:ext>
            </p:extLst>
          </p:nvPr>
        </p:nvGraphicFramePr>
        <p:xfrm>
          <a:off x="5832140" y="2385249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895316"/>
              </p:ext>
            </p:extLst>
          </p:nvPr>
        </p:nvGraphicFramePr>
        <p:xfrm>
          <a:off x="6528361" y="238488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1199769" y="4595986"/>
            <a:ext cx="6780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637744"/>
              </p:ext>
            </p:extLst>
          </p:nvPr>
        </p:nvGraphicFramePr>
        <p:xfrm>
          <a:off x="1475656" y="450912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8" name="TextBox 77"/>
          <p:cNvSpPr txBox="1"/>
          <p:nvPr/>
        </p:nvSpPr>
        <p:spPr>
          <a:xfrm>
            <a:off x="3671900" y="4595986"/>
            <a:ext cx="6780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129312"/>
              </p:ext>
            </p:extLst>
          </p:nvPr>
        </p:nvGraphicFramePr>
        <p:xfrm>
          <a:off x="3947787" y="450912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TextBox 83"/>
          <p:cNvSpPr txBox="1"/>
          <p:nvPr/>
        </p:nvSpPr>
        <p:spPr>
          <a:xfrm>
            <a:off x="5796136" y="4559982"/>
            <a:ext cx="6780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618063"/>
              </p:ext>
            </p:extLst>
          </p:nvPr>
        </p:nvGraphicFramePr>
        <p:xfrm>
          <a:off x="6072023" y="447311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2523052" y="4027326"/>
            <a:ext cx="171395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651828"/>
              </p:ext>
            </p:extLst>
          </p:nvPr>
        </p:nvGraphicFramePr>
        <p:xfrm>
          <a:off x="2811084" y="394046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400333"/>
              </p:ext>
            </p:extLst>
          </p:nvPr>
        </p:nvGraphicFramePr>
        <p:xfrm>
          <a:off x="3495160" y="3940095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 bwMode="auto">
          <a:xfrm>
            <a:off x="4037424" y="3957078"/>
            <a:ext cx="615182" cy="58804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307946"/>
              </p:ext>
            </p:extLst>
          </p:nvPr>
        </p:nvGraphicFramePr>
        <p:xfrm>
          <a:off x="4285152" y="3941859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/>
          <p:nvPr/>
        </p:nvSpPr>
        <p:spPr>
          <a:xfrm>
            <a:off x="4030628" y="4048107"/>
            <a:ext cx="3257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215516" y="3176972"/>
            <a:ext cx="6667165" cy="2080592"/>
            <a:chOff x="192745" y="3192698"/>
            <a:chExt cx="6667165" cy="2080592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3354715"/>
              <a:ext cx="6667165" cy="173046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1" name="직각 삼각형 80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2" name="모서리가 둥근 직사각형 38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89203" y="3192698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pic>
        <p:nvPicPr>
          <p:cNvPr id="8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66" y="3671329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043725"/>
              </p:ext>
            </p:extLst>
          </p:nvPr>
        </p:nvGraphicFramePr>
        <p:xfrm>
          <a:off x="811708" y="3513864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8" name="TextBox 87"/>
          <p:cNvSpPr txBox="1"/>
          <p:nvPr/>
        </p:nvSpPr>
        <p:spPr>
          <a:xfrm>
            <a:off x="593018" y="3577193"/>
            <a:ext cx="617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78512"/>
              </p:ext>
            </p:extLst>
          </p:nvPr>
        </p:nvGraphicFramePr>
        <p:xfrm>
          <a:off x="1331640" y="3513864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401732"/>
              </p:ext>
            </p:extLst>
          </p:nvPr>
        </p:nvGraphicFramePr>
        <p:xfrm>
          <a:off x="2585429" y="3513864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247309"/>
              </p:ext>
            </p:extLst>
          </p:nvPr>
        </p:nvGraphicFramePr>
        <p:xfrm>
          <a:off x="2961345" y="3513864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369520"/>
              </p:ext>
            </p:extLst>
          </p:nvPr>
        </p:nvGraphicFramePr>
        <p:xfrm>
          <a:off x="3779912" y="3513864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736767"/>
              </p:ext>
            </p:extLst>
          </p:nvPr>
        </p:nvGraphicFramePr>
        <p:xfrm>
          <a:off x="4329497" y="3513864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67" y="4177145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1" name="표 11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975935"/>
              </p:ext>
            </p:extLst>
          </p:nvPr>
        </p:nvGraphicFramePr>
        <p:xfrm>
          <a:off x="811709" y="401968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2" name="TextBox 111"/>
          <p:cNvSpPr txBox="1"/>
          <p:nvPr/>
        </p:nvSpPr>
        <p:spPr>
          <a:xfrm>
            <a:off x="593019" y="4083009"/>
            <a:ext cx="617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170101"/>
              </p:ext>
            </p:extLst>
          </p:nvPr>
        </p:nvGraphicFramePr>
        <p:xfrm>
          <a:off x="1331641" y="401968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863057"/>
              </p:ext>
            </p:extLst>
          </p:nvPr>
        </p:nvGraphicFramePr>
        <p:xfrm>
          <a:off x="2585430" y="401968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5" name="표 11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157559"/>
              </p:ext>
            </p:extLst>
          </p:nvPr>
        </p:nvGraphicFramePr>
        <p:xfrm>
          <a:off x="2961346" y="401968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6" name="표 11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112737"/>
              </p:ext>
            </p:extLst>
          </p:nvPr>
        </p:nvGraphicFramePr>
        <p:xfrm>
          <a:off x="3779913" y="401968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7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68" y="4682961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8" name="표 11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735284"/>
              </p:ext>
            </p:extLst>
          </p:nvPr>
        </p:nvGraphicFramePr>
        <p:xfrm>
          <a:off x="811710" y="4525496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0" name="TextBox 119"/>
          <p:cNvSpPr txBox="1"/>
          <p:nvPr/>
        </p:nvSpPr>
        <p:spPr>
          <a:xfrm>
            <a:off x="593020" y="4588825"/>
            <a:ext cx="617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1" name="표 12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925321"/>
              </p:ext>
            </p:extLst>
          </p:nvPr>
        </p:nvGraphicFramePr>
        <p:xfrm>
          <a:off x="1331642" y="4525496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2" name="표 12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143097"/>
              </p:ext>
            </p:extLst>
          </p:nvPr>
        </p:nvGraphicFramePr>
        <p:xfrm>
          <a:off x="2585431" y="4525496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3" name="표 12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372492"/>
              </p:ext>
            </p:extLst>
          </p:nvPr>
        </p:nvGraphicFramePr>
        <p:xfrm>
          <a:off x="2961347" y="4525496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4" name="표 12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887204"/>
              </p:ext>
            </p:extLst>
          </p:nvPr>
        </p:nvGraphicFramePr>
        <p:xfrm>
          <a:off x="3779914" y="4525496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5" name="표 12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872505"/>
              </p:ext>
            </p:extLst>
          </p:nvPr>
        </p:nvGraphicFramePr>
        <p:xfrm>
          <a:off x="4329499" y="4525496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6" name="표 12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680749"/>
              </p:ext>
            </p:extLst>
          </p:nvPr>
        </p:nvGraphicFramePr>
        <p:xfrm>
          <a:off x="4319972" y="402144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27" name="그룹 126"/>
          <p:cNvGrpSpPr/>
          <p:nvPr/>
        </p:nvGrpSpPr>
        <p:grpSpPr>
          <a:xfrm>
            <a:off x="4673284" y="1165945"/>
            <a:ext cx="2327918" cy="346376"/>
            <a:chOff x="3559276" y="4491549"/>
            <a:chExt cx="2327918" cy="346376"/>
          </a:xfrm>
        </p:grpSpPr>
        <p:sp>
          <p:nvSpPr>
            <p:cNvPr id="128" name="순서도: 대체 처리 127"/>
            <p:cNvSpPr/>
            <p:nvPr/>
          </p:nvSpPr>
          <p:spPr>
            <a:xfrm>
              <a:off x="3580708" y="4544231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TextBox 128"/>
            <p:cNvSpPr txBox="1">
              <a:spLocks noChangeArrowheads="1"/>
            </p:cNvSpPr>
            <p:nvPr/>
          </p:nvSpPr>
          <p:spPr bwMode="auto">
            <a:xfrm>
              <a:off x="3559276" y="449155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30" name="그룹 129"/>
            <p:cNvGrpSpPr/>
            <p:nvPr/>
          </p:nvGrpSpPr>
          <p:grpSpPr>
            <a:xfrm>
              <a:off x="4267825" y="4491676"/>
              <a:ext cx="285082" cy="313547"/>
              <a:chOff x="5054247" y="3761559"/>
              <a:chExt cx="285082" cy="313547"/>
            </a:xfrm>
          </p:grpSpPr>
          <p:sp>
            <p:nvSpPr>
              <p:cNvPr id="146" name="순서도: 대체 처리 145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TextBox 146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31" name="그룹 130"/>
            <p:cNvGrpSpPr/>
            <p:nvPr/>
          </p:nvGrpSpPr>
          <p:grpSpPr>
            <a:xfrm>
              <a:off x="4532047" y="4491676"/>
              <a:ext cx="285082" cy="346249"/>
              <a:chOff x="5349188" y="3795043"/>
              <a:chExt cx="285082" cy="346249"/>
            </a:xfrm>
          </p:grpSpPr>
          <p:sp>
            <p:nvSpPr>
              <p:cNvPr id="144" name="순서도: 대체 처리 14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TextBox 14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>
              <a:off x="4796035" y="4491676"/>
              <a:ext cx="285082" cy="346249"/>
              <a:chOff x="5349188" y="3795043"/>
              <a:chExt cx="285082" cy="346249"/>
            </a:xfrm>
          </p:grpSpPr>
          <p:sp>
            <p:nvSpPr>
              <p:cNvPr id="142" name="순서도: 대체 처리 14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TextBox 14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33" name="그룹 132"/>
            <p:cNvGrpSpPr/>
            <p:nvPr/>
          </p:nvGrpSpPr>
          <p:grpSpPr>
            <a:xfrm>
              <a:off x="5062294" y="4491676"/>
              <a:ext cx="285082" cy="313547"/>
              <a:chOff x="5349188" y="3795043"/>
              <a:chExt cx="285082" cy="313547"/>
            </a:xfrm>
          </p:grpSpPr>
          <p:sp>
            <p:nvSpPr>
              <p:cNvPr id="140" name="순서도: 대체 처리 13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TextBox 14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34" name="그룹 133"/>
            <p:cNvGrpSpPr/>
            <p:nvPr/>
          </p:nvGrpSpPr>
          <p:grpSpPr>
            <a:xfrm>
              <a:off x="5328897" y="4491676"/>
              <a:ext cx="285082" cy="346249"/>
              <a:chOff x="5349188" y="3795043"/>
              <a:chExt cx="285082" cy="346249"/>
            </a:xfrm>
          </p:grpSpPr>
          <p:sp>
            <p:nvSpPr>
              <p:cNvPr id="138" name="순서도: 대체 처리 13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TextBox 13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>
              <a:off x="5602112" y="4491549"/>
              <a:ext cx="285082" cy="346249"/>
              <a:chOff x="5349188" y="3795043"/>
              <a:chExt cx="285082" cy="346249"/>
            </a:xfrm>
          </p:grpSpPr>
          <p:sp>
            <p:nvSpPr>
              <p:cNvPr id="136" name="순서도: 대체 처리 13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TextBox 13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90" name="TextBox 8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591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04119"/>
            <a:ext cx="632383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결과가 큰 것부터 차례대로 기호를 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suhi_h_0402_01_0004.html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5375472" y="49452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6498574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4673284" y="1165945"/>
            <a:ext cx="2327918" cy="346376"/>
            <a:chOff x="3559276" y="4491549"/>
            <a:chExt cx="2327918" cy="346376"/>
          </a:xfrm>
        </p:grpSpPr>
        <p:sp>
          <p:nvSpPr>
            <p:cNvPr id="64" name="순서도: 대체 처리 63"/>
            <p:cNvSpPr/>
            <p:nvPr/>
          </p:nvSpPr>
          <p:spPr>
            <a:xfrm>
              <a:off x="3580708" y="4544231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3559276" y="449155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4267825" y="4491676"/>
              <a:ext cx="285082" cy="313547"/>
              <a:chOff x="5054247" y="3761559"/>
              <a:chExt cx="285082" cy="313547"/>
            </a:xfrm>
          </p:grpSpPr>
          <p:sp>
            <p:nvSpPr>
              <p:cNvPr id="94" name="순서도: 대체 처리 93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4532047" y="4491676"/>
              <a:ext cx="285082" cy="346249"/>
              <a:chOff x="5349188" y="3795043"/>
              <a:chExt cx="285082" cy="346249"/>
            </a:xfrm>
          </p:grpSpPr>
          <p:sp>
            <p:nvSpPr>
              <p:cNvPr id="90" name="순서도: 대체 처리 8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4796035" y="4491676"/>
              <a:ext cx="285082" cy="346249"/>
              <a:chOff x="5349188" y="3795043"/>
              <a:chExt cx="285082" cy="346249"/>
            </a:xfrm>
          </p:grpSpPr>
          <p:sp>
            <p:nvSpPr>
              <p:cNvPr id="88" name="순서도: 대체 처리 8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TextBox 8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5062294" y="4491676"/>
              <a:ext cx="285082" cy="313547"/>
              <a:chOff x="5349188" y="3795043"/>
              <a:chExt cx="285082" cy="313547"/>
            </a:xfrm>
          </p:grpSpPr>
          <p:sp>
            <p:nvSpPr>
              <p:cNvPr id="86" name="순서도: 대체 처리 8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5328897" y="4491676"/>
              <a:ext cx="285082" cy="346249"/>
              <a:chOff x="5349188" y="3795043"/>
              <a:chExt cx="285082" cy="346249"/>
            </a:xfrm>
          </p:grpSpPr>
          <p:sp>
            <p:nvSpPr>
              <p:cNvPr id="84" name="순서도: 대체 처리 8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5602112" y="4491549"/>
              <a:ext cx="285082" cy="346249"/>
              <a:chOff x="5349188" y="3795043"/>
              <a:chExt cx="285082" cy="346249"/>
            </a:xfrm>
          </p:grpSpPr>
          <p:sp>
            <p:nvSpPr>
              <p:cNvPr id="82" name="순서도: 대체 처리 8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3" name="모서리가 둥근 직사각형 2"/>
          <p:cNvSpPr/>
          <p:nvPr/>
        </p:nvSpPr>
        <p:spPr>
          <a:xfrm>
            <a:off x="935596" y="2690256"/>
            <a:ext cx="5339729" cy="757409"/>
          </a:xfrm>
          <a:prstGeom prst="roundRect">
            <a:avLst/>
          </a:prstGeom>
          <a:noFill/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82" y="2907662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820" y="2910350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284" y="2921103"/>
            <a:ext cx="301090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TextBox 111"/>
          <p:cNvSpPr txBox="1"/>
          <p:nvPr/>
        </p:nvSpPr>
        <p:spPr>
          <a:xfrm>
            <a:off x="1454125" y="2866631"/>
            <a:ext cx="135600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</a:t>
            </a:r>
          </a:p>
        </p:txBody>
      </p:sp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632154"/>
              </p:ext>
            </p:extLst>
          </p:nvPr>
        </p:nvGraphicFramePr>
        <p:xfrm>
          <a:off x="1730012" y="2779765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948617"/>
              </p:ext>
            </p:extLst>
          </p:nvPr>
        </p:nvGraphicFramePr>
        <p:xfrm>
          <a:off x="2284678" y="277940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5" name="TextBox 114"/>
          <p:cNvSpPr txBox="1"/>
          <p:nvPr/>
        </p:nvSpPr>
        <p:spPr>
          <a:xfrm>
            <a:off x="3239852" y="2868159"/>
            <a:ext cx="135600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116" name="표 11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368975"/>
              </p:ext>
            </p:extLst>
          </p:nvPr>
        </p:nvGraphicFramePr>
        <p:xfrm>
          <a:off x="3347864" y="278129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7" name="표 11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676770"/>
              </p:ext>
            </p:extLst>
          </p:nvPr>
        </p:nvGraphicFramePr>
        <p:xfrm>
          <a:off x="4070405" y="278092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8" name="TextBox 117"/>
          <p:cNvSpPr txBox="1"/>
          <p:nvPr/>
        </p:nvSpPr>
        <p:spPr>
          <a:xfrm>
            <a:off x="4932040" y="2868159"/>
            <a:ext cx="135600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</a:t>
            </a:r>
          </a:p>
        </p:txBody>
      </p:sp>
      <p:graphicFrame>
        <p:nvGraphicFramePr>
          <p:cNvPr id="119" name="표 11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683051"/>
              </p:ext>
            </p:extLst>
          </p:nvPr>
        </p:nvGraphicFramePr>
        <p:xfrm>
          <a:off x="5207927" y="278129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0" name="표 11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486547"/>
              </p:ext>
            </p:extLst>
          </p:nvPr>
        </p:nvGraphicFramePr>
        <p:xfrm>
          <a:off x="5762593" y="278092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" name="직사각형 52"/>
          <p:cNvSpPr/>
          <p:nvPr/>
        </p:nvSpPr>
        <p:spPr bwMode="auto">
          <a:xfrm>
            <a:off x="2451455" y="4274878"/>
            <a:ext cx="506232" cy="42222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84514" y="4075700"/>
            <a:ext cx="360000" cy="355000"/>
          </a:xfrm>
          <a:prstGeom prst="rect">
            <a:avLst/>
          </a:prstGeom>
        </p:spPr>
      </p:pic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351" y="4356311"/>
            <a:ext cx="301090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2640553" y="4378253"/>
            <a:ext cx="164981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,        ,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3237265" y="4281161"/>
            <a:ext cx="506232" cy="42222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70324" y="4081983"/>
            <a:ext cx="360000" cy="355000"/>
          </a:xfrm>
          <a:prstGeom prst="rect">
            <a:avLst/>
          </a:prstGeom>
        </p:spPr>
      </p:pic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793" y="4342870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직사각형 71"/>
          <p:cNvSpPr/>
          <p:nvPr/>
        </p:nvSpPr>
        <p:spPr bwMode="auto">
          <a:xfrm>
            <a:off x="3993349" y="4281161"/>
            <a:ext cx="506232" cy="42222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26408" y="4081983"/>
            <a:ext cx="360000" cy="355000"/>
          </a:xfrm>
          <a:prstGeom prst="rect">
            <a:avLst/>
          </a:prstGeom>
        </p:spPr>
      </p:pic>
      <p:pic>
        <p:nvPicPr>
          <p:cNvPr id="7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429" y="4345558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989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04119"/>
            <a:ext cx="632383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결과가 큰 것부터 차례대로 기호를 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직사각형 61"/>
          <p:cNvSpPr/>
          <p:nvPr/>
        </p:nvSpPr>
        <p:spPr bwMode="auto">
          <a:xfrm>
            <a:off x="2987824" y="3744989"/>
            <a:ext cx="1440160" cy="5740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suhi_h_0402_01_0004.html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4673284" y="1165945"/>
            <a:ext cx="2327918" cy="346376"/>
            <a:chOff x="3559276" y="4491549"/>
            <a:chExt cx="2327918" cy="346376"/>
          </a:xfrm>
        </p:grpSpPr>
        <p:sp>
          <p:nvSpPr>
            <p:cNvPr id="64" name="순서도: 대체 처리 63"/>
            <p:cNvSpPr/>
            <p:nvPr/>
          </p:nvSpPr>
          <p:spPr>
            <a:xfrm>
              <a:off x="3580708" y="4544231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3559276" y="449155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4267825" y="4491676"/>
              <a:ext cx="285082" cy="313547"/>
              <a:chOff x="5054247" y="3761559"/>
              <a:chExt cx="285082" cy="313547"/>
            </a:xfrm>
          </p:grpSpPr>
          <p:sp>
            <p:nvSpPr>
              <p:cNvPr id="94" name="순서도: 대체 처리 93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4532047" y="4491676"/>
              <a:ext cx="285082" cy="346249"/>
              <a:chOff x="5349188" y="3795043"/>
              <a:chExt cx="285082" cy="346249"/>
            </a:xfrm>
          </p:grpSpPr>
          <p:sp>
            <p:nvSpPr>
              <p:cNvPr id="90" name="순서도: 대체 처리 8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4796035" y="4491676"/>
              <a:ext cx="285082" cy="346249"/>
              <a:chOff x="5349188" y="3795043"/>
              <a:chExt cx="285082" cy="346249"/>
            </a:xfrm>
          </p:grpSpPr>
          <p:sp>
            <p:nvSpPr>
              <p:cNvPr id="88" name="순서도: 대체 처리 8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TextBox 8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5062294" y="4491676"/>
              <a:ext cx="285082" cy="313547"/>
              <a:chOff x="5349188" y="3795043"/>
              <a:chExt cx="285082" cy="313547"/>
            </a:xfrm>
          </p:grpSpPr>
          <p:sp>
            <p:nvSpPr>
              <p:cNvPr id="86" name="순서도: 대체 처리 8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5328897" y="4491676"/>
              <a:ext cx="285082" cy="346249"/>
              <a:chOff x="5349188" y="3795043"/>
              <a:chExt cx="285082" cy="346249"/>
            </a:xfrm>
          </p:grpSpPr>
          <p:sp>
            <p:nvSpPr>
              <p:cNvPr id="84" name="순서도: 대체 처리 8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5602112" y="4491549"/>
              <a:ext cx="285082" cy="346249"/>
              <a:chOff x="5349188" y="3795043"/>
              <a:chExt cx="285082" cy="346249"/>
            </a:xfrm>
          </p:grpSpPr>
          <p:sp>
            <p:nvSpPr>
              <p:cNvPr id="82" name="순서도: 대체 처리 8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3" name="모서리가 둥근 직사각형 2"/>
          <p:cNvSpPr/>
          <p:nvPr/>
        </p:nvSpPr>
        <p:spPr>
          <a:xfrm>
            <a:off x="935596" y="2690256"/>
            <a:ext cx="5339729" cy="757409"/>
          </a:xfrm>
          <a:prstGeom prst="roundRect">
            <a:avLst/>
          </a:prstGeom>
          <a:noFill/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82" y="2907662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820" y="2910350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284" y="2921103"/>
            <a:ext cx="301090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TextBox 111"/>
          <p:cNvSpPr txBox="1"/>
          <p:nvPr/>
        </p:nvSpPr>
        <p:spPr>
          <a:xfrm>
            <a:off x="1454125" y="2866631"/>
            <a:ext cx="135600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</a:t>
            </a:r>
          </a:p>
        </p:txBody>
      </p:sp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23352"/>
              </p:ext>
            </p:extLst>
          </p:nvPr>
        </p:nvGraphicFramePr>
        <p:xfrm>
          <a:off x="1730012" y="2779765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314283"/>
              </p:ext>
            </p:extLst>
          </p:nvPr>
        </p:nvGraphicFramePr>
        <p:xfrm>
          <a:off x="2284678" y="277940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5" name="TextBox 114"/>
          <p:cNvSpPr txBox="1"/>
          <p:nvPr/>
        </p:nvSpPr>
        <p:spPr>
          <a:xfrm>
            <a:off x="3239852" y="2868159"/>
            <a:ext cx="135600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116" name="표 11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297058"/>
              </p:ext>
            </p:extLst>
          </p:nvPr>
        </p:nvGraphicFramePr>
        <p:xfrm>
          <a:off x="3347864" y="278129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7" name="표 11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187395"/>
              </p:ext>
            </p:extLst>
          </p:nvPr>
        </p:nvGraphicFramePr>
        <p:xfrm>
          <a:off x="4070405" y="278092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8" name="TextBox 117"/>
          <p:cNvSpPr txBox="1"/>
          <p:nvPr/>
        </p:nvSpPr>
        <p:spPr>
          <a:xfrm>
            <a:off x="4932040" y="2868159"/>
            <a:ext cx="135600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</a:t>
            </a:r>
          </a:p>
        </p:txBody>
      </p:sp>
      <p:graphicFrame>
        <p:nvGraphicFramePr>
          <p:cNvPr id="119" name="표 11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44743"/>
              </p:ext>
            </p:extLst>
          </p:nvPr>
        </p:nvGraphicFramePr>
        <p:xfrm>
          <a:off x="5207927" y="278129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0" name="표 11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710899"/>
              </p:ext>
            </p:extLst>
          </p:nvPr>
        </p:nvGraphicFramePr>
        <p:xfrm>
          <a:off x="5762593" y="278092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2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482" y="3871500"/>
            <a:ext cx="301090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63178" y="3848192"/>
            <a:ext cx="13949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,     ,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505" y="3871500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082" y="3871500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TextBox 106"/>
          <p:cNvSpPr txBox="1"/>
          <p:nvPr/>
        </p:nvSpPr>
        <p:spPr>
          <a:xfrm>
            <a:off x="2523052" y="3618426"/>
            <a:ext cx="171395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</a:p>
        </p:txBody>
      </p:sp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424978"/>
              </p:ext>
            </p:extLst>
          </p:nvPr>
        </p:nvGraphicFramePr>
        <p:xfrm>
          <a:off x="2811084" y="353156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9" name="표 10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152033"/>
              </p:ext>
            </p:extLst>
          </p:nvPr>
        </p:nvGraphicFramePr>
        <p:xfrm>
          <a:off x="3495160" y="3531195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0" name="직사각형 109"/>
          <p:cNvSpPr/>
          <p:nvPr/>
        </p:nvSpPr>
        <p:spPr bwMode="auto">
          <a:xfrm>
            <a:off x="4037424" y="3548178"/>
            <a:ext cx="615182" cy="58804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4" name="표 12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505422"/>
              </p:ext>
            </p:extLst>
          </p:nvPr>
        </p:nvGraphicFramePr>
        <p:xfrm>
          <a:off x="4285152" y="3532959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5" name="TextBox 124"/>
          <p:cNvSpPr txBox="1"/>
          <p:nvPr/>
        </p:nvSpPr>
        <p:spPr>
          <a:xfrm>
            <a:off x="4030628" y="3639207"/>
            <a:ext cx="3257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215516" y="2780928"/>
            <a:ext cx="6667165" cy="2476636"/>
            <a:chOff x="192745" y="2796654"/>
            <a:chExt cx="6667165" cy="2476636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2926077"/>
              <a:ext cx="6667165" cy="215910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8" name="직각 삼각형 127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29" name="모서리가 둥근 직사각형 38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89203" y="279665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pic>
        <p:nvPicPr>
          <p:cNvPr id="13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66" y="3262429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1" name="표 13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019887"/>
              </p:ext>
            </p:extLst>
          </p:nvPr>
        </p:nvGraphicFramePr>
        <p:xfrm>
          <a:off x="811708" y="3104964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2" name="TextBox 131"/>
          <p:cNvSpPr txBox="1"/>
          <p:nvPr/>
        </p:nvSpPr>
        <p:spPr>
          <a:xfrm>
            <a:off x="593018" y="3168293"/>
            <a:ext cx="617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＋   ＝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33" name="표 13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885262"/>
              </p:ext>
            </p:extLst>
          </p:nvPr>
        </p:nvGraphicFramePr>
        <p:xfrm>
          <a:off x="1223628" y="3104964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4" name="표 13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822637"/>
              </p:ext>
            </p:extLst>
          </p:nvPr>
        </p:nvGraphicFramePr>
        <p:xfrm>
          <a:off x="1629197" y="3104964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표 13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79547"/>
              </p:ext>
            </p:extLst>
          </p:nvPr>
        </p:nvGraphicFramePr>
        <p:xfrm>
          <a:off x="2051720" y="3104964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6" name="표 13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835675"/>
              </p:ext>
            </p:extLst>
          </p:nvPr>
        </p:nvGraphicFramePr>
        <p:xfrm>
          <a:off x="2483768" y="3104964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7" name="표 13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300364"/>
              </p:ext>
            </p:extLst>
          </p:nvPr>
        </p:nvGraphicFramePr>
        <p:xfrm>
          <a:off x="3023828" y="3104964"/>
          <a:ext cx="2052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3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67" y="3768245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9" name="표 13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674637"/>
              </p:ext>
            </p:extLst>
          </p:nvPr>
        </p:nvGraphicFramePr>
        <p:xfrm>
          <a:off x="693093" y="361078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0" name="TextBox 139"/>
          <p:cNvSpPr txBox="1"/>
          <p:nvPr/>
        </p:nvSpPr>
        <p:spPr>
          <a:xfrm>
            <a:off x="593019" y="3674109"/>
            <a:ext cx="617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＋   ＝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1" name="표 14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18482"/>
              </p:ext>
            </p:extLst>
          </p:nvPr>
        </p:nvGraphicFramePr>
        <p:xfrm>
          <a:off x="1223628" y="361078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2" name="표 14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527793"/>
              </p:ext>
            </p:extLst>
          </p:nvPr>
        </p:nvGraphicFramePr>
        <p:xfrm>
          <a:off x="1655676" y="361078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3" name="표 14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883637"/>
              </p:ext>
            </p:extLst>
          </p:nvPr>
        </p:nvGraphicFramePr>
        <p:xfrm>
          <a:off x="2061245" y="361078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4" name="표 14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255956"/>
              </p:ext>
            </p:extLst>
          </p:nvPr>
        </p:nvGraphicFramePr>
        <p:xfrm>
          <a:off x="2493293" y="361078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4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68" y="4274061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6" name="표 14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296660"/>
              </p:ext>
            </p:extLst>
          </p:nvPr>
        </p:nvGraphicFramePr>
        <p:xfrm>
          <a:off x="811710" y="4116596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7" name="TextBox 146"/>
          <p:cNvSpPr txBox="1"/>
          <p:nvPr/>
        </p:nvSpPr>
        <p:spPr>
          <a:xfrm>
            <a:off x="593020" y="4179925"/>
            <a:ext cx="617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＋   ＝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8" name="표 14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993634"/>
              </p:ext>
            </p:extLst>
          </p:nvPr>
        </p:nvGraphicFramePr>
        <p:xfrm>
          <a:off x="1233153" y="4116596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9" name="표 14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601677"/>
              </p:ext>
            </p:extLst>
          </p:nvPr>
        </p:nvGraphicFramePr>
        <p:xfrm>
          <a:off x="1655676" y="4116596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0" name="표 14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520713"/>
              </p:ext>
            </p:extLst>
          </p:nvPr>
        </p:nvGraphicFramePr>
        <p:xfrm>
          <a:off x="2061245" y="4116596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1" name="표 15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472234"/>
              </p:ext>
            </p:extLst>
          </p:nvPr>
        </p:nvGraphicFramePr>
        <p:xfrm>
          <a:off x="2493293" y="4116596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2" name="표 15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886815"/>
              </p:ext>
            </p:extLst>
          </p:nvPr>
        </p:nvGraphicFramePr>
        <p:xfrm>
          <a:off x="3023828" y="4116596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5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26" y="3176272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91" y="3672957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05" y="4201392"/>
            <a:ext cx="301090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6" name="표 15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548712"/>
              </p:ext>
            </p:extLst>
          </p:nvPr>
        </p:nvGraphicFramePr>
        <p:xfrm>
          <a:off x="3023828" y="360902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57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44" y="4689140"/>
            <a:ext cx="3143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TextBox 97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7067" y="4662738"/>
            <a:ext cx="6611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계산 결과가 큰 것부터 차례대로 기호를 쓰면 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709" y="4689140"/>
            <a:ext cx="301090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278" y="4654999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654999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750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520788"/>
            <a:ext cx="6323838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아래 사각형에서       과      의 합은       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3     ,  </a:t>
            </a:r>
          </a:p>
          <a:p>
            <a:pPr algn="just">
              <a:lnSpc>
                <a:spcPct val="150000"/>
              </a:lnSpc>
            </a:pP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일 때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suhi_h_0402_01_0004.html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5375472" y="49452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6498574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4673284" y="1165945"/>
            <a:ext cx="2327918" cy="346376"/>
            <a:chOff x="3559276" y="4491549"/>
            <a:chExt cx="2327918" cy="346376"/>
          </a:xfrm>
        </p:grpSpPr>
        <p:sp>
          <p:nvSpPr>
            <p:cNvPr id="64" name="순서도: 대체 처리 63"/>
            <p:cNvSpPr/>
            <p:nvPr/>
          </p:nvSpPr>
          <p:spPr>
            <a:xfrm>
              <a:off x="3580708" y="4544231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3559276" y="449155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4267825" y="4491676"/>
              <a:ext cx="285082" cy="313547"/>
              <a:chOff x="5054247" y="3761559"/>
              <a:chExt cx="285082" cy="313547"/>
            </a:xfrm>
          </p:grpSpPr>
          <p:sp>
            <p:nvSpPr>
              <p:cNvPr id="94" name="순서도: 대체 처리 93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4532047" y="4491676"/>
              <a:ext cx="285082" cy="346249"/>
              <a:chOff x="5349188" y="3795043"/>
              <a:chExt cx="285082" cy="346249"/>
            </a:xfrm>
          </p:grpSpPr>
          <p:sp>
            <p:nvSpPr>
              <p:cNvPr id="90" name="순서도: 대체 처리 8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4796035" y="4491676"/>
              <a:ext cx="285082" cy="346249"/>
              <a:chOff x="5349188" y="3795043"/>
              <a:chExt cx="285082" cy="346249"/>
            </a:xfrm>
          </p:grpSpPr>
          <p:sp>
            <p:nvSpPr>
              <p:cNvPr id="88" name="순서도: 대체 처리 8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TextBox 8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5062294" y="4491676"/>
              <a:ext cx="285082" cy="313547"/>
              <a:chOff x="5349188" y="3795043"/>
              <a:chExt cx="285082" cy="313547"/>
            </a:xfrm>
          </p:grpSpPr>
          <p:sp>
            <p:nvSpPr>
              <p:cNvPr id="86" name="순서도: 대체 처리 8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5328897" y="4491676"/>
              <a:ext cx="285082" cy="346249"/>
              <a:chOff x="5349188" y="3795043"/>
              <a:chExt cx="285082" cy="346249"/>
            </a:xfrm>
          </p:grpSpPr>
          <p:sp>
            <p:nvSpPr>
              <p:cNvPr id="84" name="순서도: 대체 처리 8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5602112" y="4491549"/>
              <a:ext cx="285082" cy="346249"/>
              <a:chOff x="5349188" y="3795043"/>
              <a:chExt cx="285082" cy="346249"/>
            </a:xfrm>
          </p:grpSpPr>
          <p:sp>
            <p:nvSpPr>
              <p:cNvPr id="82" name="순서도: 대체 처리 8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734" y="1634400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680" y="1639776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742" y="1661282"/>
            <a:ext cx="301090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371345"/>
              </p:ext>
            </p:extLst>
          </p:nvPr>
        </p:nvGraphicFramePr>
        <p:xfrm>
          <a:off x="6208940" y="151728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2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114" y="2090821"/>
            <a:ext cx="301090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35" y="2069315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00" y="1634400"/>
            <a:ext cx="385397" cy="385397"/>
          </a:xfrm>
          <a:prstGeom prst="rect">
            <a:avLst/>
          </a:prstGeom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521" y="1645545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609184"/>
              </p:ext>
            </p:extLst>
          </p:nvPr>
        </p:nvGraphicFramePr>
        <p:xfrm>
          <a:off x="1511660" y="196814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719" y="2852936"/>
            <a:ext cx="2595947" cy="1770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09409" y="2569845"/>
            <a:ext cx="51488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706" y="2600908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421002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749" y="4475652"/>
            <a:ext cx="301090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2231740" y="3386835"/>
            <a:ext cx="51488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776815" y="4431148"/>
            <a:ext cx="51488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1852356-34B6-4553-BA21-B504EC509503}"/>
              </a:ext>
            </a:extLst>
          </p:cNvPr>
          <p:cNvSpPr/>
          <p:nvPr/>
        </p:nvSpPr>
        <p:spPr bwMode="auto">
          <a:xfrm>
            <a:off x="3265372" y="4977193"/>
            <a:ext cx="507272" cy="34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99932" y="4815869"/>
            <a:ext cx="360000" cy="355000"/>
          </a:xfrm>
          <a:prstGeom prst="rect">
            <a:avLst/>
          </a:prstGeom>
        </p:spPr>
      </p:pic>
      <p:graphicFrame>
        <p:nvGraphicFramePr>
          <p:cNvPr id="7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15354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1_3_6.svg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이미지에 텍스트는 지우고 새로 쓰기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48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>
            <a:extLst>
              <a:ext uri="{FF2B5EF4-FFF2-40B4-BE49-F238E27FC236}">
                <a16:creationId xmlns:a16="http://schemas.microsoft.com/office/drawing/2014/main" id="{F1852356-34B6-4553-BA21-B504EC509503}"/>
              </a:ext>
            </a:extLst>
          </p:cNvPr>
          <p:cNvSpPr/>
          <p:nvPr/>
        </p:nvSpPr>
        <p:spPr bwMode="auto">
          <a:xfrm>
            <a:off x="3265372" y="4977193"/>
            <a:ext cx="507272" cy="34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520788"/>
            <a:ext cx="6323838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아래 사각형에서       과      의 합은       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3     ,  </a:t>
            </a:r>
          </a:p>
          <a:p>
            <a:pPr algn="just">
              <a:lnSpc>
                <a:spcPct val="150000"/>
              </a:lnSpc>
            </a:pP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일 때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suhi_h_0402_01_0004.html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4673284" y="1165945"/>
            <a:ext cx="2327918" cy="346376"/>
            <a:chOff x="3559276" y="4491549"/>
            <a:chExt cx="2327918" cy="346376"/>
          </a:xfrm>
        </p:grpSpPr>
        <p:sp>
          <p:nvSpPr>
            <p:cNvPr id="64" name="순서도: 대체 처리 63"/>
            <p:cNvSpPr/>
            <p:nvPr/>
          </p:nvSpPr>
          <p:spPr>
            <a:xfrm>
              <a:off x="3580708" y="4544231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3559276" y="449155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4267825" y="4491676"/>
              <a:ext cx="285082" cy="313547"/>
              <a:chOff x="5054247" y="3761559"/>
              <a:chExt cx="285082" cy="313547"/>
            </a:xfrm>
          </p:grpSpPr>
          <p:sp>
            <p:nvSpPr>
              <p:cNvPr id="94" name="순서도: 대체 처리 93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4532047" y="4491676"/>
              <a:ext cx="285082" cy="346249"/>
              <a:chOff x="5349188" y="3795043"/>
              <a:chExt cx="285082" cy="346249"/>
            </a:xfrm>
          </p:grpSpPr>
          <p:sp>
            <p:nvSpPr>
              <p:cNvPr id="90" name="순서도: 대체 처리 8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4796035" y="4491676"/>
              <a:ext cx="285082" cy="346249"/>
              <a:chOff x="5349188" y="3795043"/>
              <a:chExt cx="285082" cy="346249"/>
            </a:xfrm>
          </p:grpSpPr>
          <p:sp>
            <p:nvSpPr>
              <p:cNvPr id="88" name="순서도: 대체 처리 8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TextBox 8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5062294" y="4491676"/>
              <a:ext cx="285082" cy="313547"/>
              <a:chOff x="5349188" y="3795043"/>
              <a:chExt cx="285082" cy="313547"/>
            </a:xfrm>
          </p:grpSpPr>
          <p:sp>
            <p:nvSpPr>
              <p:cNvPr id="86" name="순서도: 대체 처리 8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5328897" y="4491676"/>
              <a:ext cx="285082" cy="346249"/>
              <a:chOff x="5349188" y="3795043"/>
              <a:chExt cx="285082" cy="346249"/>
            </a:xfrm>
          </p:grpSpPr>
          <p:sp>
            <p:nvSpPr>
              <p:cNvPr id="84" name="순서도: 대체 처리 8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5602112" y="4491549"/>
              <a:ext cx="285082" cy="346249"/>
              <a:chOff x="5349188" y="3795043"/>
              <a:chExt cx="285082" cy="346249"/>
            </a:xfrm>
          </p:grpSpPr>
          <p:sp>
            <p:nvSpPr>
              <p:cNvPr id="82" name="순서도: 대체 처리 8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734" y="1634400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680" y="1639776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742" y="1661282"/>
            <a:ext cx="301090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722919"/>
              </p:ext>
            </p:extLst>
          </p:nvPr>
        </p:nvGraphicFramePr>
        <p:xfrm>
          <a:off x="6208940" y="151728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2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114" y="2090821"/>
            <a:ext cx="301090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35" y="2069315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00" y="1634400"/>
            <a:ext cx="385397" cy="385397"/>
          </a:xfrm>
          <a:prstGeom prst="rect">
            <a:avLst/>
          </a:prstGeom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521" y="1645545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819237"/>
              </p:ext>
            </p:extLst>
          </p:nvPr>
        </p:nvGraphicFramePr>
        <p:xfrm>
          <a:off x="1511660" y="196814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719" y="2852936"/>
            <a:ext cx="2595947" cy="1770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09409" y="2569845"/>
            <a:ext cx="51488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706" y="2600908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421002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749" y="4475652"/>
            <a:ext cx="301090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2231740" y="3386835"/>
            <a:ext cx="51488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776815" y="4431148"/>
            <a:ext cx="51488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215516" y="4149080"/>
            <a:ext cx="6667165" cy="1108484"/>
            <a:chOff x="192745" y="4164806"/>
            <a:chExt cx="6667165" cy="1108484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4326824"/>
              <a:ext cx="6667165" cy="75835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6" name="직각 삼각형 65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3" name="모서리가 둥근 직사각형 38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89203" y="416480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677676"/>
              </p:ext>
            </p:extLst>
          </p:nvPr>
        </p:nvGraphicFramePr>
        <p:xfrm>
          <a:off x="542218" y="4525496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323528" y="4588825"/>
            <a:ext cx="6605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     은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874280"/>
              </p:ext>
            </p:extLst>
          </p:nvPr>
        </p:nvGraphicFramePr>
        <p:xfrm>
          <a:off x="1062150" y="4525496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025872"/>
              </p:ext>
            </p:extLst>
          </p:nvPr>
        </p:nvGraphicFramePr>
        <p:xfrm>
          <a:off x="2315939" y="4525496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303311"/>
              </p:ext>
            </p:extLst>
          </p:nvPr>
        </p:nvGraphicFramePr>
        <p:xfrm>
          <a:off x="2691855" y="4525496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92120"/>
              </p:ext>
            </p:extLst>
          </p:nvPr>
        </p:nvGraphicFramePr>
        <p:xfrm>
          <a:off x="3510422" y="4525496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965" y="4610245"/>
            <a:ext cx="301090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103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186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03320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suhi_h_0402_01_0004.html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14~15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86772" y="2024844"/>
            <a:ext cx="5240728" cy="2736304"/>
          </a:xfrm>
          <a:prstGeom prst="roundRect">
            <a:avLst/>
          </a:prstGeom>
          <a:noFill/>
          <a:ln w="28575">
            <a:solidFill>
              <a:srgbClr val="C1E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1318931" y="2227371"/>
            <a:ext cx="22544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의 계산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47664" y="213285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31740" y="213285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332417"/>
              </p:ext>
            </p:extLst>
          </p:nvPr>
        </p:nvGraphicFramePr>
        <p:xfrm>
          <a:off x="1571388" y="337045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777508"/>
              </p:ext>
            </p:extLst>
          </p:nvPr>
        </p:nvGraphicFramePr>
        <p:xfrm>
          <a:off x="2291468" y="337045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TextBox 83"/>
          <p:cNvSpPr txBox="1"/>
          <p:nvPr/>
        </p:nvSpPr>
        <p:spPr>
          <a:xfrm>
            <a:off x="1318931" y="3458660"/>
            <a:ext cx="411038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098826"/>
              </p:ext>
            </p:extLst>
          </p:nvPr>
        </p:nvGraphicFramePr>
        <p:xfrm>
          <a:off x="3850243" y="337045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36574"/>
              </p:ext>
            </p:extLst>
          </p:nvPr>
        </p:nvGraphicFramePr>
        <p:xfrm>
          <a:off x="4396634" y="337045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381" y="2307195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suhi_h_0402_01_0004.html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406482" y="2874779"/>
            <a:ext cx="1005278" cy="373422"/>
          </a:xfrm>
          <a:prstGeom prst="roundRect">
            <a:avLst/>
          </a:prstGeom>
          <a:solidFill>
            <a:srgbClr val="60BBB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947655"/>
              </p:ext>
            </p:extLst>
          </p:nvPr>
        </p:nvGraphicFramePr>
        <p:xfrm>
          <a:off x="3230107" y="394340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274132"/>
              </p:ext>
            </p:extLst>
          </p:nvPr>
        </p:nvGraphicFramePr>
        <p:xfrm>
          <a:off x="5034652" y="392040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938262"/>
              </p:ext>
            </p:extLst>
          </p:nvPr>
        </p:nvGraphicFramePr>
        <p:xfrm>
          <a:off x="4329711" y="394279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97" name="그룹 96"/>
          <p:cNvGrpSpPr/>
          <p:nvPr/>
        </p:nvGrpSpPr>
        <p:grpSpPr>
          <a:xfrm>
            <a:off x="2775453" y="5265204"/>
            <a:ext cx="1595920" cy="256563"/>
            <a:chOff x="319554" y="1245924"/>
            <a:chExt cx="2636592" cy="423864"/>
          </a:xfrm>
        </p:grpSpPr>
        <p:pic>
          <p:nvPicPr>
            <p:cNvPr id="98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9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0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1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2" name="타원 101"/>
          <p:cNvSpPr/>
          <p:nvPr/>
        </p:nvSpPr>
        <p:spPr>
          <a:xfrm>
            <a:off x="1170662" y="32323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2478915" y="52296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4673284" y="1165945"/>
            <a:ext cx="2327918" cy="346376"/>
            <a:chOff x="3559276" y="4491549"/>
            <a:chExt cx="2327918" cy="346376"/>
          </a:xfrm>
        </p:grpSpPr>
        <p:sp>
          <p:nvSpPr>
            <p:cNvPr id="105" name="순서도: 대체 처리 104"/>
            <p:cNvSpPr/>
            <p:nvPr/>
          </p:nvSpPr>
          <p:spPr>
            <a:xfrm>
              <a:off x="3580708" y="4544231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/>
            <p:cNvSpPr txBox="1">
              <a:spLocks noChangeArrowheads="1"/>
            </p:cNvSpPr>
            <p:nvPr/>
          </p:nvSpPr>
          <p:spPr bwMode="auto">
            <a:xfrm>
              <a:off x="3559276" y="449155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07" name="그룹 106"/>
            <p:cNvGrpSpPr/>
            <p:nvPr/>
          </p:nvGrpSpPr>
          <p:grpSpPr>
            <a:xfrm>
              <a:off x="4267825" y="4491676"/>
              <a:ext cx="285082" cy="313547"/>
              <a:chOff x="5054247" y="3761559"/>
              <a:chExt cx="285082" cy="313547"/>
            </a:xfrm>
          </p:grpSpPr>
          <p:sp>
            <p:nvSpPr>
              <p:cNvPr id="123" name="순서도: 대체 처리 122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TextBox 123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4532047" y="4491676"/>
              <a:ext cx="285082" cy="346249"/>
              <a:chOff x="5349188" y="3795043"/>
              <a:chExt cx="285082" cy="346249"/>
            </a:xfrm>
          </p:grpSpPr>
          <p:sp>
            <p:nvSpPr>
              <p:cNvPr id="121" name="순서도: 대체 처리 12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TextBox 12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09" name="그룹 108"/>
            <p:cNvGrpSpPr/>
            <p:nvPr/>
          </p:nvGrpSpPr>
          <p:grpSpPr>
            <a:xfrm>
              <a:off x="4796035" y="4491676"/>
              <a:ext cx="285082" cy="346249"/>
              <a:chOff x="5349188" y="3795043"/>
              <a:chExt cx="285082" cy="346249"/>
            </a:xfrm>
          </p:grpSpPr>
          <p:sp>
            <p:nvSpPr>
              <p:cNvPr id="119" name="순서도: 대체 처리 11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TextBox 11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>
              <a:off x="5062294" y="4491676"/>
              <a:ext cx="285082" cy="313547"/>
              <a:chOff x="5349188" y="3795043"/>
              <a:chExt cx="285082" cy="313547"/>
            </a:xfrm>
          </p:grpSpPr>
          <p:sp>
            <p:nvSpPr>
              <p:cNvPr id="117" name="순서도: 대체 처리 11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TextBox 11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11" name="그룹 110"/>
            <p:cNvGrpSpPr/>
            <p:nvPr/>
          </p:nvGrpSpPr>
          <p:grpSpPr>
            <a:xfrm>
              <a:off x="5328897" y="4491676"/>
              <a:ext cx="285082" cy="346249"/>
              <a:chOff x="5349188" y="3795043"/>
              <a:chExt cx="285082" cy="346249"/>
            </a:xfrm>
          </p:grpSpPr>
          <p:sp>
            <p:nvSpPr>
              <p:cNvPr id="115" name="순서도: 대체 처리 11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TextBox 11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12" name="그룹 111"/>
            <p:cNvGrpSpPr/>
            <p:nvPr/>
          </p:nvGrpSpPr>
          <p:grpSpPr>
            <a:xfrm>
              <a:off x="5602112" y="4491549"/>
              <a:ext cx="285082" cy="346249"/>
              <a:chOff x="5349188" y="3795043"/>
              <a:chExt cx="285082" cy="346249"/>
            </a:xfrm>
          </p:grpSpPr>
          <p:sp>
            <p:nvSpPr>
              <p:cNvPr id="113" name="순서도: 대체 처리 11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TextBox 11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719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318931" y="2227371"/>
            <a:ext cx="22544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의 계산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47664" y="213285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31740" y="213285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641922"/>
              </p:ext>
            </p:extLst>
          </p:nvPr>
        </p:nvGraphicFramePr>
        <p:xfrm>
          <a:off x="1573770" y="337115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453068"/>
              </p:ext>
            </p:extLst>
          </p:nvPr>
        </p:nvGraphicFramePr>
        <p:xfrm>
          <a:off x="2293850" y="337115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TextBox 83"/>
          <p:cNvSpPr txBox="1"/>
          <p:nvPr/>
        </p:nvSpPr>
        <p:spPr>
          <a:xfrm>
            <a:off x="1321313" y="3459354"/>
            <a:ext cx="41103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＋    ＝    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28031"/>
              </p:ext>
            </p:extLst>
          </p:nvPr>
        </p:nvGraphicFramePr>
        <p:xfrm>
          <a:off x="2869914" y="337115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372646"/>
              </p:ext>
            </p:extLst>
          </p:nvPr>
        </p:nvGraphicFramePr>
        <p:xfrm>
          <a:off x="3445978" y="337115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381" y="2307195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suhi_h_0402_01_0004.html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136859"/>
              </p:ext>
            </p:extLst>
          </p:nvPr>
        </p:nvGraphicFramePr>
        <p:xfrm>
          <a:off x="4017168" y="336291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773588"/>
              </p:ext>
            </p:extLst>
          </p:nvPr>
        </p:nvGraphicFramePr>
        <p:xfrm>
          <a:off x="4746243" y="335556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모서리가 둥근 직사각형 39"/>
          <p:cNvSpPr/>
          <p:nvPr/>
        </p:nvSpPr>
        <p:spPr>
          <a:xfrm>
            <a:off x="1407600" y="2876400"/>
            <a:ext cx="1005278" cy="373422"/>
          </a:xfrm>
          <a:prstGeom prst="roundRect">
            <a:avLst/>
          </a:prstGeom>
          <a:solidFill>
            <a:srgbClr val="F8AEB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2775600" y="5266800"/>
            <a:ext cx="1595920" cy="256563"/>
            <a:chOff x="5778748" y="2095482"/>
            <a:chExt cx="1595920" cy="256563"/>
          </a:xfrm>
        </p:grpSpPr>
        <p:grpSp>
          <p:nvGrpSpPr>
            <p:cNvPr id="83" name="그룹 82"/>
            <p:cNvGrpSpPr/>
            <p:nvPr/>
          </p:nvGrpSpPr>
          <p:grpSpPr>
            <a:xfrm>
              <a:off x="5778748" y="2095482"/>
              <a:ext cx="1595920" cy="256563"/>
              <a:chOff x="319554" y="1245924"/>
              <a:chExt cx="2636592" cy="423864"/>
            </a:xfrm>
          </p:grpSpPr>
          <p:pic>
            <p:nvPicPr>
              <p:cNvPr id="87" name="Picture 11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554" y="1245924"/>
                <a:ext cx="409575" cy="400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8" name="Picture 1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6193" y="1312601"/>
                <a:ext cx="8001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1" name="Picture 14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7046" y="1260213"/>
                <a:ext cx="419100" cy="4095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85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7200" y="2134800"/>
              <a:ext cx="472767" cy="178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4800" y="2138400"/>
              <a:ext cx="484298" cy="184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2" name="그룹 91"/>
          <p:cNvGrpSpPr/>
          <p:nvPr/>
        </p:nvGrpSpPr>
        <p:grpSpPr>
          <a:xfrm>
            <a:off x="4673284" y="1165945"/>
            <a:ext cx="2327918" cy="346376"/>
            <a:chOff x="3559276" y="4491549"/>
            <a:chExt cx="2327918" cy="346376"/>
          </a:xfrm>
        </p:grpSpPr>
        <p:sp>
          <p:nvSpPr>
            <p:cNvPr id="93" name="순서도: 대체 처리 92"/>
            <p:cNvSpPr/>
            <p:nvPr/>
          </p:nvSpPr>
          <p:spPr>
            <a:xfrm>
              <a:off x="3580708" y="4544231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3559276" y="449155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96" name="그룹 95"/>
            <p:cNvGrpSpPr/>
            <p:nvPr/>
          </p:nvGrpSpPr>
          <p:grpSpPr>
            <a:xfrm>
              <a:off x="4267825" y="4491676"/>
              <a:ext cx="285082" cy="313547"/>
              <a:chOff x="5054247" y="3761559"/>
              <a:chExt cx="285082" cy="313547"/>
            </a:xfrm>
          </p:grpSpPr>
          <p:sp>
            <p:nvSpPr>
              <p:cNvPr id="112" name="순서도: 대체 처리 111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TextBox 112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4532047" y="4491676"/>
              <a:ext cx="285082" cy="346249"/>
              <a:chOff x="5349188" y="3795043"/>
              <a:chExt cx="285082" cy="346249"/>
            </a:xfrm>
          </p:grpSpPr>
          <p:sp>
            <p:nvSpPr>
              <p:cNvPr id="110" name="순서도: 대체 처리 10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TextBox 11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4796035" y="4491676"/>
              <a:ext cx="285082" cy="346249"/>
              <a:chOff x="5349188" y="3795043"/>
              <a:chExt cx="285082" cy="346249"/>
            </a:xfrm>
          </p:grpSpPr>
          <p:sp>
            <p:nvSpPr>
              <p:cNvPr id="108" name="순서도: 대체 처리 10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TextBox 10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062294" y="4491676"/>
              <a:ext cx="285082" cy="313547"/>
              <a:chOff x="5349188" y="3795043"/>
              <a:chExt cx="285082" cy="313547"/>
            </a:xfrm>
          </p:grpSpPr>
          <p:sp>
            <p:nvSpPr>
              <p:cNvPr id="106" name="순서도: 대체 처리 10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TextBox 10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5328897" y="4491676"/>
              <a:ext cx="285082" cy="346249"/>
              <a:chOff x="5349188" y="3795043"/>
              <a:chExt cx="285082" cy="346249"/>
            </a:xfrm>
          </p:grpSpPr>
          <p:sp>
            <p:nvSpPr>
              <p:cNvPr id="104" name="순서도: 대체 처리 10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TextBox 10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01" name="그룹 100"/>
            <p:cNvGrpSpPr/>
            <p:nvPr/>
          </p:nvGrpSpPr>
          <p:grpSpPr>
            <a:xfrm>
              <a:off x="5602112" y="4491549"/>
              <a:ext cx="285082" cy="346249"/>
              <a:chOff x="5349188" y="3795043"/>
              <a:chExt cx="285082" cy="346249"/>
            </a:xfrm>
          </p:grpSpPr>
          <p:sp>
            <p:nvSpPr>
              <p:cNvPr id="102" name="순서도: 대체 처리 10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TextBox 10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52" name="모서리가 둥근 직사각형 51"/>
          <p:cNvSpPr/>
          <p:nvPr/>
        </p:nvSpPr>
        <p:spPr>
          <a:xfrm>
            <a:off x="886772" y="2024844"/>
            <a:ext cx="5240728" cy="2736304"/>
          </a:xfrm>
          <a:prstGeom prst="roundRect">
            <a:avLst/>
          </a:prstGeom>
          <a:noFill/>
          <a:ln w="28575">
            <a:solidFill>
              <a:srgbClr val="C1E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1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보고        안에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6531456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566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suhi_h_0402_01_0004.html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2211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1_3_1.png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26" y="2348880"/>
            <a:ext cx="5337298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679484" y="2443395"/>
            <a:ext cx="86818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    </a:t>
            </a:r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208447"/>
              </p:ext>
            </p:extLst>
          </p:nvPr>
        </p:nvGraphicFramePr>
        <p:xfrm>
          <a:off x="908217" y="234888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TextBox 83"/>
          <p:cNvSpPr txBox="1"/>
          <p:nvPr/>
        </p:nvSpPr>
        <p:spPr>
          <a:xfrm>
            <a:off x="679484" y="3127471"/>
            <a:ext cx="86818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</a:p>
        </p:txBody>
      </p: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839241"/>
              </p:ext>
            </p:extLst>
          </p:nvPr>
        </p:nvGraphicFramePr>
        <p:xfrm>
          <a:off x="908217" y="303295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673064"/>
              </p:ext>
            </p:extLst>
          </p:nvPr>
        </p:nvGraphicFramePr>
        <p:xfrm>
          <a:off x="900021" y="412593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018862"/>
              </p:ext>
            </p:extLst>
          </p:nvPr>
        </p:nvGraphicFramePr>
        <p:xfrm>
          <a:off x="1620101" y="412593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3" name="TextBox 92"/>
          <p:cNvSpPr txBox="1"/>
          <p:nvPr/>
        </p:nvSpPr>
        <p:spPr>
          <a:xfrm>
            <a:off x="647564" y="4214238"/>
            <a:ext cx="603216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＋    ＝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862549"/>
              </p:ext>
            </p:extLst>
          </p:nvPr>
        </p:nvGraphicFramePr>
        <p:xfrm>
          <a:off x="3383868" y="412593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047626"/>
              </p:ext>
            </p:extLst>
          </p:nvPr>
        </p:nvGraphicFramePr>
        <p:xfrm>
          <a:off x="3923928" y="412593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8" name="직사각형 97"/>
          <p:cNvSpPr/>
          <p:nvPr/>
        </p:nvSpPr>
        <p:spPr bwMode="auto">
          <a:xfrm>
            <a:off x="2303748" y="4269434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직사각형 98"/>
          <p:cNvSpPr/>
          <p:nvPr/>
        </p:nvSpPr>
        <p:spPr bwMode="auto">
          <a:xfrm>
            <a:off x="3380613" y="4077074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4604208" y="4269433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800650"/>
              </p:ext>
            </p:extLst>
          </p:nvPr>
        </p:nvGraphicFramePr>
        <p:xfrm>
          <a:off x="5159469" y="412593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6" name="직사각형 105"/>
          <p:cNvSpPr/>
          <p:nvPr/>
        </p:nvSpPr>
        <p:spPr bwMode="auto">
          <a:xfrm>
            <a:off x="5156214" y="4077074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직사각형 106"/>
          <p:cNvSpPr/>
          <p:nvPr/>
        </p:nvSpPr>
        <p:spPr bwMode="auto">
          <a:xfrm>
            <a:off x="5731533" y="4269433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665700"/>
              </p:ext>
            </p:extLst>
          </p:nvPr>
        </p:nvGraphicFramePr>
        <p:xfrm>
          <a:off x="6063404" y="412593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9" name="직사각형 108"/>
          <p:cNvSpPr/>
          <p:nvPr/>
        </p:nvSpPr>
        <p:spPr bwMode="auto">
          <a:xfrm>
            <a:off x="6060149" y="4077072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0" name="그림 10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590" y="3984525"/>
            <a:ext cx="360000" cy="355000"/>
          </a:xfrm>
          <a:prstGeom prst="rect">
            <a:avLst/>
          </a:prstGeom>
        </p:spPr>
      </p:pic>
      <p:pic>
        <p:nvPicPr>
          <p:cNvPr id="111" name="그림 11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9939" y="3794983"/>
            <a:ext cx="360000" cy="355000"/>
          </a:xfrm>
          <a:prstGeom prst="rect">
            <a:avLst/>
          </a:prstGeom>
        </p:spPr>
      </p:pic>
      <p:pic>
        <p:nvPicPr>
          <p:cNvPr id="112" name="그림 11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2405" y="3972483"/>
            <a:ext cx="360000" cy="355000"/>
          </a:xfrm>
          <a:prstGeom prst="rect">
            <a:avLst/>
          </a:prstGeom>
        </p:spPr>
      </p:pic>
      <p:pic>
        <p:nvPicPr>
          <p:cNvPr id="113" name="그림 11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3396" y="3794983"/>
            <a:ext cx="360000" cy="355000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3495" y="3941450"/>
            <a:ext cx="360000" cy="355000"/>
          </a:xfrm>
          <a:prstGeom prst="rect">
            <a:avLst/>
          </a:prstGeom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7044" y="3794983"/>
            <a:ext cx="360000" cy="355000"/>
          </a:xfrm>
          <a:prstGeom prst="rect">
            <a:avLst/>
          </a:prstGeom>
        </p:spPr>
      </p:pic>
      <p:grpSp>
        <p:nvGrpSpPr>
          <p:cNvPr id="116" name="그룹 115"/>
          <p:cNvGrpSpPr/>
          <p:nvPr/>
        </p:nvGrpSpPr>
        <p:grpSpPr>
          <a:xfrm>
            <a:off x="4673284" y="1165945"/>
            <a:ext cx="2327918" cy="346376"/>
            <a:chOff x="3559276" y="4491549"/>
            <a:chExt cx="2327918" cy="346376"/>
          </a:xfrm>
        </p:grpSpPr>
        <p:sp>
          <p:nvSpPr>
            <p:cNvPr id="117" name="순서도: 대체 처리 116"/>
            <p:cNvSpPr/>
            <p:nvPr/>
          </p:nvSpPr>
          <p:spPr>
            <a:xfrm>
              <a:off x="3580708" y="4544231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3559276" y="449155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19" name="그룹 118"/>
            <p:cNvGrpSpPr/>
            <p:nvPr/>
          </p:nvGrpSpPr>
          <p:grpSpPr>
            <a:xfrm>
              <a:off x="4267825" y="4491676"/>
              <a:ext cx="285082" cy="313547"/>
              <a:chOff x="5054247" y="3761559"/>
              <a:chExt cx="285082" cy="313547"/>
            </a:xfrm>
          </p:grpSpPr>
          <p:sp>
            <p:nvSpPr>
              <p:cNvPr id="135" name="순서도: 대체 처리 13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TextBox 13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>
              <a:off x="4532047" y="4491676"/>
              <a:ext cx="285082" cy="346249"/>
              <a:chOff x="5349188" y="3795043"/>
              <a:chExt cx="285082" cy="346249"/>
            </a:xfrm>
          </p:grpSpPr>
          <p:sp>
            <p:nvSpPr>
              <p:cNvPr id="133" name="순서도: 대체 처리 13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TextBox 13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21" name="그룹 120"/>
            <p:cNvGrpSpPr/>
            <p:nvPr/>
          </p:nvGrpSpPr>
          <p:grpSpPr>
            <a:xfrm>
              <a:off x="4796035" y="4491676"/>
              <a:ext cx="285082" cy="346249"/>
              <a:chOff x="5349188" y="3795043"/>
              <a:chExt cx="285082" cy="346249"/>
            </a:xfrm>
          </p:grpSpPr>
          <p:sp>
            <p:nvSpPr>
              <p:cNvPr id="131" name="순서도: 대체 처리 13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TextBox 13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22" name="그룹 121"/>
            <p:cNvGrpSpPr/>
            <p:nvPr/>
          </p:nvGrpSpPr>
          <p:grpSpPr>
            <a:xfrm>
              <a:off x="5062294" y="4491676"/>
              <a:ext cx="285082" cy="313547"/>
              <a:chOff x="5349188" y="3795043"/>
              <a:chExt cx="285082" cy="313547"/>
            </a:xfrm>
          </p:grpSpPr>
          <p:sp>
            <p:nvSpPr>
              <p:cNvPr id="129" name="순서도: 대체 처리 12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TextBox 12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5328897" y="4491676"/>
              <a:ext cx="285082" cy="346249"/>
              <a:chOff x="5349188" y="3795043"/>
              <a:chExt cx="285082" cy="346249"/>
            </a:xfrm>
          </p:grpSpPr>
          <p:sp>
            <p:nvSpPr>
              <p:cNvPr id="127" name="순서도: 대체 처리 12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TextBox 12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5602112" y="4491549"/>
              <a:ext cx="285082" cy="346249"/>
              <a:chOff x="5349188" y="3795043"/>
              <a:chExt cx="285082" cy="346249"/>
            </a:xfrm>
          </p:grpSpPr>
          <p:sp>
            <p:nvSpPr>
              <p:cNvPr id="125" name="순서도: 대체 처리 12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TextBox 12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8054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540000"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같이 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6531456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1535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타원 98"/>
          <p:cNvSpPr/>
          <p:nvPr/>
        </p:nvSpPr>
        <p:spPr>
          <a:xfrm>
            <a:off x="5517740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suhi_h_0402_01_0004.html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384322"/>
              </p:ext>
            </p:extLst>
          </p:nvPr>
        </p:nvGraphicFramePr>
        <p:xfrm>
          <a:off x="1980141" y="2692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713817"/>
              </p:ext>
            </p:extLst>
          </p:nvPr>
        </p:nvGraphicFramePr>
        <p:xfrm>
          <a:off x="2700221" y="2692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1727684" y="2780928"/>
            <a:ext cx="41103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＋    ＝    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    </a:t>
            </a: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611510"/>
              </p:ext>
            </p:extLst>
          </p:nvPr>
        </p:nvGraphicFramePr>
        <p:xfrm>
          <a:off x="3276285" y="2692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970565"/>
              </p:ext>
            </p:extLst>
          </p:nvPr>
        </p:nvGraphicFramePr>
        <p:xfrm>
          <a:off x="3852349" y="2692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888099"/>
              </p:ext>
            </p:extLst>
          </p:nvPr>
        </p:nvGraphicFramePr>
        <p:xfrm>
          <a:off x="4425848" y="2692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333593"/>
              </p:ext>
            </p:extLst>
          </p:nvPr>
        </p:nvGraphicFramePr>
        <p:xfrm>
          <a:off x="5125051" y="2692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1727684" y="2427686"/>
            <a:ext cx="3816424" cy="1001314"/>
          </a:xfrm>
          <a:prstGeom prst="roundRect">
            <a:avLst/>
          </a:prstGeom>
          <a:noFill/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276872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088087"/>
              </p:ext>
            </p:extLst>
          </p:nvPr>
        </p:nvGraphicFramePr>
        <p:xfrm>
          <a:off x="1692109" y="378911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044857"/>
              </p:ext>
            </p:extLst>
          </p:nvPr>
        </p:nvGraphicFramePr>
        <p:xfrm>
          <a:off x="2412189" y="378911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2" name="TextBox 91"/>
          <p:cNvSpPr txBox="1"/>
          <p:nvPr/>
        </p:nvSpPr>
        <p:spPr>
          <a:xfrm>
            <a:off x="1439652" y="3877240"/>
            <a:ext cx="41103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  ＋      ＝      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</p:txBody>
      </p:sp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984450"/>
              </p:ext>
            </p:extLst>
          </p:nvPr>
        </p:nvGraphicFramePr>
        <p:xfrm>
          <a:off x="3071546" y="378004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248452"/>
              </p:ext>
            </p:extLst>
          </p:nvPr>
        </p:nvGraphicFramePr>
        <p:xfrm>
          <a:off x="3827630" y="377919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6" name="표 10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101835"/>
              </p:ext>
            </p:extLst>
          </p:nvPr>
        </p:nvGraphicFramePr>
        <p:xfrm>
          <a:off x="4560285" y="377919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7" name="직사각형 106"/>
          <p:cNvSpPr/>
          <p:nvPr/>
        </p:nvSpPr>
        <p:spPr bwMode="auto">
          <a:xfrm>
            <a:off x="5207497" y="3747612"/>
            <a:ext cx="562188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653257"/>
              </p:ext>
            </p:extLst>
          </p:nvPr>
        </p:nvGraphicFramePr>
        <p:xfrm>
          <a:off x="5436096" y="377919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9" name="직사각형 108"/>
          <p:cNvSpPr/>
          <p:nvPr/>
        </p:nvSpPr>
        <p:spPr bwMode="auto">
          <a:xfrm>
            <a:off x="4422897" y="3747612"/>
            <a:ext cx="562188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직사각형 109"/>
          <p:cNvSpPr/>
          <p:nvPr/>
        </p:nvSpPr>
        <p:spPr bwMode="auto">
          <a:xfrm>
            <a:off x="3671900" y="3747612"/>
            <a:ext cx="562188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직사각형 110"/>
          <p:cNvSpPr/>
          <p:nvPr/>
        </p:nvSpPr>
        <p:spPr bwMode="auto">
          <a:xfrm>
            <a:off x="2932656" y="3747612"/>
            <a:ext cx="562188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2" name="그림 11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873" y="3522240"/>
            <a:ext cx="360000" cy="355000"/>
          </a:xfrm>
          <a:prstGeom prst="rect">
            <a:avLst/>
          </a:prstGeom>
        </p:spPr>
      </p:pic>
      <p:pic>
        <p:nvPicPr>
          <p:cNvPr id="113" name="그림 11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4088" y="3522240"/>
            <a:ext cx="360000" cy="355000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1035" y="3541035"/>
            <a:ext cx="360000" cy="355000"/>
          </a:xfrm>
          <a:prstGeom prst="rect">
            <a:avLst/>
          </a:prstGeom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9234" y="3537012"/>
            <a:ext cx="360000" cy="355000"/>
          </a:xfrm>
          <a:prstGeom prst="rect">
            <a:avLst/>
          </a:prstGeom>
        </p:spPr>
      </p:pic>
      <p:grpSp>
        <p:nvGrpSpPr>
          <p:cNvPr id="116" name="그룹 115"/>
          <p:cNvGrpSpPr/>
          <p:nvPr/>
        </p:nvGrpSpPr>
        <p:grpSpPr>
          <a:xfrm>
            <a:off x="4673284" y="1165945"/>
            <a:ext cx="2327918" cy="346376"/>
            <a:chOff x="3559276" y="4491549"/>
            <a:chExt cx="2327918" cy="346376"/>
          </a:xfrm>
        </p:grpSpPr>
        <p:sp>
          <p:nvSpPr>
            <p:cNvPr id="117" name="순서도: 대체 처리 116"/>
            <p:cNvSpPr/>
            <p:nvPr/>
          </p:nvSpPr>
          <p:spPr>
            <a:xfrm>
              <a:off x="3580708" y="4544231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3559276" y="449155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19" name="그룹 118"/>
            <p:cNvGrpSpPr/>
            <p:nvPr/>
          </p:nvGrpSpPr>
          <p:grpSpPr>
            <a:xfrm>
              <a:off x="4267825" y="4491676"/>
              <a:ext cx="285082" cy="313547"/>
              <a:chOff x="5054247" y="3761559"/>
              <a:chExt cx="285082" cy="313547"/>
            </a:xfrm>
          </p:grpSpPr>
          <p:sp>
            <p:nvSpPr>
              <p:cNvPr id="135" name="순서도: 대체 처리 13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TextBox 13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>
              <a:off x="4532047" y="4491676"/>
              <a:ext cx="285082" cy="346249"/>
              <a:chOff x="5349188" y="3795043"/>
              <a:chExt cx="285082" cy="346249"/>
            </a:xfrm>
          </p:grpSpPr>
          <p:sp>
            <p:nvSpPr>
              <p:cNvPr id="133" name="순서도: 대체 처리 13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TextBox 13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21" name="그룹 120"/>
            <p:cNvGrpSpPr/>
            <p:nvPr/>
          </p:nvGrpSpPr>
          <p:grpSpPr>
            <a:xfrm>
              <a:off x="4796035" y="4491676"/>
              <a:ext cx="285082" cy="346249"/>
              <a:chOff x="5349188" y="3795043"/>
              <a:chExt cx="285082" cy="346249"/>
            </a:xfrm>
          </p:grpSpPr>
          <p:sp>
            <p:nvSpPr>
              <p:cNvPr id="131" name="순서도: 대체 처리 13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TextBox 13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22" name="그룹 121"/>
            <p:cNvGrpSpPr/>
            <p:nvPr/>
          </p:nvGrpSpPr>
          <p:grpSpPr>
            <a:xfrm>
              <a:off x="5062294" y="4491676"/>
              <a:ext cx="285082" cy="313547"/>
              <a:chOff x="5349188" y="3795043"/>
              <a:chExt cx="285082" cy="313547"/>
            </a:xfrm>
          </p:grpSpPr>
          <p:sp>
            <p:nvSpPr>
              <p:cNvPr id="129" name="순서도: 대체 처리 12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TextBox 12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5328897" y="4491676"/>
              <a:ext cx="285082" cy="346249"/>
              <a:chOff x="5349188" y="3795043"/>
              <a:chExt cx="285082" cy="346249"/>
            </a:xfrm>
          </p:grpSpPr>
          <p:sp>
            <p:nvSpPr>
              <p:cNvPr id="127" name="순서도: 대체 처리 12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TextBox 12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5602112" y="4491549"/>
              <a:ext cx="285082" cy="346249"/>
              <a:chOff x="5349188" y="3795043"/>
              <a:chExt cx="285082" cy="346249"/>
            </a:xfrm>
          </p:grpSpPr>
          <p:sp>
            <p:nvSpPr>
              <p:cNvPr id="125" name="순서도: 대체 처리 12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TextBox 12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54" y="1645665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086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540000"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같이 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1535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suhi_h_0402_01_0004.html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684225"/>
              </p:ext>
            </p:extLst>
          </p:nvPr>
        </p:nvGraphicFramePr>
        <p:xfrm>
          <a:off x="1980141" y="2692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321285"/>
              </p:ext>
            </p:extLst>
          </p:nvPr>
        </p:nvGraphicFramePr>
        <p:xfrm>
          <a:off x="2700221" y="2692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1727684" y="2780928"/>
            <a:ext cx="41103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＋    ＝    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    </a:t>
            </a: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191172"/>
              </p:ext>
            </p:extLst>
          </p:nvPr>
        </p:nvGraphicFramePr>
        <p:xfrm>
          <a:off x="3276285" y="2692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819886"/>
              </p:ext>
            </p:extLst>
          </p:nvPr>
        </p:nvGraphicFramePr>
        <p:xfrm>
          <a:off x="3852349" y="2692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90850"/>
              </p:ext>
            </p:extLst>
          </p:nvPr>
        </p:nvGraphicFramePr>
        <p:xfrm>
          <a:off x="4425848" y="2692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185104"/>
              </p:ext>
            </p:extLst>
          </p:nvPr>
        </p:nvGraphicFramePr>
        <p:xfrm>
          <a:off x="5125051" y="2692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1727684" y="2427686"/>
            <a:ext cx="3816424" cy="1001314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276872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252271"/>
              </p:ext>
            </p:extLst>
          </p:nvPr>
        </p:nvGraphicFramePr>
        <p:xfrm>
          <a:off x="1980141" y="36811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099272"/>
              </p:ext>
            </p:extLst>
          </p:nvPr>
        </p:nvGraphicFramePr>
        <p:xfrm>
          <a:off x="2700221" y="36811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2" name="TextBox 91"/>
          <p:cNvSpPr txBox="1"/>
          <p:nvPr/>
        </p:nvSpPr>
        <p:spPr>
          <a:xfrm>
            <a:off x="1727684" y="3769228"/>
            <a:ext cx="41103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  ＋      ＝      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</p:txBody>
      </p:sp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187130"/>
              </p:ext>
            </p:extLst>
          </p:nvPr>
        </p:nvGraphicFramePr>
        <p:xfrm>
          <a:off x="3359578" y="367202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004084"/>
              </p:ext>
            </p:extLst>
          </p:nvPr>
        </p:nvGraphicFramePr>
        <p:xfrm>
          <a:off x="4115662" y="367117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6" name="표 10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550212"/>
              </p:ext>
            </p:extLst>
          </p:nvPr>
        </p:nvGraphicFramePr>
        <p:xfrm>
          <a:off x="4848317" y="367117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7" name="직사각형 106"/>
          <p:cNvSpPr/>
          <p:nvPr/>
        </p:nvSpPr>
        <p:spPr bwMode="auto">
          <a:xfrm>
            <a:off x="5495529" y="3639600"/>
            <a:ext cx="562188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885990"/>
              </p:ext>
            </p:extLst>
          </p:nvPr>
        </p:nvGraphicFramePr>
        <p:xfrm>
          <a:off x="5724128" y="367117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9" name="직사각형 108"/>
          <p:cNvSpPr/>
          <p:nvPr/>
        </p:nvSpPr>
        <p:spPr bwMode="auto">
          <a:xfrm>
            <a:off x="4710929" y="3639600"/>
            <a:ext cx="562188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직사각형 109"/>
          <p:cNvSpPr/>
          <p:nvPr/>
        </p:nvSpPr>
        <p:spPr bwMode="auto">
          <a:xfrm>
            <a:off x="3959932" y="3639600"/>
            <a:ext cx="562188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직사각형 110"/>
          <p:cNvSpPr/>
          <p:nvPr/>
        </p:nvSpPr>
        <p:spPr bwMode="auto">
          <a:xfrm>
            <a:off x="3220688" y="3639600"/>
            <a:ext cx="562188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198562" y="3933056"/>
            <a:ext cx="6667165" cy="1304309"/>
            <a:chOff x="192745" y="3968981"/>
            <a:chExt cx="6667165" cy="1304309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4130999"/>
              <a:ext cx="6667165" cy="95418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대분수를 가분수로 바꾸어 분모는 그대로 두고 분자끼리 더합니다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67" name="모서리가 둥근 직사각형 38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8478" y="3968981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5" name="직각 삼각형 74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4673284" y="1165945"/>
            <a:ext cx="2327918" cy="346376"/>
            <a:chOff x="3559276" y="4491549"/>
            <a:chExt cx="2327918" cy="346376"/>
          </a:xfrm>
        </p:grpSpPr>
        <p:sp>
          <p:nvSpPr>
            <p:cNvPr id="78" name="순서도: 대체 처리 77"/>
            <p:cNvSpPr/>
            <p:nvPr/>
          </p:nvSpPr>
          <p:spPr>
            <a:xfrm>
              <a:off x="3580708" y="4544231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3559276" y="449155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80" name="그룹 79"/>
            <p:cNvGrpSpPr/>
            <p:nvPr/>
          </p:nvGrpSpPr>
          <p:grpSpPr>
            <a:xfrm>
              <a:off x="4267825" y="4491676"/>
              <a:ext cx="285082" cy="313547"/>
              <a:chOff x="5054247" y="3761559"/>
              <a:chExt cx="285082" cy="313547"/>
            </a:xfrm>
          </p:grpSpPr>
          <p:sp>
            <p:nvSpPr>
              <p:cNvPr id="116" name="순서도: 대체 처리 115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TextBox 116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4532047" y="4491676"/>
              <a:ext cx="285082" cy="346249"/>
              <a:chOff x="5349188" y="3795043"/>
              <a:chExt cx="285082" cy="346249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TextBox 10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4796035" y="4491676"/>
              <a:ext cx="285082" cy="346249"/>
              <a:chOff x="5349188" y="3795043"/>
              <a:chExt cx="285082" cy="346249"/>
            </a:xfrm>
          </p:grpSpPr>
          <p:sp>
            <p:nvSpPr>
              <p:cNvPr id="100" name="순서도: 대체 처리 9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TextBox 10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84" name="그룹 83"/>
            <p:cNvGrpSpPr/>
            <p:nvPr/>
          </p:nvGrpSpPr>
          <p:grpSpPr>
            <a:xfrm>
              <a:off x="5062294" y="4491676"/>
              <a:ext cx="285082" cy="313547"/>
              <a:chOff x="5349188" y="3795043"/>
              <a:chExt cx="285082" cy="313547"/>
            </a:xfrm>
          </p:grpSpPr>
          <p:sp>
            <p:nvSpPr>
              <p:cNvPr id="97" name="순서도: 대체 처리 9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TextBox 9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>
              <a:off x="5328897" y="4491676"/>
              <a:ext cx="285082" cy="346249"/>
              <a:chOff x="5349188" y="3795043"/>
              <a:chExt cx="285082" cy="346249"/>
            </a:xfrm>
          </p:grpSpPr>
          <p:sp>
            <p:nvSpPr>
              <p:cNvPr id="95" name="순서도: 대체 처리 9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TextBox 9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5602112" y="4491549"/>
              <a:ext cx="285082" cy="346249"/>
              <a:chOff x="5349188" y="3795043"/>
              <a:chExt cx="285082" cy="346249"/>
            </a:xfrm>
          </p:grpSpPr>
          <p:sp>
            <p:nvSpPr>
              <p:cNvPr id="88" name="순서도: 대체 처리 8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TextBox 9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54" y="1645665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329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칸 크기는 전부 같음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34400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911737" y="2528900"/>
            <a:ext cx="171395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</a:p>
        </p:txBody>
      </p: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48630"/>
              </p:ext>
            </p:extLst>
          </p:nvPr>
        </p:nvGraphicFramePr>
        <p:xfrm>
          <a:off x="1199769" y="244203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780947"/>
              </p:ext>
            </p:extLst>
          </p:nvPr>
        </p:nvGraphicFramePr>
        <p:xfrm>
          <a:off x="1883845" y="2441669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3" name="직사각형 82"/>
          <p:cNvSpPr/>
          <p:nvPr/>
        </p:nvSpPr>
        <p:spPr bwMode="auto">
          <a:xfrm>
            <a:off x="2426109" y="2458652"/>
            <a:ext cx="615182" cy="58804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77433"/>
              </p:ext>
            </p:extLst>
          </p:nvPr>
        </p:nvGraphicFramePr>
        <p:xfrm>
          <a:off x="2673837" y="244343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19313" y="2549681"/>
            <a:ext cx="3257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7016" y="2281152"/>
            <a:ext cx="360000" cy="355000"/>
          </a:xfrm>
          <a:prstGeom prst="rect">
            <a:avLst/>
          </a:prstGeom>
        </p:spPr>
      </p:pic>
      <p:sp>
        <p:nvSpPr>
          <p:cNvPr id="111" name="TextBox 110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suhi_h_0402_01_0004.html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5375472" y="49452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6498574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970917" y="2524620"/>
            <a:ext cx="171395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168967"/>
              </p:ext>
            </p:extLst>
          </p:nvPr>
        </p:nvGraphicFramePr>
        <p:xfrm>
          <a:off x="4258949" y="243775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224998"/>
              </p:ext>
            </p:extLst>
          </p:nvPr>
        </p:nvGraphicFramePr>
        <p:xfrm>
          <a:off x="4943025" y="2437389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0" name="직사각형 79"/>
          <p:cNvSpPr/>
          <p:nvPr/>
        </p:nvSpPr>
        <p:spPr bwMode="auto">
          <a:xfrm>
            <a:off x="5485289" y="2454372"/>
            <a:ext cx="615182" cy="58804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650426" y="2554955"/>
            <a:ext cx="3257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6196" y="2276872"/>
            <a:ext cx="360000" cy="355000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2523052" y="4027326"/>
            <a:ext cx="171395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</a:p>
        </p:txBody>
      </p:sp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062281"/>
              </p:ext>
            </p:extLst>
          </p:nvPr>
        </p:nvGraphicFramePr>
        <p:xfrm>
          <a:off x="2811084" y="394046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950263"/>
              </p:ext>
            </p:extLst>
          </p:nvPr>
        </p:nvGraphicFramePr>
        <p:xfrm>
          <a:off x="3495160" y="3940095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4" name="직사각형 113"/>
          <p:cNvSpPr/>
          <p:nvPr/>
        </p:nvSpPr>
        <p:spPr bwMode="auto">
          <a:xfrm>
            <a:off x="4037424" y="3957078"/>
            <a:ext cx="615182" cy="58804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5" name="표 11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018069"/>
              </p:ext>
            </p:extLst>
          </p:nvPr>
        </p:nvGraphicFramePr>
        <p:xfrm>
          <a:off x="4285152" y="3941859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6" name="TextBox 115"/>
          <p:cNvSpPr txBox="1"/>
          <p:nvPr/>
        </p:nvSpPr>
        <p:spPr>
          <a:xfrm>
            <a:off x="4030628" y="4048107"/>
            <a:ext cx="3257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7" name="그림 116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8331" y="3779578"/>
            <a:ext cx="360000" cy="355000"/>
          </a:xfrm>
          <a:prstGeom prst="rect">
            <a:avLst/>
          </a:prstGeom>
        </p:spPr>
      </p:pic>
      <p:grpSp>
        <p:nvGrpSpPr>
          <p:cNvPr id="118" name="그룹 117"/>
          <p:cNvGrpSpPr/>
          <p:nvPr/>
        </p:nvGrpSpPr>
        <p:grpSpPr>
          <a:xfrm>
            <a:off x="4673284" y="1165945"/>
            <a:ext cx="2327918" cy="346376"/>
            <a:chOff x="3559276" y="4491549"/>
            <a:chExt cx="2327918" cy="346376"/>
          </a:xfrm>
        </p:grpSpPr>
        <p:sp>
          <p:nvSpPr>
            <p:cNvPr id="119" name="순서도: 대체 처리 118"/>
            <p:cNvSpPr/>
            <p:nvPr/>
          </p:nvSpPr>
          <p:spPr>
            <a:xfrm>
              <a:off x="3580708" y="4544231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3559276" y="449155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21" name="그룹 120"/>
            <p:cNvGrpSpPr/>
            <p:nvPr/>
          </p:nvGrpSpPr>
          <p:grpSpPr>
            <a:xfrm>
              <a:off x="4267825" y="4491676"/>
              <a:ext cx="285082" cy="313547"/>
              <a:chOff x="5054247" y="3761559"/>
              <a:chExt cx="285082" cy="313547"/>
            </a:xfrm>
          </p:grpSpPr>
          <p:sp>
            <p:nvSpPr>
              <p:cNvPr id="137" name="순서도: 대체 처리 136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TextBox 137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22" name="그룹 121"/>
            <p:cNvGrpSpPr/>
            <p:nvPr/>
          </p:nvGrpSpPr>
          <p:grpSpPr>
            <a:xfrm>
              <a:off x="4532047" y="4491676"/>
              <a:ext cx="285082" cy="346249"/>
              <a:chOff x="5349188" y="3795043"/>
              <a:chExt cx="285082" cy="346249"/>
            </a:xfrm>
          </p:grpSpPr>
          <p:sp>
            <p:nvSpPr>
              <p:cNvPr id="135" name="순서도: 대체 처리 13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TextBox 13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4796035" y="4491676"/>
              <a:ext cx="285082" cy="346249"/>
              <a:chOff x="5349188" y="3795043"/>
              <a:chExt cx="285082" cy="346249"/>
            </a:xfrm>
          </p:grpSpPr>
          <p:sp>
            <p:nvSpPr>
              <p:cNvPr id="133" name="순서도: 대체 처리 13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TextBox 13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5062294" y="4491676"/>
              <a:ext cx="285082" cy="313547"/>
              <a:chOff x="5349188" y="3795043"/>
              <a:chExt cx="285082" cy="313547"/>
            </a:xfrm>
          </p:grpSpPr>
          <p:sp>
            <p:nvSpPr>
              <p:cNvPr id="131" name="순서도: 대체 처리 13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TextBox 13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25" name="그룹 124"/>
            <p:cNvGrpSpPr/>
            <p:nvPr/>
          </p:nvGrpSpPr>
          <p:grpSpPr>
            <a:xfrm>
              <a:off x="5328897" y="4491676"/>
              <a:ext cx="285082" cy="346249"/>
              <a:chOff x="5349188" y="3795043"/>
              <a:chExt cx="285082" cy="346249"/>
            </a:xfrm>
          </p:grpSpPr>
          <p:sp>
            <p:nvSpPr>
              <p:cNvPr id="129" name="순서도: 대체 처리 12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TextBox 12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>
              <a:off x="5602112" y="4491549"/>
              <a:ext cx="285082" cy="346249"/>
              <a:chOff x="5349188" y="3795043"/>
              <a:chExt cx="285082" cy="346249"/>
            </a:xfrm>
          </p:grpSpPr>
          <p:sp>
            <p:nvSpPr>
              <p:cNvPr id="127" name="순서도: 대체 처리 12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TextBox 12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53" name="타원 52"/>
          <p:cNvSpPr/>
          <p:nvPr/>
        </p:nvSpPr>
        <p:spPr>
          <a:xfrm>
            <a:off x="5307088" y="21790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907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34400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911737" y="2528900"/>
            <a:ext cx="171395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</a:p>
        </p:txBody>
      </p: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282370"/>
              </p:ext>
            </p:extLst>
          </p:nvPr>
        </p:nvGraphicFramePr>
        <p:xfrm>
          <a:off x="1199769" y="244203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871185"/>
              </p:ext>
            </p:extLst>
          </p:nvPr>
        </p:nvGraphicFramePr>
        <p:xfrm>
          <a:off x="1883845" y="2441669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3" name="직사각형 82"/>
          <p:cNvSpPr/>
          <p:nvPr/>
        </p:nvSpPr>
        <p:spPr bwMode="auto">
          <a:xfrm>
            <a:off x="2426109" y="2458652"/>
            <a:ext cx="615182" cy="58804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483563"/>
              </p:ext>
            </p:extLst>
          </p:nvPr>
        </p:nvGraphicFramePr>
        <p:xfrm>
          <a:off x="2673837" y="244343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19313" y="2549681"/>
            <a:ext cx="3257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suhi_h_0402_01_0004.html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970917" y="2524620"/>
            <a:ext cx="171395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269461"/>
              </p:ext>
            </p:extLst>
          </p:nvPr>
        </p:nvGraphicFramePr>
        <p:xfrm>
          <a:off x="4258949" y="243775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240609"/>
              </p:ext>
            </p:extLst>
          </p:nvPr>
        </p:nvGraphicFramePr>
        <p:xfrm>
          <a:off x="4943025" y="2437389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0" name="직사각형 79"/>
          <p:cNvSpPr/>
          <p:nvPr/>
        </p:nvSpPr>
        <p:spPr bwMode="auto">
          <a:xfrm>
            <a:off x="5485289" y="2454372"/>
            <a:ext cx="615182" cy="58804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650426" y="2554955"/>
            <a:ext cx="3257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523052" y="4027326"/>
            <a:ext cx="171395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</a:p>
        </p:txBody>
      </p:sp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906798"/>
              </p:ext>
            </p:extLst>
          </p:nvPr>
        </p:nvGraphicFramePr>
        <p:xfrm>
          <a:off x="2811084" y="394046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683770"/>
              </p:ext>
            </p:extLst>
          </p:nvPr>
        </p:nvGraphicFramePr>
        <p:xfrm>
          <a:off x="3495160" y="3940095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4" name="직사각형 113"/>
          <p:cNvSpPr/>
          <p:nvPr/>
        </p:nvSpPr>
        <p:spPr bwMode="auto">
          <a:xfrm>
            <a:off x="4037424" y="3957078"/>
            <a:ext cx="615182" cy="58804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5" name="표 11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548987"/>
              </p:ext>
            </p:extLst>
          </p:nvPr>
        </p:nvGraphicFramePr>
        <p:xfrm>
          <a:off x="4285152" y="3941859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6" name="TextBox 115"/>
          <p:cNvSpPr txBox="1"/>
          <p:nvPr/>
        </p:nvSpPr>
        <p:spPr>
          <a:xfrm>
            <a:off x="4030628" y="4048107"/>
            <a:ext cx="3257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215516" y="3176972"/>
            <a:ext cx="6667165" cy="2080592"/>
            <a:chOff x="192745" y="3192698"/>
            <a:chExt cx="6667165" cy="2080592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3354715"/>
              <a:ext cx="6667165" cy="173046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6" name="직각 삼각형 55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8" name="모서리가 둥근 직사각형 38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89203" y="3192698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66" y="3671329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34634"/>
              </p:ext>
            </p:extLst>
          </p:nvPr>
        </p:nvGraphicFramePr>
        <p:xfrm>
          <a:off x="811708" y="3513864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3018" y="3577193"/>
            <a:ext cx="617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679142"/>
              </p:ext>
            </p:extLst>
          </p:nvPr>
        </p:nvGraphicFramePr>
        <p:xfrm>
          <a:off x="1331640" y="3513864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968554"/>
              </p:ext>
            </p:extLst>
          </p:nvPr>
        </p:nvGraphicFramePr>
        <p:xfrm>
          <a:off x="2585429" y="3513864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536094"/>
              </p:ext>
            </p:extLst>
          </p:nvPr>
        </p:nvGraphicFramePr>
        <p:xfrm>
          <a:off x="2961345" y="3513864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556473"/>
              </p:ext>
            </p:extLst>
          </p:nvPr>
        </p:nvGraphicFramePr>
        <p:xfrm>
          <a:off x="3779912" y="3513864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487504"/>
              </p:ext>
            </p:extLst>
          </p:nvPr>
        </p:nvGraphicFramePr>
        <p:xfrm>
          <a:off x="4329497" y="3513864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67" y="4177145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492407"/>
              </p:ext>
            </p:extLst>
          </p:nvPr>
        </p:nvGraphicFramePr>
        <p:xfrm>
          <a:off x="811709" y="401968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7" name="TextBox 76"/>
          <p:cNvSpPr txBox="1"/>
          <p:nvPr/>
        </p:nvSpPr>
        <p:spPr>
          <a:xfrm>
            <a:off x="593019" y="4083009"/>
            <a:ext cx="617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290797"/>
              </p:ext>
            </p:extLst>
          </p:nvPr>
        </p:nvGraphicFramePr>
        <p:xfrm>
          <a:off x="1331641" y="401968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790652"/>
              </p:ext>
            </p:extLst>
          </p:nvPr>
        </p:nvGraphicFramePr>
        <p:xfrm>
          <a:off x="2585430" y="401968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05783"/>
              </p:ext>
            </p:extLst>
          </p:nvPr>
        </p:nvGraphicFramePr>
        <p:xfrm>
          <a:off x="2961346" y="401968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718748"/>
              </p:ext>
            </p:extLst>
          </p:nvPr>
        </p:nvGraphicFramePr>
        <p:xfrm>
          <a:off x="3779913" y="401968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68" y="4682961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114224"/>
              </p:ext>
            </p:extLst>
          </p:nvPr>
        </p:nvGraphicFramePr>
        <p:xfrm>
          <a:off x="811710" y="4525496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7" name="TextBox 96"/>
          <p:cNvSpPr txBox="1"/>
          <p:nvPr/>
        </p:nvSpPr>
        <p:spPr>
          <a:xfrm>
            <a:off x="593020" y="4588825"/>
            <a:ext cx="617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254160"/>
              </p:ext>
            </p:extLst>
          </p:nvPr>
        </p:nvGraphicFramePr>
        <p:xfrm>
          <a:off x="1331642" y="4525496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631654"/>
              </p:ext>
            </p:extLst>
          </p:nvPr>
        </p:nvGraphicFramePr>
        <p:xfrm>
          <a:off x="2585431" y="4525496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8" name="표 11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402959"/>
              </p:ext>
            </p:extLst>
          </p:nvPr>
        </p:nvGraphicFramePr>
        <p:xfrm>
          <a:off x="2961347" y="4525496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9" name="표 11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302182"/>
              </p:ext>
            </p:extLst>
          </p:nvPr>
        </p:nvGraphicFramePr>
        <p:xfrm>
          <a:off x="3779914" y="4525496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0" name="표 11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685470"/>
              </p:ext>
            </p:extLst>
          </p:nvPr>
        </p:nvGraphicFramePr>
        <p:xfrm>
          <a:off x="4329499" y="4525496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21" name="그룹 120"/>
          <p:cNvGrpSpPr/>
          <p:nvPr/>
        </p:nvGrpSpPr>
        <p:grpSpPr>
          <a:xfrm>
            <a:off x="4673284" y="1165945"/>
            <a:ext cx="2327918" cy="346376"/>
            <a:chOff x="3559276" y="4491549"/>
            <a:chExt cx="2327918" cy="346376"/>
          </a:xfrm>
        </p:grpSpPr>
        <p:sp>
          <p:nvSpPr>
            <p:cNvPr id="122" name="순서도: 대체 처리 121"/>
            <p:cNvSpPr/>
            <p:nvPr/>
          </p:nvSpPr>
          <p:spPr>
            <a:xfrm>
              <a:off x="3580708" y="4544231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TextBox 122"/>
            <p:cNvSpPr txBox="1">
              <a:spLocks noChangeArrowheads="1"/>
            </p:cNvSpPr>
            <p:nvPr/>
          </p:nvSpPr>
          <p:spPr bwMode="auto">
            <a:xfrm>
              <a:off x="3559276" y="449155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24" name="그룹 123"/>
            <p:cNvGrpSpPr/>
            <p:nvPr/>
          </p:nvGrpSpPr>
          <p:grpSpPr>
            <a:xfrm>
              <a:off x="4267825" y="4491676"/>
              <a:ext cx="285082" cy="313547"/>
              <a:chOff x="5054247" y="3761559"/>
              <a:chExt cx="285082" cy="313547"/>
            </a:xfrm>
          </p:grpSpPr>
          <p:sp>
            <p:nvSpPr>
              <p:cNvPr id="140" name="순서도: 대체 처리 139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TextBox 140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25" name="그룹 124"/>
            <p:cNvGrpSpPr/>
            <p:nvPr/>
          </p:nvGrpSpPr>
          <p:grpSpPr>
            <a:xfrm>
              <a:off x="4532047" y="4491676"/>
              <a:ext cx="285082" cy="346249"/>
              <a:chOff x="5349188" y="3795043"/>
              <a:chExt cx="285082" cy="346249"/>
            </a:xfrm>
          </p:grpSpPr>
          <p:sp>
            <p:nvSpPr>
              <p:cNvPr id="138" name="순서도: 대체 처리 13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TextBox 13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>
              <a:off x="4796035" y="4491676"/>
              <a:ext cx="285082" cy="346249"/>
              <a:chOff x="5349188" y="3795043"/>
              <a:chExt cx="285082" cy="346249"/>
            </a:xfrm>
          </p:grpSpPr>
          <p:sp>
            <p:nvSpPr>
              <p:cNvPr id="136" name="순서도: 대체 처리 13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TextBox 13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27" name="그룹 126"/>
            <p:cNvGrpSpPr/>
            <p:nvPr/>
          </p:nvGrpSpPr>
          <p:grpSpPr>
            <a:xfrm>
              <a:off x="5062294" y="4491676"/>
              <a:ext cx="285082" cy="313547"/>
              <a:chOff x="5349188" y="3795043"/>
              <a:chExt cx="285082" cy="313547"/>
            </a:xfrm>
          </p:grpSpPr>
          <p:sp>
            <p:nvSpPr>
              <p:cNvPr id="134" name="순서도: 대체 처리 13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TextBox 13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28" name="그룹 127"/>
            <p:cNvGrpSpPr/>
            <p:nvPr/>
          </p:nvGrpSpPr>
          <p:grpSpPr>
            <a:xfrm>
              <a:off x="5328897" y="4491676"/>
              <a:ext cx="285082" cy="346249"/>
              <a:chOff x="5349188" y="3795043"/>
              <a:chExt cx="285082" cy="346249"/>
            </a:xfrm>
          </p:grpSpPr>
          <p:sp>
            <p:nvSpPr>
              <p:cNvPr id="132" name="순서도: 대체 처리 13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TextBox 13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>
              <a:off x="5602112" y="4491549"/>
              <a:ext cx="285082" cy="346249"/>
              <a:chOff x="5349188" y="3795043"/>
              <a:chExt cx="285082" cy="346249"/>
            </a:xfrm>
          </p:grpSpPr>
          <p:sp>
            <p:nvSpPr>
              <p:cNvPr id="130" name="순서도: 대체 처리 12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TextBox 13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86" name="TextBox 85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175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42488</TotalTime>
  <Words>1503</Words>
  <Application>Microsoft Office PowerPoint</Application>
  <PresentationFormat>화면 슬라이드 쇼(4:3)</PresentationFormat>
  <Paragraphs>681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7456</cp:revision>
  <dcterms:created xsi:type="dcterms:W3CDTF">2008-07-15T12:19:11Z</dcterms:created>
  <dcterms:modified xsi:type="dcterms:W3CDTF">2022-05-25T06:22:26Z</dcterms:modified>
</cp:coreProperties>
</file>