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411" r:id="rId4"/>
    <p:sldId id="1412" r:id="rId5"/>
    <p:sldId id="1387" r:id="rId6"/>
    <p:sldId id="1388" r:id="rId7"/>
    <p:sldId id="1384" r:id="rId8"/>
    <p:sldId id="1404" r:id="rId9"/>
    <p:sldId id="1392" r:id="rId10"/>
    <p:sldId id="1405" r:id="rId11"/>
    <p:sldId id="1394" r:id="rId12"/>
    <p:sldId id="1406" r:id="rId13"/>
    <p:sldId id="1402" r:id="rId14"/>
    <p:sldId id="1409" r:id="rId15"/>
    <p:sldId id="1410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C1E8EC"/>
    <a:srgbClr val="C3D69B"/>
    <a:srgbClr val="336600"/>
    <a:srgbClr val="FDDA8E"/>
    <a:srgbClr val="339933"/>
    <a:srgbClr val="B3CC82"/>
    <a:srgbClr val="33742A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50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06057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21.jpe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21.jpe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96259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3555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뻴셈을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2494753" y="2528900"/>
            <a:ext cx="1713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22388"/>
              </p:ext>
            </p:extLst>
          </p:nvPr>
        </p:nvGraphicFramePr>
        <p:xfrm>
          <a:off x="2782785" y="24420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08953"/>
              </p:ext>
            </p:extLst>
          </p:nvPr>
        </p:nvGraphicFramePr>
        <p:xfrm>
          <a:off x="3466861" y="244166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4009125" y="2458652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09601"/>
              </p:ext>
            </p:extLst>
          </p:nvPr>
        </p:nvGraphicFramePr>
        <p:xfrm>
          <a:off x="4256853" y="244343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02329" y="2549681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83768" y="3847306"/>
            <a:ext cx="1713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73416"/>
              </p:ext>
            </p:extLst>
          </p:nvPr>
        </p:nvGraphicFramePr>
        <p:xfrm>
          <a:off x="2771800" y="37604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92745"/>
              </p:ext>
            </p:extLst>
          </p:nvPr>
        </p:nvGraphicFramePr>
        <p:xfrm>
          <a:off x="3455876" y="376007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 bwMode="auto">
          <a:xfrm>
            <a:off x="3998140" y="3777058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19473"/>
              </p:ext>
            </p:extLst>
          </p:nvPr>
        </p:nvGraphicFramePr>
        <p:xfrm>
          <a:off x="4245868" y="376183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991344" y="3868087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5516" y="3681028"/>
            <a:ext cx="6667165" cy="1576536"/>
            <a:chOff x="192745" y="3696754"/>
            <a:chExt cx="6667165" cy="157653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858772"/>
              <a:ext cx="6667165" cy="12264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89203" y="36967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7" y="4177145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22511"/>
              </p:ext>
            </p:extLst>
          </p:nvPr>
        </p:nvGraphicFramePr>
        <p:xfrm>
          <a:off x="811709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593019" y="4083009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43012"/>
              </p:ext>
            </p:extLst>
          </p:nvPr>
        </p:nvGraphicFramePr>
        <p:xfrm>
          <a:off x="1331641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17825"/>
              </p:ext>
            </p:extLst>
          </p:nvPr>
        </p:nvGraphicFramePr>
        <p:xfrm>
          <a:off x="2585430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1835"/>
              </p:ext>
            </p:extLst>
          </p:nvPr>
        </p:nvGraphicFramePr>
        <p:xfrm>
          <a:off x="2961346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44239"/>
              </p:ext>
            </p:extLst>
          </p:nvPr>
        </p:nvGraphicFramePr>
        <p:xfrm>
          <a:off x="3779913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8" y="4682961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07854"/>
              </p:ext>
            </p:extLst>
          </p:nvPr>
        </p:nvGraphicFramePr>
        <p:xfrm>
          <a:off x="811710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593020" y="4588825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00158"/>
              </p:ext>
            </p:extLst>
          </p:nvPr>
        </p:nvGraphicFramePr>
        <p:xfrm>
          <a:off x="1331642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357362"/>
              </p:ext>
            </p:extLst>
          </p:nvPr>
        </p:nvGraphicFramePr>
        <p:xfrm>
          <a:off x="2585431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94731"/>
              </p:ext>
            </p:extLst>
          </p:nvPr>
        </p:nvGraphicFramePr>
        <p:xfrm>
          <a:off x="2961347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0308"/>
              </p:ext>
            </p:extLst>
          </p:nvPr>
        </p:nvGraphicFramePr>
        <p:xfrm>
          <a:off x="3779914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017815"/>
              </p:ext>
            </p:extLst>
          </p:nvPr>
        </p:nvGraphicFramePr>
        <p:xfrm>
          <a:off x="4329499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39740"/>
              </p:ext>
            </p:extLst>
          </p:nvPr>
        </p:nvGraphicFramePr>
        <p:xfrm>
          <a:off x="4319972" y="402144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8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뻴셈을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31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332697" y="2708920"/>
            <a:ext cx="13116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11164"/>
              </p:ext>
            </p:extLst>
          </p:nvPr>
        </p:nvGraphicFramePr>
        <p:xfrm>
          <a:off x="2620728" y="262205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96163"/>
              </p:ext>
            </p:extLst>
          </p:nvPr>
        </p:nvGraphicFramePr>
        <p:xfrm>
          <a:off x="3149803" y="262168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060889" y="2713175"/>
            <a:ext cx="7991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84887"/>
              </p:ext>
            </p:extLst>
          </p:nvPr>
        </p:nvGraphicFramePr>
        <p:xfrm>
          <a:off x="4348920" y="262630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332736" y="4084619"/>
            <a:ext cx="13116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96321"/>
              </p:ext>
            </p:extLst>
          </p:nvPr>
        </p:nvGraphicFramePr>
        <p:xfrm>
          <a:off x="2620767" y="399775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16331"/>
              </p:ext>
            </p:extLst>
          </p:nvPr>
        </p:nvGraphicFramePr>
        <p:xfrm>
          <a:off x="3284323" y="399738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4060928" y="4088874"/>
            <a:ext cx="7991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00213"/>
              </p:ext>
            </p:extLst>
          </p:nvPr>
        </p:nvGraphicFramePr>
        <p:xfrm>
          <a:off x="4348959" y="40020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타원 71"/>
          <p:cNvSpPr/>
          <p:nvPr/>
        </p:nvSpPr>
        <p:spPr>
          <a:xfrm>
            <a:off x="3551491" y="2654014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703891" y="4033968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736" y="2381111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978" y="373387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뻴셈을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31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332697" y="2708920"/>
            <a:ext cx="13116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50367"/>
              </p:ext>
            </p:extLst>
          </p:nvPr>
        </p:nvGraphicFramePr>
        <p:xfrm>
          <a:off x="2620728" y="262205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27991"/>
              </p:ext>
            </p:extLst>
          </p:nvPr>
        </p:nvGraphicFramePr>
        <p:xfrm>
          <a:off x="3149803" y="262168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060889" y="2713175"/>
            <a:ext cx="7991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44614"/>
              </p:ext>
            </p:extLst>
          </p:nvPr>
        </p:nvGraphicFramePr>
        <p:xfrm>
          <a:off x="4348920" y="262630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332736" y="4084619"/>
            <a:ext cx="13116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27957"/>
              </p:ext>
            </p:extLst>
          </p:nvPr>
        </p:nvGraphicFramePr>
        <p:xfrm>
          <a:off x="2620767" y="399775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68426"/>
              </p:ext>
            </p:extLst>
          </p:nvPr>
        </p:nvGraphicFramePr>
        <p:xfrm>
          <a:off x="3284323" y="399738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4060928" y="4088874"/>
            <a:ext cx="7991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21261"/>
              </p:ext>
            </p:extLst>
          </p:nvPr>
        </p:nvGraphicFramePr>
        <p:xfrm>
          <a:off x="4348959" y="40020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타원 71"/>
          <p:cNvSpPr/>
          <p:nvPr/>
        </p:nvSpPr>
        <p:spPr>
          <a:xfrm>
            <a:off x="3551491" y="2654014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703891" y="4033968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5516" y="2780928"/>
            <a:ext cx="6667165" cy="2476636"/>
            <a:chOff x="192745" y="2796654"/>
            <a:chExt cx="6667165" cy="24766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926077"/>
              <a:ext cx="6667165" cy="21591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89203" y="27966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35098"/>
              </p:ext>
            </p:extLst>
          </p:nvPr>
        </p:nvGraphicFramePr>
        <p:xfrm>
          <a:off x="775705" y="31049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557015" y="3168293"/>
            <a:ext cx="617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82959"/>
              </p:ext>
            </p:extLst>
          </p:nvPr>
        </p:nvGraphicFramePr>
        <p:xfrm>
          <a:off x="1187625" y="31049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19132"/>
              </p:ext>
            </p:extLst>
          </p:nvPr>
        </p:nvGraphicFramePr>
        <p:xfrm>
          <a:off x="1728193" y="31049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25558"/>
              </p:ext>
            </p:extLst>
          </p:nvPr>
        </p:nvGraphicFramePr>
        <p:xfrm>
          <a:off x="2258728" y="31049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98760"/>
              </p:ext>
            </p:extLst>
          </p:nvPr>
        </p:nvGraphicFramePr>
        <p:xfrm>
          <a:off x="3509343" y="31049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82424"/>
              </p:ext>
            </p:extLst>
          </p:nvPr>
        </p:nvGraphicFramePr>
        <p:xfrm>
          <a:off x="3878908" y="31049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39746"/>
              </p:ext>
            </p:extLst>
          </p:nvPr>
        </p:nvGraphicFramePr>
        <p:xfrm>
          <a:off x="4697475" y="31049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10546"/>
              </p:ext>
            </p:extLst>
          </p:nvPr>
        </p:nvGraphicFramePr>
        <p:xfrm>
          <a:off x="5237535" y="31049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7" y="327871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04582"/>
              </p:ext>
            </p:extLst>
          </p:nvPr>
        </p:nvGraphicFramePr>
        <p:xfrm>
          <a:off x="774646" y="360055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17432"/>
              </p:ext>
            </p:extLst>
          </p:nvPr>
        </p:nvGraphicFramePr>
        <p:xfrm>
          <a:off x="1186566" y="360055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" name="타원 107"/>
          <p:cNvSpPr/>
          <p:nvPr/>
        </p:nvSpPr>
        <p:spPr>
          <a:xfrm>
            <a:off x="1511660" y="3742639"/>
            <a:ext cx="247265" cy="2472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71039"/>
              </p:ext>
            </p:extLst>
          </p:nvPr>
        </p:nvGraphicFramePr>
        <p:xfrm>
          <a:off x="1943708" y="362243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97651"/>
              </p:ext>
            </p:extLst>
          </p:nvPr>
        </p:nvGraphicFramePr>
        <p:xfrm>
          <a:off x="776245" y="411885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557555" y="4182179"/>
            <a:ext cx="617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2   ,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90269"/>
              </p:ext>
            </p:extLst>
          </p:nvPr>
        </p:nvGraphicFramePr>
        <p:xfrm>
          <a:off x="1305161" y="411885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07" y="4292604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22821"/>
              </p:ext>
            </p:extLst>
          </p:nvPr>
        </p:nvGraphicFramePr>
        <p:xfrm>
          <a:off x="2555776" y="41215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92536"/>
              </p:ext>
            </p:extLst>
          </p:nvPr>
        </p:nvGraphicFramePr>
        <p:xfrm>
          <a:off x="2925341" y="41215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94226"/>
              </p:ext>
            </p:extLst>
          </p:nvPr>
        </p:nvGraphicFramePr>
        <p:xfrm>
          <a:off x="3743908" y="41215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88392"/>
              </p:ext>
            </p:extLst>
          </p:nvPr>
        </p:nvGraphicFramePr>
        <p:xfrm>
          <a:off x="4276559" y="41215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28506"/>
              </p:ext>
            </p:extLst>
          </p:nvPr>
        </p:nvGraphicFramePr>
        <p:xfrm>
          <a:off x="4678934" y="41215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98421"/>
              </p:ext>
            </p:extLst>
          </p:nvPr>
        </p:nvGraphicFramePr>
        <p:xfrm>
          <a:off x="5193593" y="41215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95908"/>
              </p:ext>
            </p:extLst>
          </p:nvPr>
        </p:nvGraphicFramePr>
        <p:xfrm>
          <a:off x="781318" y="4581777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6409"/>
              </p:ext>
            </p:extLst>
          </p:nvPr>
        </p:nvGraphicFramePr>
        <p:xfrm>
          <a:off x="1305161" y="4597677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" name="타원 121"/>
          <p:cNvSpPr/>
          <p:nvPr/>
        </p:nvSpPr>
        <p:spPr>
          <a:xfrm>
            <a:off x="1622952" y="4689140"/>
            <a:ext cx="247265" cy="2472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37353"/>
              </p:ext>
            </p:extLst>
          </p:nvPr>
        </p:nvGraphicFramePr>
        <p:xfrm>
          <a:off x="1979712" y="4581777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8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뻴셈을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0" y="1634400"/>
            <a:ext cx="385397" cy="385397"/>
          </a:xfrm>
          <a:prstGeom prst="rect">
            <a:avLst/>
          </a:prstGeom>
        </p:spPr>
      </p:pic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1535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1_3_6.svg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텍스트는 지우고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누가 물을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마셨는지      안에 알맞은 수나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말을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549" y="165005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37" y="2291678"/>
            <a:ext cx="6346415" cy="2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763688" y="4869160"/>
            <a:ext cx="780652" cy="3734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67512" y="4797152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457918" y="1942673"/>
            <a:ext cx="2428184" cy="106952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물을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 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마셨어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이등변 삼각형 97"/>
          <p:cNvSpPr/>
          <p:nvPr/>
        </p:nvSpPr>
        <p:spPr>
          <a:xfrm flipV="1">
            <a:off x="6131296" y="3021386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115616" y="2240868"/>
            <a:ext cx="2364791" cy="10696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물을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 L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마셨어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이등변 삼각형 99"/>
          <p:cNvSpPr/>
          <p:nvPr/>
        </p:nvSpPr>
        <p:spPr>
          <a:xfrm flipV="1">
            <a:off x="2429761" y="3332785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86169"/>
              </p:ext>
            </p:extLst>
          </p:nvPr>
        </p:nvGraphicFramePr>
        <p:xfrm>
          <a:off x="1644936" y="27418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75733"/>
              </p:ext>
            </p:extLst>
          </p:nvPr>
        </p:nvGraphicFramePr>
        <p:xfrm>
          <a:off x="5011646" y="243307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106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0" name="타원 109"/>
          <p:cNvSpPr/>
          <p:nvPr/>
        </p:nvSpPr>
        <p:spPr>
          <a:xfrm>
            <a:off x="1467150" y="4935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466382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602608" y="52816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4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뻴셈을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489102" y="5253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768244" y="5266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0" y="1634400"/>
            <a:ext cx="385397" cy="385397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누가 물을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마셨는지      안에 알맞은 수나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말을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549" y="165005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993235" y="2473521"/>
            <a:ext cx="780652" cy="3734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07604" y="3465004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25605" y="3275572"/>
            <a:ext cx="4066575" cy="7967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물을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 L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마셨어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이등변 삼각형 97"/>
          <p:cNvSpPr/>
          <p:nvPr/>
        </p:nvSpPr>
        <p:spPr>
          <a:xfrm rot="5400000" flipV="1">
            <a:off x="1986689" y="3569913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36101" y="2274275"/>
            <a:ext cx="4056079" cy="803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물을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L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마셨어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이등변 삼각형 99"/>
          <p:cNvSpPr/>
          <p:nvPr/>
        </p:nvSpPr>
        <p:spPr>
          <a:xfrm rot="5400000" flipV="1">
            <a:off x="1986690" y="2547254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66314"/>
              </p:ext>
            </p:extLst>
          </p:nvPr>
        </p:nvGraphicFramePr>
        <p:xfrm>
          <a:off x="4595176" y="2405727"/>
          <a:ext cx="25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28906"/>
              </p:ext>
            </p:extLst>
          </p:nvPr>
        </p:nvGraphicFramePr>
        <p:xfrm>
          <a:off x="4579126" y="3392996"/>
          <a:ext cx="25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50" name="그룹 49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55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4536445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/>
          <p:cNvSpPr/>
          <p:nvPr/>
        </p:nvSpPr>
        <p:spPr bwMode="auto">
          <a:xfrm>
            <a:off x="1790154" y="4496755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9772" y="4486959"/>
            <a:ext cx="38817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 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마셨습니다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386852" y="4380447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92960"/>
              </p:ext>
            </p:extLst>
          </p:nvPr>
        </p:nvGraphicFramePr>
        <p:xfrm>
          <a:off x="3634580" y="43652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380056" y="4471476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7759" y="4202947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3420" y="469418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뻴셈을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0" y="1634400"/>
            <a:ext cx="385397" cy="385397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누가 물을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마셨는지      안에 알맞은 수나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말을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549" y="165005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993235" y="2473521"/>
            <a:ext cx="780652" cy="3734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07604" y="3465004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25605" y="3275572"/>
            <a:ext cx="4066575" cy="7967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물을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 L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마셨어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이등변 삼각형 97"/>
          <p:cNvSpPr/>
          <p:nvPr/>
        </p:nvSpPr>
        <p:spPr>
          <a:xfrm rot="5400000" flipV="1">
            <a:off x="1986689" y="3569913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36101" y="2274275"/>
            <a:ext cx="4056079" cy="803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물을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L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마셨어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이등변 삼각형 99"/>
          <p:cNvSpPr/>
          <p:nvPr/>
        </p:nvSpPr>
        <p:spPr>
          <a:xfrm rot="5400000" flipV="1">
            <a:off x="1986690" y="2547254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67316"/>
              </p:ext>
            </p:extLst>
          </p:nvPr>
        </p:nvGraphicFramePr>
        <p:xfrm>
          <a:off x="4595176" y="2405727"/>
          <a:ext cx="25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47339"/>
              </p:ext>
            </p:extLst>
          </p:nvPr>
        </p:nvGraphicFramePr>
        <p:xfrm>
          <a:off x="4579126" y="3392996"/>
          <a:ext cx="25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50" name="그룹 49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55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4536445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/>
          <p:cNvSpPr/>
          <p:nvPr/>
        </p:nvSpPr>
        <p:spPr bwMode="auto">
          <a:xfrm>
            <a:off x="1790154" y="4496755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9772" y="4486959"/>
            <a:ext cx="38817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 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마셨습니다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386852" y="4380447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00353"/>
              </p:ext>
            </p:extLst>
          </p:nvPr>
        </p:nvGraphicFramePr>
        <p:xfrm>
          <a:off x="3634580" y="43652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380056" y="4471476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5516" y="3681028"/>
            <a:ext cx="6667165" cy="1576536"/>
            <a:chOff x="192745" y="3696754"/>
            <a:chExt cx="6667165" cy="157653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858772"/>
              <a:ext cx="6667165" cy="12264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직각 삼각형 10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2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89203" y="36967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76942"/>
              </p:ext>
            </p:extLst>
          </p:nvPr>
        </p:nvGraphicFramePr>
        <p:xfrm>
          <a:off x="578222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359532" y="4083009"/>
            <a:ext cx="617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은하가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L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마셨습니다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736511"/>
              </p:ext>
            </p:extLst>
          </p:nvPr>
        </p:nvGraphicFramePr>
        <p:xfrm>
          <a:off x="1098154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19369"/>
              </p:ext>
            </p:extLst>
          </p:nvPr>
        </p:nvGraphicFramePr>
        <p:xfrm>
          <a:off x="2351943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97338"/>
              </p:ext>
            </p:extLst>
          </p:nvPr>
        </p:nvGraphicFramePr>
        <p:xfrm>
          <a:off x="2727859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53154"/>
              </p:ext>
            </p:extLst>
          </p:nvPr>
        </p:nvGraphicFramePr>
        <p:xfrm>
          <a:off x="3546426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924278"/>
              </p:ext>
            </p:extLst>
          </p:nvPr>
        </p:nvGraphicFramePr>
        <p:xfrm>
          <a:off x="4086485" y="402144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93838"/>
              </p:ext>
            </p:extLst>
          </p:nvPr>
        </p:nvGraphicFramePr>
        <p:xfrm>
          <a:off x="1245016" y="451057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5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5759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suhi_h_0402_01_0005.html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뻴셈을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86772" y="2024844"/>
            <a:ext cx="5240728" cy="2736304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32368"/>
              </p:ext>
            </p:extLst>
          </p:nvPr>
        </p:nvGraphicFramePr>
        <p:xfrm>
          <a:off x="1571388" y="3370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26820"/>
              </p:ext>
            </p:extLst>
          </p:nvPr>
        </p:nvGraphicFramePr>
        <p:xfrm>
          <a:off x="2291468" y="3370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318931" y="3458660"/>
            <a:ext cx="41103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04941"/>
              </p:ext>
            </p:extLst>
          </p:nvPr>
        </p:nvGraphicFramePr>
        <p:xfrm>
          <a:off x="3850243" y="3370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24067"/>
              </p:ext>
            </p:extLst>
          </p:nvPr>
        </p:nvGraphicFramePr>
        <p:xfrm>
          <a:off x="4396634" y="3370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1" y="230719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406482" y="2874779"/>
            <a:ext cx="1005278" cy="373422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4943"/>
              </p:ext>
            </p:extLst>
          </p:nvPr>
        </p:nvGraphicFramePr>
        <p:xfrm>
          <a:off x="3230107" y="39434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04240"/>
              </p:ext>
            </p:extLst>
          </p:nvPr>
        </p:nvGraphicFramePr>
        <p:xfrm>
          <a:off x="3959932" y="39427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7" name="그룹 96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9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타원 101"/>
          <p:cNvSpPr/>
          <p:nvPr/>
        </p:nvSpPr>
        <p:spPr>
          <a:xfrm>
            <a:off x="1170662" y="32323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478915" y="52296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1318931" y="2227371"/>
            <a:ext cx="2254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98001"/>
              </p:ext>
            </p:extLst>
          </p:nvPr>
        </p:nvGraphicFramePr>
        <p:xfrm>
          <a:off x="1547664" y="21328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32965"/>
              </p:ext>
            </p:extLst>
          </p:nvPr>
        </p:nvGraphicFramePr>
        <p:xfrm>
          <a:off x="2231740" y="21328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7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뻴셈을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788"/>
              </p:ext>
            </p:extLst>
          </p:nvPr>
        </p:nvGraphicFramePr>
        <p:xfrm>
          <a:off x="1573770" y="33711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1734"/>
              </p:ext>
            </p:extLst>
          </p:nvPr>
        </p:nvGraphicFramePr>
        <p:xfrm>
          <a:off x="2293850" y="33711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321313" y="3459354"/>
            <a:ext cx="4110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66042"/>
              </p:ext>
            </p:extLst>
          </p:nvPr>
        </p:nvGraphicFramePr>
        <p:xfrm>
          <a:off x="2869914" y="33711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08658"/>
              </p:ext>
            </p:extLst>
          </p:nvPr>
        </p:nvGraphicFramePr>
        <p:xfrm>
          <a:off x="3445978" y="33711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1" y="230719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98059"/>
              </p:ext>
            </p:extLst>
          </p:nvPr>
        </p:nvGraphicFramePr>
        <p:xfrm>
          <a:off x="4017168" y="33629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64746"/>
              </p:ext>
            </p:extLst>
          </p:nvPr>
        </p:nvGraphicFramePr>
        <p:xfrm>
          <a:off x="4746243" y="33555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모서리가 둥근 직사각형 39"/>
          <p:cNvSpPr/>
          <p:nvPr/>
        </p:nvSpPr>
        <p:spPr>
          <a:xfrm>
            <a:off x="1407600" y="2876400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83" name="그룹 82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87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8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1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2" name="그룹 91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93" name="순서도: 대체 처리 92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2" name="모서리가 둥근 직사각형 51"/>
          <p:cNvSpPr/>
          <p:nvPr/>
        </p:nvSpPr>
        <p:spPr>
          <a:xfrm>
            <a:off x="886772" y="2024844"/>
            <a:ext cx="5240728" cy="2736304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318931" y="2227371"/>
            <a:ext cx="2254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31689"/>
              </p:ext>
            </p:extLst>
          </p:nvPr>
        </p:nvGraphicFramePr>
        <p:xfrm>
          <a:off x="1547664" y="21328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077107"/>
              </p:ext>
            </p:extLst>
          </p:nvPr>
        </p:nvGraphicFramePr>
        <p:xfrm>
          <a:off x="2231740" y="21328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뻴셈을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66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219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730641" y="2443395"/>
            <a:ext cx="13570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81475"/>
              </p:ext>
            </p:extLst>
          </p:nvPr>
        </p:nvGraphicFramePr>
        <p:xfrm>
          <a:off x="959375" y="234888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84981"/>
              </p:ext>
            </p:extLst>
          </p:nvPr>
        </p:nvGraphicFramePr>
        <p:xfrm>
          <a:off x="1634826" y="23508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58952"/>
              </p:ext>
            </p:extLst>
          </p:nvPr>
        </p:nvGraphicFramePr>
        <p:xfrm>
          <a:off x="925422" y="35079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10144"/>
              </p:ext>
            </p:extLst>
          </p:nvPr>
        </p:nvGraphicFramePr>
        <p:xfrm>
          <a:off x="1645502" y="35079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672965" y="3596227"/>
            <a:ext cx="60321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15900"/>
              </p:ext>
            </p:extLst>
          </p:nvPr>
        </p:nvGraphicFramePr>
        <p:xfrm>
          <a:off x="3409269" y="350792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29483"/>
              </p:ext>
            </p:extLst>
          </p:nvPr>
        </p:nvGraphicFramePr>
        <p:xfrm>
          <a:off x="3949329" y="350792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2644982" y="365142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3953999" y="345906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629609" y="365142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57356"/>
              </p:ext>
            </p:extLst>
          </p:nvPr>
        </p:nvGraphicFramePr>
        <p:xfrm>
          <a:off x="5184870" y="350792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 bwMode="auto">
          <a:xfrm>
            <a:off x="5181615" y="345906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5756934" y="365142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32492"/>
              </p:ext>
            </p:extLst>
          </p:nvPr>
        </p:nvGraphicFramePr>
        <p:xfrm>
          <a:off x="6088805" y="350792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/>
          <p:nvPr/>
        </p:nvSpPr>
        <p:spPr bwMode="auto">
          <a:xfrm>
            <a:off x="6085550" y="3459061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824" y="3366514"/>
            <a:ext cx="360000" cy="355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325" y="3176972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806" y="3354472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797" y="3176972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96" y="3323439"/>
            <a:ext cx="360000" cy="35500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445" y="3176972"/>
            <a:ext cx="360000" cy="355000"/>
          </a:xfrm>
          <a:prstGeom prst="rect">
            <a:avLst/>
          </a:prstGeom>
        </p:spPr>
      </p:pic>
      <p:grpSp>
        <p:nvGrpSpPr>
          <p:cNvPr id="116" name="그룹 115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17" name="순서도: 대체 처리 116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7597"/>
            <a:ext cx="4384983" cy="49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뻴셈을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49372"/>
              </p:ext>
            </p:extLst>
          </p:nvPr>
        </p:nvGraphicFramePr>
        <p:xfrm>
          <a:off x="1764117" y="23129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348013"/>
              </p:ext>
            </p:extLst>
          </p:nvPr>
        </p:nvGraphicFramePr>
        <p:xfrm>
          <a:off x="2484197" y="23129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511660" y="2401076"/>
            <a:ext cx="411038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17" name="순서도: 대체 처리 116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3137768" y="245627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88827"/>
              </p:ext>
            </p:extLst>
          </p:nvPr>
        </p:nvGraphicFramePr>
        <p:xfrm>
          <a:off x="4469916" y="23129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54961"/>
              </p:ext>
            </p:extLst>
          </p:nvPr>
        </p:nvGraphicFramePr>
        <p:xfrm>
          <a:off x="4973972" y="23129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28755"/>
              </p:ext>
            </p:extLst>
          </p:nvPr>
        </p:nvGraphicFramePr>
        <p:xfrm>
          <a:off x="3605820" y="287207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3687248" y="245689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472297" y="229057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983392" y="229115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075180" y="304104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605820" y="2852936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075284" y="362568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64583"/>
              </p:ext>
            </p:extLst>
          </p:nvPr>
        </p:nvGraphicFramePr>
        <p:xfrm>
          <a:off x="3425800" y="34650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 bwMode="auto">
          <a:xfrm>
            <a:off x="3425800" y="3445934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93160"/>
              </p:ext>
            </p:extLst>
          </p:nvPr>
        </p:nvGraphicFramePr>
        <p:xfrm>
          <a:off x="1770045" y="43291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396663"/>
              </p:ext>
            </p:extLst>
          </p:nvPr>
        </p:nvGraphicFramePr>
        <p:xfrm>
          <a:off x="2490125" y="43291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1517588" y="4415652"/>
            <a:ext cx="4110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－    ＝      ＝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85702"/>
              </p:ext>
            </p:extLst>
          </p:nvPr>
        </p:nvGraphicFramePr>
        <p:xfrm>
          <a:off x="3065760" y="4329172"/>
          <a:ext cx="504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3083126" y="4329172"/>
            <a:ext cx="46497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88413"/>
              </p:ext>
            </p:extLst>
          </p:nvPr>
        </p:nvGraphicFramePr>
        <p:xfrm>
          <a:off x="3857848" y="43291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 bwMode="auto">
          <a:xfrm>
            <a:off x="3872053" y="432917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58007"/>
              </p:ext>
            </p:extLst>
          </p:nvPr>
        </p:nvGraphicFramePr>
        <p:xfrm>
          <a:off x="4433968" y="4327452"/>
          <a:ext cx="504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 bwMode="auto">
          <a:xfrm>
            <a:off x="4451334" y="4327452"/>
            <a:ext cx="46497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5222402" y="4470531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346"/>
              </p:ext>
            </p:extLst>
          </p:nvPr>
        </p:nvGraphicFramePr>
        <p:xfrm>
          <a:off x="5550036" y="43291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5559456" y="432917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95636" y="2132856"/>
            <a:ext cx="4756948" cy="2958456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074" y="2197918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554" y="2185736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640" y="2050827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392" y="2043954"/>
            <a:ext cx="360000" cy="355000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850" y="2784469"/>
            <a:ext cx="360000" cy="355000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019" y="2784469"/>
            <a:ext cx="360000" cy="355000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3792" y="3354589"/>
            <a:ext cx="360000" cy="355000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359" y="3392570"/>
            <a:ext cx="360000" cy="355000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601" y="4151672"/>
            <a:ext cx="360000" cy="355000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155" y="4037957"/>
            <a:ext cx="360000" cy="355000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716" y="4060652"/>
            <a:ext cx="360000" cy="355000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889" y="4223964"/>
            <a:ext cx="360000" cy="355000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055" y="408873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뻴셈을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19" name="순서도: 대체 처리 118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9" y="165754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79649"/>
              </p:ext>
            </p:extLst>
          </p:nvPr>
        </p:nvGraphicFramePr>
        <p:xfrm>
          <a:off x="1235893" y="269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24991"/>
              </p:ext>
            </p:extLst>
          </p:nvPr>
        </p:nvGraphicFramePr>
        <p:xfrm>
          <a:off x="1955973" y="269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983435" y="2780928"/>
            <a:ext cx="52447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983435" y="2427686"/>
            <a:ext cx="5244749" cy="1001314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614" y="227687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26043"/>
              </p:ext>
            </p:extLst>
          </p:nvPr>
        </p:nvGraphicFramePr>
        <p:xfrm>
          <a:off x="3522786" y="268985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62439"/>
              </p:ext>
            </p:extLst>
          </p:nvPr>
        </p:nvGraphicFramePr>
        <p:xfrm>
          <a:off x="4043776" y="268985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93492"/>
              </p:ext>
            </p:extLst>
          </p:nvPr>
        </p:nvGraphicFramePr>
        <p:xfrm>
          <a:off x="5087892" y="268985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49531"/>
              </p:ext>
            </p:extLst>
          </p:nvPr>
        </p:nvGraphicFramePr>
        <p:xfrm>
          <a:off x="5807972" y="269198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84251"/>
              </p:ext>
            </p:extLst>
          </p:nvPr>
        </p:nvGraphicFramePr>
        <p:xfrm>
          <a:off x="1666715" y="35368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81997"/>
              </p:ext>
            </p:extLst>
          </p:nvPr>
        </p:nvGraphicFramePr>
        <p:xfrm>
          <a:off x="2386795" y="35368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1414257" y="3624940"/>
            <a:ext cx="424685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70" name="직사각형 69"/>
          <p:cNvSpPr/>
          <p:nvPr/>
        </p:nvSpPr>
        <p:spPr bwMode="auto">
          <a:xfrm>
            <a:off x="3061207" y="370304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583918" y="370304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16571"/>
              </p:ext>
            </p:extLst>
          </p:nvPr>
        </p:nvGraphicFramePr>
        <p:xfrm>
          <a:off x="4413843" y="3520508"/>
          <a:ext cx="364674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64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2962008" y="428443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9486" y="3452775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968" y="3441290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6923" y="4015821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73205" y="3502519"/>
            <a:ext cx="436682" cy="6253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277" y="3269988"/>
            <a:ext cx="360000" cy="355000"/>
          </a:xfrm>
          <a:prstGeom prst="rect">
            <a:avLst/>
          </a:prstGeom>
        </p:spPr>
      </p:pic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469750"/>
              </p:ext>
            </p:extLst>
          </p:nvPr>
        </p:nvGraphicFramePr>
        <p:xfrm>
          <a:off x="5126677" y="3522482"/>
          <a:ext cx="364674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64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5086039" y="3504493"/>
            <a:ext cx="436682" cy="6253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111" y="3271962"/>
            <a:ext cx="360000" cy="355000"/>
          </a:xfrm>
          <a:prstGeom prst="rect">
            <a:avLst/>
          </a:prstGeom>
        </p:spPr>
      </p:pic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54784"/>
              </p:ext>
            </p:extLst>
          </p:nvPr>
        </p:nvGraphicFramePr>
        <p:xfrm>
          <a:off x="3544707" y="4111003"/>
          <a:ext cx="364674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64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3504069" y="4102660"/>
            <a:ext cx="436682" cy="6253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4810" y="3956038"/>
            <a:ext cx="360000" cy="355000"/>
          </a:xfrm>
          <a:prstGeom prst="rect">
            <a:avLst/>
          </a:prstGeom>
        </p:spPr>
      </p:pic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14509"/>
              </p:ext>
            </p:extLst>
          </p:nvPr>
        </p:nvGraphicFramePr>
        <p:xfrm>
          <a:off x="3079112" y="4677191"/>
          <a:ext cx="364674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64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" name="직사각형 155"/>
          <p:cNvSpPr/>
          <p:nvPr/>
        </p:nvSpPr>
        <p:spPr>
          <a:xfrm>
            <a:off x="2939486" y="4668848"/>
            <a:ext cx="535670" cy="6253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542" y="4464265"/>
            <a:ext cx="360000" cy="355000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865140" y="4773187"/>
            <a:ext cx="3020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뻴셈을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19" name="순서도: 대체 처리 118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같이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9" y="165754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01734"/>
              </p:ext>
            </p:extLst>
          </p:nvPr>
        </p:nvGraphicFramePr>
        <p:xfrm>
          <a:off x="1235893" y="269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41252"/>
              </p:ext>
            </p:extLst>
          </p:nvPr>
        </p:nvGraphicFramePr>
        <p:xfrm>
          <a:off x="1955973" y="269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983435" y="2780928"/>
            <a:ext cx="52447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983435" y="2427686"/>
            <a:ext cx="5244749" cy="1001314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614" y="227687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38814"/>
              </p:ext>
            </p:extLst>
          </p:nvPr>
        </p:nvGraphicFramePr>
        <p:xfrm>
          <a:off x="1692109" y="35147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68311"/>
              </p:ext>
            </p:extLst>
          </p:nvPr>
        </p:nvGraphicFramePr>
        <p:xfrm>
          <a:off x="2412189" y="35147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439652" y="3602920"/>
            <a:ext cx="411038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88828"/>
              </p:ext>
            </p:extLst>
          </p:nvPr>
        </p:nvGraphicFramePr>
        <p:xfrm>
          <a:off x="3522786" y="268985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88131"/>
              </p:ext>
            </p:extLst>
          </p:nvPr>
        </p:nvGraphicFramePr>
        <p:xfrm>
          <a:off x="4043776" y="268985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41594"/>
              </p:ext>
            </p:extLst>
          </p:nvPr>
        </p:nvGraphicFramePr>
        <p:xfrm>
          <a:off x="5087892" y="268985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07301"/>
              </p:ext>
            </p:extLst>
          </p:nvPr>
        </p:nvGraphicFramePr>
        <p:xfrm>
          <a:off x="5807972" y="269198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 bwMode="auto">
          <a:xfrm>
            <a:off x="3086601" y="368102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3609312" y="368102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42342"/>
              </p:ext>
            </p:extLst>
          </p:nvPr>
        </p:nvGraphicFramePr>
        <p:xfrm>
          <a:off x="5112060" y="350745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35934"/>
              </p:ext>
            </p:extLst>
          </p:nvPr>
        </p:nvGraphicFramePr>
        <p:xfrm>
          <a:off x="4413579" y="3498488"/>
          <a:ext cx="504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 bwMode="auto">
          <a:xfrm>
            <a:off x="4430945" y="3498488"/>
            <a:ext cx="46497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5124277" y="349848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2987402" y="424289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65495"/>
              </p:ext>
            </p:extLst>
          </p:nvPr>
        </p:nvGraphicFramePr>
        <p:xfrm>
          <a:off x="3531749" y="40560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직사각형 142"/>
          <p:cNvSpPr/>
          <p:nvPr/>
        </p:nvSpPr>
        <p:spPr bwMode="auto">
          <a:xfrm>
            <a:off x="3543966" y="4047086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2987402" y="4816986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18499"/>
              </p:ext>
            </p:extLst>
          </p:nvPr>
        </p:nvGraphicFramePr>
        <p:xfrm>
          <a:off x="3323533" y="464708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 bwMode="auto">
          <a:xfrm>
            <a:off x="3335750" y="463811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5516" y="4293096"/>
            <a:ext cx="6667165" cy="964468"/>
            <a:chOff x="192745" y="4308822"/>
            <a:chExt cx="6667165" cy="96446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470841"/>
              <a:ext cx="6667165" cy="6143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 부분끼리 빼고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진분수 부분끼리 뺀 결과를 더합니다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89203" y="43088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뻴셈을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463295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758030" y="5297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2494753" y="2528900"/>
            <a:ext cx="1713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063370"/>
              </p:ext>
            </p:extLst>
          </p:nvPr>
        </p:nvGraphicFramePr>
        <p:xfrm>
          <a:off x="2782785" y="24420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71445"/>
              </p:ext>
            </p:extLst>
          </p:nvPr>
        </p:nvGraphicFramePr>
        <p:xfrm>
          <a:off x="3466861" y="244166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4009125" y="2458652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036717"/>
              </p:ext>
            </p:extLst>
          </p:nvPr>
        </p:nvGraphicFramePr>
        <p:xfrm>
          <a:off x="4256853" y="244343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02329" y="2549681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32" y="2281152"/>
            <a:ext cx="360000" cy="3550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483768" y="3847306"/>
            <a:ext cx="1713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51700"/>
              </p:ext>
            </p:extLst>
          </p:nvPr>
        </p:nvGraphicFramePr>
        <p:xfrm>
          <a:off x="2771800" y="37604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14007"/>
              </p:ext>
            </p:extLst>
          </p:nvPr>
        </p:nvGraphicFramePr>
        <p:xfrm>
          <a:off x="3455876" y="376007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 bwMode="auto">
          <a:xfrm>
            <a:off x="3998140" y="3777058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036029"/>
              </p:ext>
            </p:extLst>
          </p:nvPr>
        </p:nvGraphicFramePr>
        <p:xfrm>
          <a:off x="4245868" y="376183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991344" y="3868087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047" y="359955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42570</TotalTime>
  <Words>1455</Words>
  <Application>Microsoft Office PowerPoint</Application>
  <PresentationFormat>화면 슬라이드 쇼(4:3)</PresentationFormat>
  <Paragraphs>630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7471</cp:revision>
  <dcterms:created xsi:type="dcterms:W3CDTF">2008-07-15T12:19:11Z</dcterms:created>
  <dcterms:modified xsi:type="dcterms:W3CDTF">2022-05-25T06:23:45Z</dcterms:modified>
</cp:coreProperties>
</file>