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410" r:id="rId4"/>
    <p:sldId id="1411" r:id="rId5"/>
    <p:sldId id="1387" r:id="rId6"/>
    <p:sldId id="1388" r:id="rId7"/>
    <p:sldId id="1384" r:id="rId8"/>
    <p:sldId id="1414" r:id="rId9"/>
    <p:sldId id="1392" r:id="rId10"/>
    <p:sldId id="1415" r:id="rId11"/>
    <p:sldId id="1394" r:id="rId12"/>
    <p:sldId id="1416" r:id="rId13"/>
    <p:sldId id="1402" r:id="rId14"/>
    <p:sldId id="1417" r:id="rId15"/>
    <p:sldId id="1418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1E8EC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764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1551392" y="1027765"/>
            <a:ext cx="2696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0297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66697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02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분수의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2447764" y="2636094"/>
            <a:ext cx="2427713" cy="76232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71221" y="2799979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21599"/>
              </p:ext>
            </p:extLst>
          </p:nvPr>
        </p:nvGraphicFramePr>
        <p:xfrm>
          <a:off x="2967265" y="2725206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011381" y="2794463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85946"/>
              </p:ext>
            </p:extLst>
          </p:nvPr>
        </p:nvGraphicFramePr>
        <p:xfrm>
          <a:off x="4407425" y="271969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386738" y="4221088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14463"/>
              </p:ext>
            </p:extLst>
          </p:nvPr>
        </p:nvGraphicFramePr>
        <p:xfrm>
          <a:off x="3651321" y="42303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86737" y="4352152"/>
            <a:ext cx="624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4149080"/>
            <a:ext cx="6667165" cy="1108484"/>
            <a:chOff x="192745" y="4164806"/>
            <a:chExt cx="6667165" cy="110848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326824"/>
              <a:ext cx="6667165" cy="758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41648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5536" y="460845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892"/>
              </p:ext>
            </p:extLst>
          </p:nvPr>
        </p:nvGraphicFramePr>
        <p:xfrm>
          <a:off x="729097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95004"/>
              </p:ext>
            </p:extLst>
          </p:nvPr>
        </p:nvGraphicFramePr>
        <p:xfrm>
          <a:off x="1377169" y="4545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35067"/>
              </p:ext>
            </p:extLst>
          </p:nvPr>
        </p:nvGraphicFramePr>
        <p:xfrm>
          <a:off x="2025241" y="4545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09322"/>
              </p:ext>
            </p:extLst>
          </p:nvPr>
        </p:nvGraphicFramePr>
        <p:xfrm>
          <a:off x="2673313" y="454781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7957"/>
              </p:ext>
            </p:extLst>
          </p:nvPr>
        </p:nvGraphicFramePr>
        <p:xfrm>
          <a:off x="4103948" y="4545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43432"/>
              </p:ext>
            </p:extLst>
          </p:nvPr>
        </p:nvGraphicFramePr>
        <p:xfrm>
          <a:off x="4545521" y="454781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54191"/>
              </p:ext>
            </p:extLst>
          </p:nvPr>
        </p:nvGraphicFramePr>
        <p:xfrm>
          <a:off x="5301605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89695"/>
              </p:ext>
            </p:extLst>
          </p:nvPr>
        </p:nvGraphicFramePr>
        <p:xfrm>
          <a:off x="5877669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98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40742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3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087724" y="3364539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13255"/>
              </p:ext>
            </p:extLst>
          </p:nvPr>
        </p:nvGraphicFramePr>
        <p:xfrm>
          <a:off x="2375755" y="32776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10686"/>
              </p:ext>
            </p:extLst>
          </p:nvPr>
        </p:nvGraphicFramePr>
        <p:xfrm>
          <a:off x="3059832" y="32773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4024924" y="3368794"/>
            <a:ext cx="799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18171"/>
              </p:ext>
            </p:extLst>
          </p:nvPr>
        </p:nvGraphicFramePr>
        <p:xfrm>
          <a:off x="4279087" y="3281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5" name="타원 134"/>
          <p:cNvSpPr/>
          <p:nvPr/>
        </p:nvSpPr>
        <p:spPr>
          <a:xfrm>
            <a:off x="3486538" y="3309633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783" y="3036730"/>
            <a:ext cx="360000" cy="355000"/>
          </a:xfrm>
          <a:prstGeom prst="rect">
            <a:avLst/>
          </a:prstGeom>
        </p:spPr>
      </p:pic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5402889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3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087724" y="3364539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11615"/>
              </p:ext>
            </p:extLst>
          </p:nvPr>
        </p:nvGraphicFramePr>
        <p:xfrm>
          <a:off x="2375755" y="32776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76577"/>
              </p:ext>
            </p:extLst>
          </p:nvPr>
        </p:nvGraphicFramePr>
        <p:xfrm>
          <a:off x="3059832" y="32773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4024924" y="3368794"/>
            <a:ext cx="799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80564"/>
              </p:ext>
            </p:extLst>
          </p:nvPr>
        </p:nvGraphicFramePr>
        <p:xfrm>
          <a:off x="4279087" y="3281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5" name="타원 134"/>
          <p:cNvSpPr/>
          <p:nvPr/>
        </p:nvSpPr>
        <p:spPr>
          <a:xfrm>
            <a:off x="3486538" y="3309633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717032"/>
            <a:ext cx="6667165" cy="1540532"/>
            <a:chOff x="192745" y="3732758"/>
            <a:chExt cx="6667165" cy="15405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894776"/>
              <a:ext cx="6667165" cy="11904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37327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5536" y="4140401"/>
            <a:ext cx="617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36416"/>
              </p:ext>
            </p:extLst>
          </p:nvPr>
        </p:nvGraphicFramePr>
        <p:xfrm>
          <a:off x="630101" y="407707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20097"/>
              </p:ext>
            </p:extLst>
          </p:nvPr>
        </p:nvGraphicFramePr>
        <p:xfrm>
          <a:off x="1134157" y="407763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11758"/>
              </p:ext>
            </p:extLst>
          </p:nvPr>
        </p:nvGraphicFramePr>
        <p:xfrm>
          <a:off x="1683742" y="407763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86257"/>
              </p:ext>
            </p:extLst>
          </p:nvPr>
        </p:nvGraphicFramePr>
        <p:xfrm>
          <a:off x="2214277" y="407976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3873"/>
              </p:ext>
            </p:extLst>
          </p:nvPr>
        </p:nvGraphicFramePr>
        <p:xfrm>
          <a:off x="3438413" y="407763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4522"/>
              </p:ext>
            </p:extLst>
          </p:nvPr>
        </p:nvGraphicFramePr>
        <p:xfrm>
          <a:off x="3843982" y="407976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92861"/>
              </p:ext>
            </p:extLst>
          </p:nvPr>
        </p:nvGraphicFramePr>
        <p:xfrm>
          <a:off x="4636070" y="407707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9546"/>
              </p:ext>
            </p:extLst>
          </p:nvPr>
        </p:nvGraphicFramePr>
        <p:xfrm>
          <a:off x="5176130" y="407707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89612"/>
              </p:ext>
            </p:extLst>
          </p:nvPr>
        </p:nvGraphicFramePr>
        <p:xfrm>
          <a:off x="630630" y="45609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0430"/>
              </p:ext>
            </p:extLst>
          </p:nvPr>
        </p:nvGraphicFramePr>
        <p:xfrm>
          <a:off x="1134686" y="45615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1475656" y="4689140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24906"/>
              </p:ext>
            </p:extLst>
          </p:nvPr>
        </p:nvGraphicFramePr>
        <p:xfrm>
          <a:off x="1979712" y="456419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상단 부분만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말한 동물의 이름을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836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1_6_6.png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7" y="1988840"/>
            <a:ext cx="5613388" cy="27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871700" y="2256091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63931"/>
              </p:ext>
            </p:extLst>
          </p:nvPr>
        </p:nvGraphicFramePr>
        <p:xfrm>
          <a:off x="2159731" y="21692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26463"/>
              </p:ext>
            </p:extLst>
          </p:nvPr>
        </p:nvGraphicFramePr>
        <p:xfrm>
          <a:off x="2843808" y="21688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908406" y="2259426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2401"/>
              </p:ext>
            </p:extLst>
          </p:nvPr>
        </p:nvGraphicFramePr>
        <p:xfrm>
          <a:off x="4196437" y="21725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3911"/>
              </p:ext>
            </p:extLst>
          </p:nvPr>
        </p:nvGraphicFramePr>
        <p:xfrm>
          <a:off x="4880514" y="21721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6" y="2287153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85" y="2293176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58237" y="2646369"/>
            <a:ext cx="1734739" cy="8828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flipV="1">
            <a:off x="1313637" y="3550945"/>
            <a:ext cx="163539" cy="20422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0 w 163539"/>
              <a:gd name="connsiteY0" fmla="*/ 204227 h 204227"/>
              <a:gd name="connsiteX1" fmla="*/ 163539 w 163539"/>
              <a:gd name="connsiteY1" fmla="*/ 0 h 204227"/>
              <a:gd name="connsiteX2" fmla="*/ 90011 w 163539"/>
              <a:gd name="connsiteY2" fmla="*/ 204227 h 204227"/>
              <a:gd name="connsiteX3" fmla="*/ 0 w 163539"/>
              <a:gd name="connsiteY3" fmla="*/ 204227 h 2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539" h="204227">
                <a:moveTo>
                  <a:pt x="0" y="204227"/>
                </a:moveTo>
                <a:lnTo>
                  <a:pt x="163539" y="0"/>
                </a:lnTo>
                <a:lnTo>
                  <a:pt x="90011" y="204227"/>
                </a:lnTo>
                <a:lnTo>
                  <a:pt x="0" y="20422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99399"/>
              </p:ext>
            </p:extLst>
          </p:nvPr>
        </p:nvGraphicFramePr>
        <p:xfrm>
          <a:off x="701377" y="2983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411" y="2564904"/>
            <a:ext cx="162885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6" y="267291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5220072" y="2752248"/>
            <a:ext cx="1734739" cy="8828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5224682" y="3656824"/>
            <a:ext cx="282071" cy="195761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92060 w 282071"/>
              <a:gd name="connsiteY0" fmla="*/ 195761 h 195761"/>
              <a:gd name="connsiteX1" fmla="*/ 0 w 282071"/>
              <a:gd name="connsiteY1" fmla="*/ 0 h 195761"/>
              <a:gd name="connsiteX2" fmla="*/ 282071 w 282071"/>
              <a:gd name="connsiteY2" fmla="*/ 195761 h 195761"/>
              <a:gd name="connsiteX3" fmla="*/ 192060 w 282071"/>
              <a:gd name="connsiteY3" fmla="*/ 195761 h 1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071" h="195761">
                <a:moveTo>
                  <a:pt x="192060" y="195761"/>
                </a:moveTo>
                <a:lnTo>
                  <a:pt x="0" y="0"/>
                </a:lnTo>
                <a:lnTo>
                  <a:pt x="282071" y="195761"/>
                </a:lnTo>
                <a:lnTo>
                  <a:pt x="192060" y="1957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88663" y="2719308"/>
            <a:ext cx="2831407" cy="5839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flipV="1">
            <a:off x="3403310" y="3326456"/>
            <a:ext cx="205872" cy="246560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15861 w 205872"/>
              <a:gd name="connsiteY0" fmla="*/ 246560 h 246560"/>
              <a:gd name="connsiteX1" fmla="*/ 0 w 205872"/>
              <a:gd name="connsiteY1" fmla="*/ 0 h 246560"/>
              <a:gd name="connsiteX2" fmla="*/ 205872 w 205872"/>
              <a:gd name="connsiteY2" fmla="*/ 246560 h 246560"/>
              <a:gd name="connsiteX3" fmla="*/ 115861 w 205872"/>
              <a:gd name="connsiteY3" fmla="*/ 246560 h 24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872" h="246560">
                <a:moveTo>
                  <a:pt x="115861" y="246560"/>
                </a:moveTo>
                <a:lnTo>
                  <a:pt x="0" y="0"/>
                </a:lnTo>
                <a:lnTo>
                  <a:pt x="205872" y="246560"/>
                </a:lnTo>
                <a:lnTo>
                  <a:pt x="115861" y="2465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17258"/>
              </p:ext>
            </p:extLst>
          </p:nvPr>
        </p:nvGraphicFramePr>
        <p:xfrm>
          <a:off x="4051170" y="27332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092666" y="2733275"/>
            <a:ext cx="29274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00" y="284012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5148064" y="2708920"/>
            <a:ext cx="18277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96" y="2843105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>
            <a:off x="1168863" y="4639754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787093" y="4725144"/>
            <a:ext cx="792545" cy="3734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땅콩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535996" y="4675758"/>
            <a:ext cx="792545" cy="3734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775453" y="5332677"/>
            <a:ext cx="1595920" cy="256563"/>
            <a:chOff x="319554" y="1245924"/>
            <a:chExt cx="2636592" cy="423864"/>
          </a:xfrm>
        </p:grpSpPr>
        <p:pic>
          <p:nvPicPr>
            <p:cNvPr id="10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타원 109"/>
          <p:cNvSpPr/>
          <p:nvPr/>
        </p:nvSpPr>
        <p:spPr>
          <a:xfrm>
            <a:off x="2478915" y="5290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871250" y="4713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6104" y="2354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1105233" y="1967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674504" y="5290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14" y="1988840"/>
            <a:ext cx="4248201" cy="100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말한 동물의 이름을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6740742" y="5325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76105" y="496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1700" y="2256091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7710"/>
              </p:ext>
            </p:extLst>
          </p:nvPr>
        </p:nvGraphicFramePr>
        <p:xfrm>
          <a:off x="2159731" y="21692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69459"/>
              </p:ext>
            </p:extLst>
          </p:nvPr>
        </p:nvGraphicFramePr>
        <p:xfrm>
          <a:off x="2843808" y="21688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908406" y="2259426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0215"/>
              </p:ext>
            </p:extLst>
          </p:nvPr>
        </p:nvGraphicFramePr>
        <p:xfrm>
          <a:off x="4196437" y="21725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68868"/>
              </p:ext>
            </p:extLst>
          </p:nvPr>
        </p:nvGraphicFramePr>
        <p:xfrm>
          <a:off x="4880514" y="21721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6" y="2287153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85" y="2293176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2560112" y="3032956"/>
            <a:ext cx="3094825" cy="5591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93744"/>
              </p:ext>
            </p:extLst>
          </p:nvPr>
        </p:nvGraphicFramePr>
        <p:xfrm>
          <a:off x="4571832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4382" y="3032956"/>
            <a:ext cx="29274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24" y="314096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2578702" y="4300420"/>
            <a:ext cx="3191847" cy="4875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60113" y="3637090"/>
            <a:ext cx="3094824" cy="5839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259632" y="31082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267395" y="3759820"/>
            <a:ext cx="792545" cy="3734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땅콩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59632" y="4365104"/>
            <a:ext cx="792545" cy="3734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775600" y="5332677"/>
            <a:ext cx="1595920" cy="256563"/>
            <a:chOff x="5778748" y="2095482"/>
            <a:chExt cx="1595920" cy="256563"/>
          </a:xfrm>
        </p:grpSpPr>
        <p:grpSp>
          <p:nvGrpSpPr>
            <p:cNvPr id="99" name="그룹 98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111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61022"/>
              </p:ext>
            </p:extLst>
          </p:nvPr>
        </p:nvGraphicFramePr>
        <p:xfrm>
          <a:off x="4590930" y="36419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22" y="375985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3136610" y="49000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완두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435" y="4910204"/>
            <a:ext cx="360000" cy="355000"/>
          </a:xfrm>
          <a:prstGeom prst="rect">
            <a:avLst/>
          </a:prstGeom>
        </p:spPr>
      </p:pic>
      <p:sp>
        <p:nvSpPr>
          <p:cNvPr id="120" name="이등변 삼각형 119"/>
          <p:cNvSpPr/>
          <p:nvPr/>
        </p:nvSpPr>
        <p:spPr>
          <a:xfrm rot="5400000" flipV="1">
            <a:off x="2402183" y="3192822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/>
          <p:cNvSpPr/>
          <p:nvPr/>
        </p:nvSpPr>
        <p:spPr>
          <a:xfrm rot="5400000" flipV="1">
            <a:off x="2396150" y="3799412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이등변 삼각형 121"/>
          <p:cNvSpPr/>
          <p:nvPr/>
        </p:nvSpPr>
        <p:spPr>
          <a:xfrm rot="5400000" flipV="1">
            <a:off x="2414532" y="4420435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599630" y="3645024"/>
            <a:ext cx="29274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02" y="4381065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2610710" y="4266237"/>
            <a:ext cx="315983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14" y="1988840"/>
            <a:ext cx="4248201" cy="100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말한 동물의 이름을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871700" y="2256091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29262"/>
              </p:ext>
            </p:extLst>
          </p:nvPr>
        </p:nvGraphicFramePr>
        <p:xfrm>
          <a:off x="2159731" y="21692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8946"/>
              </p:ext>
            </p:extLst>
          </p:nvPr>
        </p:nvGraphicFramePr>
        <p:xfrm>
          <a:off x="2843808" y="21688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908406" y="2259426"/>
            <a:ext cx="131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74137"/>
              </p:ext>
            </p:extLst>
          </p:nvPr>
        </p:nvGraphicFramePr>
        <p:xfrm>
          <a:off x="4196437" y="21725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16996"/>
              </p:ext>
            </p:extLst>
          </p:nvPr>
        </p:nvGraphicFramePr>
        <p:xfrm>
          <a:off x="4880514" y="21721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6" y="2287153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85" y="2293176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893110" y="3032956"/>
            <a:ext cx="3094825" cy="5591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15400"/>
              </p:ext>
            </p:extLst>
          </p:nvPr>
        </p:nvGraphicFramePr>
        <p:xfrm>
          <a:off x="3904830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27380" y="3032956"/>
            <a:ext cx="29274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22" y="314096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1911700" y="4300420"/>
            <a:ext cx="3191847" cy="4875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93111" y="3637090"/>
            <a:ext cx="3094824" cy="5839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92630" y="31082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00393" y="3759820"/>
            <a:ext cx="792545" cy="3734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땅콩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92630" y="4365104"/>
            <a:ext cx="792545" cy="3734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775600" y="5332677"/>
            <a:ext cx="1595920" cy="256563"/>
            <a:chOff x="5778748" y="2095482"/>
            <a:chExt cx="1595920" cy="256563"/>
          </a:xfrm>
        </p:grpSpPr>
        <p:grpSp>
          <p:nvGrpSpPr>
            <p:cNvPr id="99" name="그룹 98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111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49234"/>
              </p:ext>
            </p:extLst>
          </p:nvPr>
        </p:nvGraphicFramePr>
        <p:xfrm>
          <a:off x="3923928" y="36419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5985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3136610" y="49000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완두</a:t>
            </a:r>
          </a:p>
        </p:txBody>
      </p:sp>
      <p:sp>
        <p:nvSpPr>
          <p:cNvPr id="120" name="이등변 삼각형 119"/>
          <p:cNvSpPr/>
          <p:nvPr/>
        </p:nvSpPr>
        <p:spPr>
          <a:xfrm rot="5400000" flipV="1">
            <a:off x="1735181" y="3192822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/>
          <p:cNvSpPr/>
          <p:nvPr/>
        </p:nvSpPr>
        <p:spPr>
          <a:xfrm rot="5400000" flipV="1">
            <a:off x="1729148" y="3799412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이등변 삼각형 121"/>
          <p:cNvSpPr/>
          <p:nvPr/>
        </p:nvSpPr>
        <p:spPr>
          <a:xfrm rot="5400000" flipV="1">
            <a:off x="1747530" y="4420435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932628" y="3645024"/>
            <a:ext cx="29274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00" y="4381065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943708" y="4266237"/>
            <a:ext cx="315983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284984"/>
            <a:ext cx="6667165" cy="1972580"/>
            <a:chOff x="192745" y="3300710"/>
            <a:chExt cx="6667165" cy="197258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62728"/>
              <a:ext cx="6667165" cy="16224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330071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3" y="3740227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0" y="426623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707362" y="3750131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99104"/>
              </p:ext>
            </p:extLst>
          </p:nvPr>
        </p:nvGraphicFramePr>
        <p:xfrm>
          <a:off x="941927" y="368680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63354"/>
              </p:ext>
            </p:extLst>
          </p:nvPr>
        </p:nvGraphicFramePr>
        <p:xfrm>
          <a:off x="1445983" y="36873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83135"/>
              </p:ext>
            </p:extLst>
          </p:nvPr>
        </p:nvGraphicFramePr>
        <p:xfrm>
          <a:off x="1995568" y="36873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45574"/>
              </p:ext>
            </p:extLst>
          </p:nvPr>
        </p:nvGraphicFramePr>
        <p:xfrm>
          <a:off x="2526103" y="3689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66262"/>
              </p:ext>
            </p:extLst>
          </p:nvPr>
        </p:nvGraphicFramePr>
        <p:xfrm>
          <a:off x="3750239" y="36873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13754"/>
              </p:ext>
            </p:extLst>
          </p:nvPr>
        </p:nvGraphicFramePr>
        <p:xfrm>
          <a:off x="4155808" y="3689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89553"/>
              </p:ext>
            </p:extLst>
          </p:nvPr>
        </p:nvGraphicFramePr>
        <p:xfrm>
          <a:off x="4947896" y="368680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60346"/>
              </p:ext>
            </p:extLst>
          </p:nvPr>
        </p:nvGraphicFramePr>
        <p:xfrm>
          <a:off x="5487956" y="368680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709498" y="424841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8903"/>
              </p:ext>
            </p:extLst>
          </p:nvPr>
        </p:nvGraphicFramePr>
        <p:xfrm>
          <a:off x="944063" y="41850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17661"/>
              </p:ext>
            </p:extLst>
          </p:nvPr>
        </p:nvGraphicFramePr>
        <p:xfrm>
          <a:off x="1448119" y="41856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50950"/>
              </p:ext>
            </p:extLst>
          </p:nvPr>
        </p:nvGraphicFramePr>
        <p:xfrm>
          <a:off x="1997704" y="41856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33187"/>
              </p:ext>
            </p:extLst>
          </p:nvPr>
        </p:nvGraphicFramePr>
        <p:xfrm>
          <a:off x="2528239" y="418777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19807"/>
              </p:ext>
            </p:extLst>
          </p:nvPr>
        </p:nvGraphicFramePr>
        <p:xfrm>
          <a:off x="3752375" y="41856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19878"/>
              </p:ext>
            </p:extLst>
          </p:nvPr>
        </p:nvGraphicFramePr>
        <p:xfrm>
          <a:off x="4157944" y="418777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13289"/>
              </p:ext>
            </p:extLst>
          </p:nvPr>
        </p:nvGraphicFramePr>
        <p:xfrm>
          <a:off x="4950032" y="41850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27492"/>
              </p:ext>
            </p:extLst>
          </p:nvPr>
        </p:nvGraphicFramePr>
        <p:xfrm>
          <a:off x="5490092" y="41850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359532" y="4674622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바르게 말한 동물은 완두입니다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41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150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1" y="2024844"/>
            <a:ext cx="5308353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73269"/>
              </p:ext>
            </p:extLst>
          </p:nvPr>
        </p:nvGraphicFramePr>
        <p:xfrm>
          <a:off x="230374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318930" y="3458660"/>
            <a:ext cx="480856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27260"/>
              </p:ext>
            </p:extLst>
          </p:nvPr>
        </p:nvGraphicFramePr>
        <p:xfrm>
          <a:off x="2987824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57531"/>
              </p:ext>
            </p:extLst>
          </p:nvPr>
        </p:nvGraphicFramePr>
        <p:xfrm>
          <a:off x="3707904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06482" y="2874779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74408"/>
              </p:ext>
            </p:extLst>
          </p:nvPr>
        </p:nvGraphicFramePr>
        <p:xfrm>
          <a:off x="5092990" y="39434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29167"/>
              </p:ext>
            </p:extLst>
          </p:nvPr>
        </p:nvGraphicFramePr>
        <p:xfrm>
          <a:off x="5832140" y="39427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/>
          <p:cNvSpPr/>
          <p:nvPr/>
        </p:nvSpPr>
        <p:spPr>
          <a:xfrm>
            <a:off x="1170662" y="3232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478915" y="522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00659"/>
              </p:ext>
            </p:extLst>
          </p:nvPr>
        </p:nvGraphicFramePr>
        <p:xfrm>
          <a:off x="3496065" y="39521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3152"/>
              </p:ext>
            </p:extLst>
          </p:nvPr>
        </p:nvGraphicFramePr>
        <p:xfrm>
          <a:off x="4053059" y="39521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50332"/>
              </p:ext>
            </p:extLst>
          </p:nvPr>
        </p:nvGraphicFramePr>
        <p:xfrm>
          <a:off x="2231740" y="2156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95820"/>
              </p:ext>
            </p:extLst>
          </p:nvPr>
        </p:nvGraphicFramePr>
        <p:xfrm>
          <a:off x="1564598" y="215733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08547"/>
              </p:ext>
            </p:extLst>
          </p:nvPr>
        </p:nvGraphicFramePr>
        <p:xfrm>
          <a:off x="1583668" y="3389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07600" y="2876400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83" name="그룹 8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87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46956"/>
              </p:ext>
            </p:extLst>
          </p:nvPr>
        </p:nvGraphicFramePr>
        <p:xfrm>
          <a:off x="2231740" y="2156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886771" y="2024844"/>
            <a:ext cx="5308353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30849"/>
              </p:ext>
            </p:extLst>
          </p:nvPr>
        </p:nvGraphicFramePr>
        <p:xfrm>
          <a:off x="1564598" y="215733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86752"/>
              </p:ext>
            </p:extLst>
          </p:nvPr>
        </p:nvGraphicFramePr>
        <p:xfrm>
          <a:off x="230374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318930" y="3458660"/>
            <a:ext cx="4808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17870"/>
              </p:ext>
            </p:extLst>
          </p:nvPr>
        </p:nvGraphicFramePr>
        <p:xfrm>
          <a:off x="1583668" y="3389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62966"/>
              </p:ext>
            </p:extLst>
          </p:nvPr>
        </p:nvGraphicFramePr>
        <p:xfrm>
          <a:off x="2860742" y="33929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30741"/>
              </p:ext>
            </p:extLst>
          </p:nvPr>
        </p:nvGraphicFramePr>
        <p:xfrm>
          <a:off x="3419872" y="3365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2659"/>
              </p:ext>
            </p:extLst>
          </p:nvPr>
        </p:nvGraphicFramePr>
        <p:xfrm>
          <a:off x="4023473" y="33929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50256"/>
              </p:ext>
            </p:extLst>
          </p:nvPr>
        </p:nvGraphicFramePr>
        <p:xfrm>
          <a:off x="4732950" y="3365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234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4322175" y="400104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687696" y="400104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061088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67744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69617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80012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1952254" y="305422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61317"/>
              </p:ext>
            </p:extLst>
          </p:nvPr>
        </p:nvGraphicFramePr>
        <p:xfrm>
          <a:off x="1952037" y="306712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4276672" y="300193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44660"/>
              </p:ext>
            </p:extLst>
          </p:nvPr>
        </p:nvGraphicFramePr>
        <p:xfrm>
          <a:off x="4276455" y="3014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7" y="2956348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065" y="29616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84" y="2348880"/>
            <a:ext cx="4846642" cy="100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881062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64380"/>
              </p:ext>
            </p:extLst>
          </p:nvPr>
        </p:nvGraphicFramePr>
        <p:xfrm>
          <a:off x="2424470" y="40190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39652" y="4087560"/>
            <a:ext cx="4808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＝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52908"/>
              </p:ext>
            </p:extLst>
          </p:nvPr>
        </p:nvGraphicFramePr>
        <p:xfrm>
          <a:off x="1704390" y="40190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18188"/>
              </p:ext>
            </p:extLst>
          </p:nvPr>
        </p:nvGraphicFramePr>
        <p:xfrm>
          <a:off x="3684610" y="401904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05803"/>
              </p:ext>
            </p:extLst>
          </p:nvPr>
        </p:nvGraphicFramePr>
        <p:xfrm>
          <a:off x="4322079" y="40190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81941"/>
              </p:ext>
            </p:extLst>
          </p:nvPr>
        </p:nvGraphicFramePr>
        <p:xfrm>
          <a:off x="5224315" y="401904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74311"/>
              </p:ext>
            </p:extLst>
          </p:nvPr>
        </p:nvGraphicFramePr>
        <p:xfrm>
          <a:off x="2964586" y="4019047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 bwMode="auto">
          <a:xfrm>
            <a:off x="2987003" y="4001047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882162" y="415499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223943" y="400104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906" y="3733716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411" y="373256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83" y="3783090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029" y="3953703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610" y="375038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44455"/>
              </p:ext>
            </p:extLst>
          </p:nvPr>
        </p:nvGraphicFramePr>
        <p:xfrm>
          <a:off x="2483768" y="232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511660" y="2401076"/>
            <a:ext cx="411038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68538"/>
              </p:ext>
            </p:extLst>
          </p:nvPr>
        </p:nvGraphicFramePr>
        <p:xfrm>
          <a:off x="3073601" y="3488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083021" y="346680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7605" y="2132856"/>
            <a:ext cx="5158750" cy="2812404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05805"/>
              </p:ext>
            </p:extLst>
          </p:nvPr>
        </p:nvGraphicFramePr>
        <p:xfrm>
          <a:off x="4067944" y="232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71963"/>
              </p:ext>
            </p:extLst>
          </p:nvPr>
        </p:nvGraphicFramePr>
        <p:xfrm>
          <a:off x="4391980" y="2888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46326"/>
              </p:ext>
            </p:extLst>
          </p:nvPr>
        </p:nvGraphicFramePr>
        <p:xfrm>
          <a:off x="3815916" y="34867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825336" y="346500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89417"/>
              </p:ext>
            </p:extLst>
          </p:nvPr>
        </p:nvGraphicFramePr>
        <p:xfrm>
          <a:off x="2483768" y="42704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511660" y="4360064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＝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55133"/>
              </p:ext>
            </p:extLst>
          </p:nvPr>
        </p:nvGraphicFramePr>
        <p:xfrm>
          <a:off x="3023828" y="4270417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3046245" y="4256017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16554"/>
              </p:ext>
            </p:extLst>
          </p:nvPr>
        </p:nvGraphicFramePr>
        <p:xfrm>
          <a:off x="3779912" y="427041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 bwMode="auto">
          <a:xfrm>
            <a:off x="3782293" y="425601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932040" y="442180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3" name="표 1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39773"/>
              </p:ext>
            </p:extLst>
          </p:nvPr>
        </p:nvGraphicFramePr>
        <p:xfrm>
          <a:off x="5256076" y="427041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 bwMode="auto">
          <a:xfrm>
            <a:off x="5258457" y="425601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431" y="3330110"/>
            <a:ext cx="360000" cy="3550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435" y="3465004"/>
            <a:ext cx="360000" cy="355000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293" y="4005064"/>
            <a:ext cx="360000" cy="355000"/>
          </a:xfrm>
          <a:prstGeom prst="rect">
            <a:avLst/>
          </a:prstGeom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43920"/>
              </p:ext>
            </p:extLst>
          </p:nvPr>
        </p:nvGraphicFramePr>
        <p:xfrm>
          <a:off x="1763688" y="232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923"/>
              </p:ext>
            </p:extLst>
          </p:nvPr>
        </p:nvGraphicFramePr>
        <p:xfrm>
          <a:off x="3176964" y="232200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3199381" y="2298429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12479"/>
              </p:ext>
            </p:extLst>
          </p:nvPr>
        </p:nvGraphicFramePr>
        <p:xfrm>
          <a:off x="3687239" y="2894082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3709656" y="2870511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34" y="204607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004" y="2830174"/>
            <a:ext cx="360000" cy="355000"/>
          </a:xfrm>
          <a:prstGeom prst="rect">
            <a:avLst/>
          </a:prstGeom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03509"/>
              </p:ext>
            </p:extLst>
          </p:nvPr>
        </p:nvGraphicFramePr>
        <p:xfrm>
          <a:off x="1763688" y="42814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09164"/>
              </p:ext>
            </p:extLst>
          </p:nvPr>
        </p:nvGraphicFramePr>
        <p:xfrm>
          <a:off x="4355976" y="427149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4358357" y="425709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04" y="246022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40" y="4417808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크기는 전부 같음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151"/>
              </p:ext>
            </p:extLst>
          </p:nvPr>
        </p:nvGraphicFramePr>
        <p:xfrm>
          <a:off x="3311860" y="245573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339752" y="2543858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947357" y="2445905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91071"/>
              </p:ext>
            </p:extLst>
          </p:nvPr>
        </p:nvGraphicFramePr>
        <p:xfrm>
          <a:off x="4103948" y="24551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타원 91"/>
          <p:cNvSpPr/>
          <p:nvPr/>
        </p:nvSpPr>
        <p:spPr>
          <a:xfrm>
            <a:off x="5447830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32001"/>
              </p:ext>
            </p:extLst>
          </p:nvPr>
        </p:nvGraphicFramePr>
        <p:xfrm>
          <a:off x="2591780" y="2469085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000" y="2268405"/>
            <a:ext cx="360000" cy="355000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32861"/>
              </p:ext>
            </p:extLst>
          </p:nvPr>
        </p:nvGraphicFramePr>
        <p:xfrm>
          <a:off x="3311880" y="4005692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339772" y="4093820"/>
            <a:ext cx="24458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47377" y="3995867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22010"/>
              </p:ext>
            </p:extLst>
          </p:nvPr>
        </p:nvGraphicFramePr>
        <p:xfrm>
          <a:off x="4211960" y="400508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94884"/>
              </p:ext>
            </p:extLst>
          </p:nvPr>
        </p:nvGraphicFramePr>
        <p:xfrm>
          <a:off x="2591800" y="401904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020" y="3818367"/>
            <a:ext cx="360000" cy="3550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847677" y="2194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01949"/>
              </p:ext>
            </p:extLst>
          </p:nvPr>
        </p:nvGraphicFramePr>
        <p:xfrm>
          <a:off x="3311860" y="245573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339752" y="2543858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947357" y="2445905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53057"/>
              </p:ext>
            </p:extLst>
          </p:nvPr>
        </p:nvGraphicFramePr>
        <p:xfrm>
          <a:off x="4103948" y="24551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3539"/>
              </p:ext>
            </p:extLst>
          </p:nvPr>
        </p:nvGraphicFramePr>
        <p:xfrm>
          <a:off x="2591780" y="2469085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94064"/>
              </p:ext>
            </p:extLst>
          </p:nvPr>
        </p:nvGraphicFramePr>
        <p:xfrm>
          <a:off x="3311880" y="4005692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339772" y="4093820"/>
            <a:ext cx="24458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47377" y="3995867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38619"/>
              </p:ext>
            </p:extLst>
          </p:nvPr>
        </p:nvGraphicFramePr>
        <p:xfrm>
          <a:off x="4211960" y="400508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35327"/>
              </p:ext>
            </p:extLst>
          </p:nvPr>
        </p:nvGraphicFramePr>
        <p:xfrm>
          <a:off x="2591800" y="401904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717032"/>
            <a:ext cx="6667165" cy="1540532"/>
            <a:chOff x="192745" y="3732758"/>
            <a:chExt cx="6667165" cy="15405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894776"/>
              <a:ext cx="6667165" cy="11904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37327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42509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470283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93019" y="4156777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60106"/>
              </p:ext>
            </p:extLst>
          </p:nvPr>
        </p:nvGraphicFramePr>
        <p:xfrm>
          <a:off x="827584" y="409344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45269"/>
              </p:ext>
            </p:extLst>
          </p:nvPr>
        </p:nvGraphicFramePr>
        <p:xfrm>
          <a:off x="1331640" y="409400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34470"/>
              </p:ext>
            </p:extLst>
          </p:nvPr>
        </p:nvGraphicFramePr>
        <p:xfrm>
          <a:off x="1881225" y="409400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46242"/>
              </p:ext>
            </p:extLst>
          </p:nvPr>
        </p:nvGraphicFramePr>
        <p:xfrm>
          <a:off x="2411760" y="40961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08397"/>
              </p:ext>
            </p:extLst>
          </p:nvPr>
        </p:nvGraphicFramePr>
        <p:xfrm>
          <a:off x="3635896" y="409400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30012"/>
              </p:ext>
            </p:extLst>
          </p:nvPr>
        </p:nvGraphicFramePr>
        <p:xfrm>
          <a:off x="4041465" y="40961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6303"/>
              </p:ext>
            </p:extLst>
          </p:nvPr>
        </p:nvGraphicFramePr>
        <p:xfrm>
          <a:off x="4545521" y="409614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93019" y="460845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849"/>
              </p:ext>
            </p:extLst>
          </p:nvPr>
        </p:nvGraphicFramePr>
        <p:xfrm>
          <a:off x="827584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73298"/>
              </p:ext>
            </p:extLst>
          </p:nvPr>
        </p:nvGraphicFramePr>
        <p:xfrm>
          <a:off x="1331640" y="4545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64829"/>
              </p:ext>
            </p:extLst>
          </p:nvPr>
        </p:nvGraphicFramePr>
        <p:xfrm>
          <a:off x="1881225" y="4545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51133"/>
              </p:ext>
            </p:extLst>
          </p:nvPr>
        </p:nvGraphicFramePr>
        <p:xfrm>
          <a:off x="2411760" y="454781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48996"/>
              </p:ext>
            </p:extLst>
          </p:nvPr>
        </p:nvGraphicFramePr>
        <p:xfrm>
          <a:off x="3635896" y="454568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68499"/>
              </p:ext>
            </p:extLst>
          </p:nvPr>
        </p:nvGraphicFramePr>
        <p:xfrm>
          <a:off x="4041465" y="454781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03167"/>
              </p:ext>
            </p:extLst>
          </p:nvPr>
        </p:nvGraphicFramePr>
        <p:xfrm>
          <a:off x="4833553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6426"/>
              </p:ext>
            </p:extLst>
          </p:nvPr>
        </p:nvGraphicFramePr>
        <p:xfrm>
          <a:off x="5373613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81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분수의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63295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58030" y="529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2447764" y="2636094"/>
            <a:ext cx="2427713" cy="76232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71221" y="2799979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00878"/>
              </p:ext>
            </p:extLst>
          </p:nvPr>
        </p:nvGraphicFramePr>
        <p:xfrm>
          <a:off x="2967265" y="2725206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011381" y="2794463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4720"/>
              </p:ext>
            </p:extLst>
          </p:nvPr>
        </p:nvGraphicFramePr>
        <p:xfrm>
          <a:off x="4407425" y="271969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386738" y="4221088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62264"/>
              </p:ext>
            </p:extLst>
          </p:nvPr>
        </p:nvGraphicFramePr>
        <p:xfrm>
          <a:off x="3651321" y="42303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81" y="4043588"/>
            <a:ext cx="360000" cy="35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737" y="4352152"/>
            <a:ext cx="624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42840</TotalTime>
  <Words>1266</Words>
  <Application>Microsoft Office PowerPoint</Application>
  <PresentationFormat>화면 슬라이드 쇼(4:3)</PresentationFormat>
  <Paragraphs>597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7506</cp:revision>
  <dcterms:created xsi:type="dcterms:W3CDTF">2008-07-15T12:19:11Z</dcterms:created>
  <dcterms:modified xsi:type="dcterms:W3CDTF">2022-05-25T23:36:36Z</dcterms:modified>
</cp:coreProperties>
</file>