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87" r:id="rId4"/>
    <p:sldId id="1338" r:id="rId5"/>
    <p:sldId id="1390" r:id="rId6"/>
    <p:sldId id="1428" r:id="rId7"/>
    <p:sldId id="1372" r:id="rId8"/>
    <p:sldId id="1391" r:id="rId9"/>
    <p:sldId id="1429" r:id="rId10"/>
    <p:sldId id="1345" r:id="rId11"/>
    <p:sldId id="1394" r:id="rId12"/>
    <p:sldId id="1430" r:id="rId13"/>
    <p:sldId id="1348" r:id="rId14"/>
    <p:sldId id="1396" r:id="rId15"/>
    <p:sldId id="1431" r:id="rId16"/>
    <p:sldId id="1432" r:id="rId17"/>
    <p:sldId id="1397" r:id="rId18"/>
    <p:sldId id="1398" r:id="rId19"/>
    <p:sldId id="1433" r:id="rId20"/>
    <p:sldId id="1406" r:id="rId21"/>
    <p:sldId id="1407" r:id="rId22"/>
    <p:sldId id="1434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E6D8"/>
    <a:srgbClr val="FFFBF5"/>
    <a:srgbClr val="D53181"/>
    <a:srgbClr val="EA98C0"/>
    <a:srgbClr val="336600"/>
    <a:srgbClr val="C3D69B"/>
    <a:srgbClr val="BBDECB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3" autoAdjust="0"/>
    <p:restoredTop sz="96686" autoAdjust="0"/>
  </p:normalViewPr>
  <p:slideViewPr>
    <p:cSldViewPr>
      <p:cViewPr varScale="1">
        <p:scale>
          <a:sx n="99" d="100"/>
          <a:sy n="99" d="100"/>
        </p:scale>
        <p:origin x="858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6804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suhi_p_0402_03_0005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3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6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20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086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66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B28DF551-EB16-7C89-7CE4-1145F6626EE3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731C4C-4917-E253-36C3-153400112C5D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6D6B50-CE18-A985-A1EE-A65631210F22}"/>
              </a:ext>
            </a:extLst>
          </p:cNvPr>
          <p:cNvSpPr/>
          <p:nvPr/>
        </p:nvSpPr>
        <p:spPr>
          <a:xfrm>
            <a:off x="539552" y="2600908"/>
            <a:ext cx="1456705" cy="13681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46B9316B-2499-59EE-9346-1277E31A8BB5}"/>
              </a:ext>
            </a:extLst>
          </p:cNvPr>
          <p:cNvSpPr txBox="1"/>
          <p:nvPr/>
        </p:nvSpPr>
        <p:spPr>
          <a:xfrm>
            <a:off x="298127" y="2739986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14CF63A0-9A23-886E-33E4-7FBCBC2C35DE}"/>
              </a:ext>
            </a:extLst>
          </p:cNvPr>
          <p:cNvSpPr txBox="1"/>
          <p:nvPr/>
        </p:nvSpPr>
        <p:spPr>
          <a:xfrm>
            <a:off x="2275407" y="2642076"/>
            <a:ext cx="637270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이 나타내는 수는                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이 나타내는 수는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   ㉠이 나타내는 수는    ㉡이 나타내는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01B66D-33DD-EBD6-D2BA-58F6CD293F04}"/>
              </a:ext>
            </a:extLst>
          </p:cNvPr>
          <p:cNvSpPr/>
          <p:nvPr/>
        </p:nvSpPr>
        <p:spPr bwMode="auto">
          <a:xfrm>
            <a:off x="4546300" y="273351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DD23AA9-CBA3-DF7C-1341-4FEE9C689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640" y="2423408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97FFF8DC-43C6-B1F6-9836-23F3157F121F}"/>
              </a:ext>
            </a:extLst>
          </p:cNvPr>
          <p:cNvSpPr/>
          <p:nvPr/>
        </p:nvSpPr>
        <p:spPr bwMode="auto">
          <a:xfrm>
            <a:off x="4546300" y="317201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389921A-E023-86EA-A882-931836D39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305" y="299177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74F48F-B7A0-F4C9-FB70-BF705238CAC0}"/>
              </a:ext>
            </a:extLst>
          </p:cNvPr>
          <p:cNvSpPr/>
          <p:nvPr/>
        </p:nvSpPr>
        <p:spPr bwMode="auto">
          <a:xfrm>
            <a:off x="3023828" y="404106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F601C2-D757-8FBE-33AE-3B54522B8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601" y="4311235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V="1">
            <a:off x="997504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flipV="1">
            <a:off x="1388850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7" y="347112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16" y="34765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3351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05" y="31807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1" y="36266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46" y="36263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2F4CEF3-15A5-1487-5344-3596331F394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8" name="그룹 27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5F5B4275-0FFD-7DCE-9DF1-09AB6DD6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>
            <a:extLst>
              <a:ext uri="{FF2B5EF4-FFF2-40B4-BE49-F238E27FC236}">
                <a16:creationId xmlns:a16="http://schemas.microsoft.com/office/drawing/2014/main" id="{BEE087F4-DDCF-F018-EE9F-6CAD79DF62F1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id="{A9B863B6-43BA-277B-9AF2-CB0E559D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1">
            <a:extLst>
              <a:ext uri="{FF2B5EF4-FFF2-40B4-BE49-F238E27FC236}">
                <a16:creationId xmlns:a16="http://schemas.microsoft.com/office/drawing/2014/main" id="{166D6B50-CE18-A985-A1EE-A65631210F22}"/>
              </a:ext>
            </a:extLst>
          </p:cNvPr>
          <p:cNvSpPr/>
          <p:nvPr/>
        </p:nvSpPr>
        <p:spPr>
          <a:xfrm>
            <a:off x="539552" y="2600908"/>
            <a:ext cx="1456705" cy="13681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46B9316B-2499-59EE-9346-1277E31A8BB5}"/>
              </a:ext>
            </a:extLst>
          </p:cNvPr>
          <p:cNvSpPr txBox="1"/>
          <p:nvPr/>
        </p:nvSpPr>
        <p:spPr>
          <a:xfrm>
            <a:off x="261395" y="2739986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.1</a:t>
            </a:r>
            <a:r>
              <a:rPr lang="en-US" altLang="ko-KR" sz="1900" spc="-150" dirty="0"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14CF63A0-9A23-886E-33E4-7FBCBC2C35DE}"/>
              </a:ext>
            </a:extLst>
          </p:cNvPr>
          <p:cNvSpPr txBox="1"/>
          <p:nvPr/>
        </p:nvSpPr>
        <p:spPr>
          <a:xfrm>
            <a:off x="2275407" y="2642076"/>
            <a:ext cx="637270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이 나타내는 수는                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이 나타내는 수는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   ㉠이 나타내는 수는    ㉡이 나타내는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01B66D-33DD-EBD6-D2BA-58F6CD293F04}"/>
              </a:ext>
            </a:extLst>
          </p:cNvPr>
          <p:cNvSpPr/>
          <p:nvPr/>
        </p:nvSpPr>
        <p:spPr bwMode="auto">
          <a:xfrm>
            <a:off x="4546300" y="273351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DD23AA9-CBA3-DF7C-1341-4FEE9C689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640" y="2423408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FFF8DC-43C6-B1F6-9836-23F3157F121F}"/>
              </a:ext>
            </a:extLst>
          </p:cNvPr>
          <p:cNvSpPr/>
          <p:nvPr/>
        </p:nvSpPr>
        <p:spPr bwMode="auto">
          <a:xfrm>
            <a:off x="4546300" y="317201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89921A-E023-86EA-A882-931836D39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305" y="2991774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74F48F-B7A0-F4C9-FB70-BF705238CAC0}"/>
              </a:ext>
            </a:extLst>
          </p:cNvPr>
          <p:cNvSpPr/>
          <p:nvPr/>
        </p:nvSpPr>
        <p:spPr bwMode="auto">
          <a:xfrm>
            <a:off x="3023828" y="404106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8F601C2-D757-8FBE-33AE-3B54522B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3601" y="4311235"/>
            <a:ext cx="360000" cy="355000"/>
          </a:xfrm>
          <a:prstGeom prst="rect">
            <a:avLst/>
          </a:prstGeom>
        </p:spPr>
      </p:pic>
      <p:cxnSp>
        <p:nvCxnSpPr>
          <p:cNvPr id="63" name="직선 화살표 연결선 62"/>
          <p:cNvCxnSpPr/>
          <p:nvPr/>
        </p:nvCxnSpPr>
        <p:spPr bwMode="auto">
          <a:xfrm flipV="1">
            <a:off x="1022905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 flipV="1">
            <a:off x="1405784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7" y="347112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16" y="34765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3351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05" y="31807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1" y="36266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46" y="36263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FDB414B4-07BD-EDE7-5C82-C5A1A67E18B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561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7" y="347112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16" y="34765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259398" y="1159634"/>
            <a:ext cx="285082" cy="313547"/>
            <a:chOff x="5054247" y="3761559"/>
            <a:chExt cx="285082" cy="313547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23620" y="1159634"/>
            <a:ext cx="285082" cy="346249"/>
            <a:chOff x="5349188" y="3795043"/>
            <a:chExt cx="285082" cy="34624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787608" y="1159634"/>
            <a:ext cx="285082" cy="346249"/>
            <a:chOff x="5349188" y="3795043"/>
            <a:chExt cx="285082" cy="346249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53867" y="1159634"/>
            <a:ext cx="285082" cy="313547"/>
            <a:chOff x="5349188" y="3795043"/>
            <a:chExt cx="285082" cy="313547"/>
          </a:xfrm>
        </p:grpSpPr>
        <p:sp>
          <p:nvSpPr>
            <p:cNvPr id="42" name="순서도: 대체 처리 4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C2A48FC0-FC95-DBC9-B5E9-F384A6332A75}"/>
              </a:ext>
            </a:extLst>
          </p:cNvPr>
          <p:cNvSpPr/>
          <p:nvPr/>
        </p:nvSpPr>
        <p:spPr>
          <a:xfrm>
            <a:off x="454630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3B8DA-DEEF-31D0-B858-0B374B74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1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0B5161-8C2E-AD6D-E18D-518795D18DD7}"/>
              </a:ext>
            </a:extLst>
          </p:cNvPr>
          <p:cNvGrpSpPr/>
          <p:nvPr/>
        </p:nvGrpSpPr>
        <p:grpSpPr>
          <a:xfrm>
            <a:off x="6339518" y="1159634"/>
            <a:ext cx="285082" cy="313547"/>
            <a:chOff x="5349188" y="3795043"/>
            <a:chExt cx="285082" cy="313547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508891D-7497-69F8-ECBF-EDCD506AC46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61CB84-CEB0-2A75-884F-15ABA81EE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id="{647DB209-898D-3DB5-A4AB-DEF7E1277430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61F8447A-6C61-8E60-267D-A1610060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4E5ED25E-8C22-5156-6058-3681080435EF}"/>
              </a:ext>
            </a:extLst>
          </p:cNvPr>
          <p:cNvGrpSpPr/>
          <p:nvPr/>
        </p:nvGrpSpPr>
        <p:grpSpPr>
          <a:xfrm>
            <a:off x="6627178" y="1159634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D86F366C-2317-67A2-6086-DF9A5D40B6F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534BE8-8976-3CD5-F395-DC17FF52F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66D6B50-CE18-A985-A1EE-A65631210F22}"/>
              </a:ext>
            </a:extLst>
          </p:cNvPr>
          <p:cNvSpPr/>
          <p:nvPr/>
        </p:nvSpPr>
        <p:spPr>
          <a:xfrm>
            <a:off x="539552" y="2600908"/>
            <a:ext cx="1456705" cy="1368152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46B9316B-2499-59EE-9346-1277E31A8BB5}"/>
              </a:ext>
            </a:extLst>
          </p:cNvPr>
          <p:cNvSpPr txBox="1"/>
          <p:nvPr/>
        </p:nvSpPr>
        <p:spPr>
          <a:xfrm>
            <a:off x="298127" y="2739986"/>
            <a:ext cx="19089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</a:t>
            </a:r>
            <a:r>
              <a:rPr lang="en-US" altLang="ko-KR" sz="1900" u="heavy" spc="-150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TextBox 43">
            <a:extLst>
              <a:ext uri="{FF2B5EF4-FFF2-40B4-BE49-F238E27FC236}">
                <a16:creationId xmlns:a16="http://schemas.microsoft.com/office/drawing/2014/main" id="{14CF63A0-9A23-886E-33E4-7FBCBC2C35DE}"/>
              </a:ext>
            </a:extLst>
          </p:cNvPr>
          <p:cNvSpPr txBox="1"/>
          <p:nvPr/>
        </p:nvSpPr>
        <p:spPr>
          <a:xfrm>
            <a:off x="2275407" y="2642076"/>
            <a:ext cx="6372709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 이 나타내는 수는                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㉡ 이 나타내는 수는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   ㉠이 나타내는 수는    ㉡이 나타내는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401B66D-33DD-EBD6-D2BA-58F6CD293F04}"/>
              </a:ext>
            </a:extLst>
          </p:cNvPr>
          <p:cNvSpPr/>
          <p:nvPr/>
        </p:nvSpPr>
        <p:spPr bwMode="auto">
          <a:xfrm>
            <a:off x="4546300" y="273351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DD23AA9-CBA3-DF7C-1341-4FEE9C689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640" y="2423408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97FFF8DC-43C6-B1F6-9836-23F3157F121F}"/>
              </a:ext>
            </a:extLst>
          </p:cNvPr>
          <p:cNvSpPr/>
          <p:nvPr/>
        </p:nvSpPr>
        <p:spPr bwMode="auto">
          <a:xfrm>
            <a:off x="4546300" y="3172011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389921A-E023-86EA-A882-931836D39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305" y="299177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74F48F-B7A0-F4C9-FB70-BF705238CAC0}"/>
              </a:ext>
            </a:extLst>
          </p:cNvPr>
          <p:cNvSpPr/>
          <p:nvPr/>
        </p:nvSpPr>
        <p:spPr bwMode="auto">
          <a:xfrm>
            <a:off x="3023828" y="4041068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8F601C2-D757-8FBE-33AE-3B54522B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3601" y="4311235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CD73134E-244C-B0CF-6D85-F13F3AD7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31" y="168217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V="1">
            <a:off x="997504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 flipV="1">
            <a:off x="1388850" y="3068734"/>
            <a:ext cx="0" cy="40239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04879E3D-4C7E-23AA-E6CA-690D2D940DFB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0DE0A2-61AB-BD5B-6E1B-6DB4EB678BA5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33518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05" y="3180702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1" y="3626645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46" y="362639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AD2A126-2233-B41E-7C42-ABA9A925D72D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38">
            <a:extLst>
              <a:ext uri="{FF2B5EF4-FFF2-40B4-BE49-F238E27FC236}">
                <a16:creationId xmlns:a16="http://schemas.microsoft.com/office/drawing/2014/main" id="{AFC77000-E572-34D3-BFCD-08B434E0F6AF}"/>
              </a:ext>
            </a:extLst>
          </p:cNvPr>
          <p:cNvSpPr/>
          <p:nvPr/>
        </p:nvSpPr>
        <p:spPr>
          <a:xfrm>
            <a:off x="361249" y="364502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8FB9A5F-4249-7E9F-3306-9079C8DD0FDB}"/>
              </a:ext>
            </a:extLst>
          </p:cNvPr>
          <p:cNvSpPr txBox="1"/>
          <p:nvPr/>
        </p:nvSpPr>
        <p:spPr>
          <a:xfrm>
            <a:off x="583201" y="3884855"/>
            <a:ext cx="618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십의 자리 숫자이므로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은 소수 둘째 자리 숫자이므로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배이므로     이 나타내는 수는     이 나타내는 수의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3963466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50343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27" y="4323721"/>
            <a:ext cx="327974" cy="32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38" y="4671148"/>
            <a:ext cx="306467" cy="3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E21004C4-DBAD-A1F4-2AE8-E1D93AD5C363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6904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수의 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0BF3122D-4827-F277-BFCE-9C8C32E7A5F2}"/>
              </a:ext>
            </a:extLst>
          </p:cNvPr>
          <p:cNvSpPr txBox="1"/>
          <p:nvPr/>
        </p:nvSpPr>
        <p:spPr>
          <a:xfrm>
            <a:off x="2048304" y="2611568"/>
            <a:ext cx="43031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99020"/>
              </p:ext>
            </p:extLst>
          </p:nvPr>
        </p:nvGraphicFramePr>
        <p:xfrm>
          <a:off x="3095880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7BD1E2-6E12-1DDD-2625-026AC512D67A}"/>
              </a:ext>
            </a:extLst>
          </p:cNvPr>
          <p:cNvSpPr/>
          <p:nvPr/>
        </p:nvSpPr>
        <p:spPr>
          <a:xfrm>
            <a:off x="1590155" y="2396504"/>
            <a:ext cx="3959211" cy="8195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4087585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64" y="3948274"/>
            <a:ext cx="360000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223628" y="4970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2619278" y="4905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4489102" y="526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6732271" y="524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C35548F-0849-DD5D-F4FB-4D4990FEDCA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1" name="그룹 20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6">
            <a:extLst>
              <a:ext uri="{FF2B5EF4-FFF2-40B4-BE49-F238E27FC236}">
                <a16:creationId xmlns:a16="http://schemas.microsoft.com/office/drawing/2014/main" id="{71618CD9-4CF0-A09A-F7A9-938A6EA0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97C12E0E-1974-194A-0D24-DE8854461051}"/>
              </a:ext>
            </a:extLst>
          </p:cNvPr>
          <p:cNvSpPr txBox="1"/>
          <p:nvPr/>
        </p:nvSpPr>
        <p:spPr>
          <a:xfrm>
            <a:off x="2048304" y="2611568"/>
            <a:ext cx="43031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E4BF6AD-023D-3940-0D7F-62F7F62E02C7}"/>
              </a:ext>
            </a:extLst>
          </p:cNvPr>
          <p:cNvSpPr/>
          <p:nvPr/>
        </p:nvSpPr>
        <p:spPr>
          <a:xfrm>
            <a:off x="1590155" y="2396504"/>
            <a:ext cx="3959211" cy="8195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6354AC95-94C9-6B96-8554-23B6EA1030B5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수의 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26"/>
              </p:ext>
            </p:extLst>
          </p:nvPr>
        </p:nvGraphicFramePr>
        <p:xfrm>
          <a:off x="3095880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4087585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.092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964" y="3948274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9215DDC-4E27-5AF4-8C5A-46F9552E7E91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8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584206" y="5357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EBE88CF8-73B6-B453-22C3-A7035558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44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71618CD9-4CF0-A09A-F7A9-938A6EA0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43">
            <a:extLst>
              <a:ext uri="{FF2B5EF4-FFF2-40B4-BE49-F238E27FC236}">
                <a16:creationId xmlns:a16="http://schemas.microsoft.com/office/drawing/2014/main" id="{6354AC95-94C9-6B96-8554-23B6EA1030B5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3583529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964" y="3444218"/>
            <a:ext cx="360000" cy="355000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BA1E3B4-0438-7627-DC92-E8123ED64A5F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0667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다음이 나타내는 수의 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93054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57276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21264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87523" y="1160748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543952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966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337170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6418C-8841-BCB4-E608-1CDC469B2B0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91E61378-4C5A-7D8B-3D66-27C5BFF03527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A0F82C-0277-05E8-6C72-C5E359B99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65" name="TextBox 43">
            <a:extLst>
              <a:ext uri="{FF2B5EF4-FFF2-40B4-BE49-F238E27FC236}">
                <a16:creationId xmlns:a16="http://schemas.microsoft.com/office/drawing/2014/main" id="{0BF3122D-4827-F277-BFCE-9C8C32E7A5F2}"/>
              </a:ext>
            </a:extLst>
          </p:cNvPr>
          <p:cNvSpPr txBox="1"/>
          <p:nvPr/>
        </p:nvSpPr>
        <p:spPr>
          <a:xfrm>
            <a:off x="2048304" y="2611568"/>
            <a:ext cx="430316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0.1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7BD1E2-6E12-1DDD-2625-026AC512D67A}"/>
              </a:ext>
            </a:extLst>
          </p:cNvPr>
          <p:cNvSpPr/>
          <p:nvPr/>
        </p:nvSpPr>
        <p:spPr>
          <a:xfrm>
            <a:off x="1590155" y="2396504"/>
            <a:ext cx="3959211" cy="819568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BF690A-F7C3-BA1A-3BE0-8EFF7E40B255}"/>
              </a:ext>
            </a:extLst>
          </p:cNvPr>
          <p:cNvSpPr/>
          <p:nvPr/>
        </p:nvSpPr>
        <p:spPr bwMode="auto">
          <a:xfrm>
            <a:off x="3152200" y="4087585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0.416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0C0F855C-4C06-8BC4-8605-819A76A8C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64" y="3948274"/>
            <a:ext cx="360000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3" y="5175542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81CB54-C7FF-6D98-793E-C64C1C3A84C7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8">
            <a:extLst>
              <a:ext uri="{FF2B5EF4-FFF2-40B4-BE49-F238E27FC236}">
                <a16:creationId xmlns:a16="http://schemas.microsoft.com/office/drawing/2014/main" id="{438F5356-3A0A-F2D0-CCF4-2CA2BC383974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B1B46-7B36-2AD9-D9C7-ACB8BC2FA2A3}"/>
              </a:ext>
            </a:extLst>
          </p:cNvPr>
          <p:cNvSpPr txBox="1"/>
          <p:nvPr/>
        </p:nvSpPr>
        <p:spPr>
          <a:xfrm>
            <a:off x="539552" y="4110171"/>
            <a:ext cx="587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0.416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3D2E9C6B-2CD6-7BC9-897A-CDCB945FF0C5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022"/>
              </p:ext>
            </p:extLst>
          </p:nvPr>
        </p:nvGraphicFramePr>
        <p:xfrm>
          <a:off x="1336683" y="4470504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34B1EB5-E03A-581A-717D-5730DA6C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28134"/>
              </p:ext>
            </p:extLst>
          </p:nvPr>
        </p:nvGraphicFramePr>
        <p:xfrm>
          <a:off x="3095880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059EBADC-CD57-7EB7-BAE0-656A062BCE2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6272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한 병에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음료수가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병씩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음료수는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3979944" y="4844479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2951820" y="4844479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584" y="4705168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3063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12" y="2605264"/>
            <a:ext cx="2805928" cy="206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DB67F864-DC88-ABCC-2BA2-E1BCCD053D18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525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0" name="그룹 19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F41CA37C-06B5-F0B2-D798-42BB7EACD5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A9C74B95-EE30-95E2-3637-952D19DC29D9}"/>
              </a:ext>
            </a:extLst>
          </p:cNvPr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초콜릿이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초콜릿이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봉지씩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초콜릿은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C6F1FF-6AD1-32FD-E517-D324791773F0}"/>
              </a:ext>
            </a:extLst>
          </p:cNvPr>
          <p:cNvSpPr/>
          <p:nvPr/>
        </p:nvSpPr>
        <p:spPr bwMode="auto">
          <a:xfrm>
            <a:off x="2987824" y="2857776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88" y="2718465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39B404B-E969-AE36-1A24-2E891196B3D0}"/>
              </a:ext>
            </a:extLst>
          </p:cNvPr>
          <p:cNvSpPr txBox="1"/>
          <p:nvPr/>
        </p:nvSpPr>
        <p:spPr>
          <a:xfrm>
            <a:off x="3946852" y="2881104"/>
            <a:ext cx="522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6E1609B-D6C4-B627-4DE2-7A607F74FD55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729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음료수가 한 병에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0.21 L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들어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음료수가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병씩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 있다면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상자에 들어 있는 음료수는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300618" y="116491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1CC8E0-CCFD-00D5-5979-4D18DD32EE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" y="1628800"/>
            <a:ext cx="367235" cy="38472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588224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77" name="TextBox 43">
            <a:extLst>
              <a:ext uri="{FF2B5EF4-FFF2-40B4-BE49-F238E27FC236}">
                <a16:creationId xmlns:a16="http://schemas.microsoft.com/office/drawing/2014/main" id="{27958931-47B1-E74C-AE8B-F2813B4A420E}"/>
              </a:ext>
            </a:extLst>
          </p:cNvPr>
          <p:cNvSpPr txBox="1"/>
          <p:nvPr/>
        </p:nvSpPr>
        <p:spPr>
          <a:xfrm>
            <a:off x="3979944" y="4844479"/>
            <a:ext cx="5758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L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120757-3259-C276-BECC-86BD2A3E789E}"/>
              </a:ext>
            </a:extLst>
          </p:cNvPr>
          <p:cNvSpPr/>
          <p:nvPr/>
        </p:nvSpPr>
        <p:spPr bwMode="auto">
          <a:xfrm>
            <a:off x="2951820" y="4844479"/>
            <a:ext cx="82639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D8CFBE6-BF80-6BB6-104E-F14866674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584" y="4705168"/>
            <a:ext cx="360000" cy="355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12" y="2605264"/>
            <a:ext cx="2805928" cy="206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81CB54-C7FF-6D98-793E-C64C1C3A84C7}"/>
              </a:ext>
            </a:extLst>
          </p:cNvPr>
          <p:cNvSpPr/>
          <p:nvPr/>
        </p:nvSpPr>
        <p:spPr>
          <a:xfrm>
            <a:off x="215516" y="3838108"/>
            <a:ext cx="6667165" cy="11621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8">
            <a:extLst>
              <a:ext uri="{FF2B5EF4-FFF2-40B4-BE49-F238E27FC236}">
                <a16:creationId xmlns:a16="http://schemas.microsoft.com/office/drawing/2014/main" id="{438F5356-3A0A-F2D0-CCF4-2CA2BC383974}"/>
              </a:ext>
            </a:extLst>
          </p:cNvPr>
          <p:cNvSpPr/>
          <p:nvPr/>
        </p:nvSpPr>
        <p:spPr>
          <a:xfrm>
            <a:off x="361249" y="3748085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AB1B46-7B36-2AD9-D9C7-ACB8BC2FA2A3}"/>
              </a:ext>
            </a:extLst>
          </p:cNvPr>
          <p:cNvSpPr txBox="1"/>
          <p:nvPr/>
        </p:nvSpPr>
        <p:spPr>
          <a:xfrm>
            <a:off x="583201" y="4128945"/>
            <a:ext cx="587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들어 있는 음료수는 모두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 L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3D2E9C6B-2CD6-7BC9-897A-CDCB945FF0C5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FC2F8F-4EBC-CA86-D72C-5CE84D470AD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52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AE92B8D4-7015-D285-23E0-0C006C1C059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761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예성이가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생각한 수의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98" name="타원 97"/>
          <p:cNvSpPr/>
          <p:nvPr/>
        </p:nvSpPr>
        <p:spPr>
          <a:xfrm>
            <a:off x="4678890" y="538122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DB564A8-1484-F279-DB92-B3411084363E}"/>
              </a:ext>
            </a:extLst>
          </p:cNvPr>
          <p:cNvSpPr txBox="1"/>
          <p:nvPr/>
        </p:nvSpPr>
        <p:spPr>
          <a:xfrm>
            <a:off x="7018371" y="962359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600F1392-75CF-5EC2-11E3-70B75C3EC104}"/>
              </a:ext>
            </a:extLst>
          </p:cNvPr>
          <p:cNvSpPr/>
          <p:nvPr/>
        </p:nvSpPr>
        <p:spPr>
          <a:xfrm>
            <a:off x="1346217" y="5415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90525" y="498536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23FB9FE-62C7-5B1E-AE43-FEF6F64D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91069"/>
              </p:ext>
            </p:extLst>
          </p:nvPr>
        </p:nvGraphicFramePr>
        <p:xfrm>
          <a:off x="3023860" y="155373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85945"/>
            <a:ext cx="1495584" cy="225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2915816" y="4405633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75956" y="2498524"/>
            <a:ext cx="210699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생각한 수의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 flipH="1" flipV="1">
            <a:off x="4007417" y="269668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2423" y="4807869"/>
            <a:ext cx="360000" cy="355000"/>
          </a:xfrm>
          <a:prstGeom prst="rect">
            <a:avLst/>
          </a:prstGeom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10182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6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21" name="그룹 20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38629" y="5441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3">
            <a:extLst>
              <a:ext uri="{FF2B5EF4-FFF2-40B4-BE49-F238E27FC236}">
                <a16:creationId xmlns:a16="http://schemas.microsoft.com/office/drawing/2014/main" id="{B46D2FC6-6483-D9C7-B7A2-75CC1D1AA789}"/>
              </a:ext>
            </a:extLst>
          </p:cNvPr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수의  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331038-3E9D-39B1-88BF-251E6A4EB35B}"/>
              </a:ext>
            </a:extLst>
          </p:cNvPr>
          <p:cNvSpPr/>
          <p:nvPr/>
        </p:nvSpPr>
        <p:spPr bwMode="auto">
          <a:xfrm>
            <a:off x="2886559" y="2502533"/>
            <a:ext cx="888032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1D03067-6B7B-94F2-0D89-7AD97FEBC6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DCE962-ECA3-686B-F363-01BA7CAC7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371" y="2232292"/>
            <a:ext cx="360000" cy="35500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F6B52BC-646F-3469-02B2-7053193E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57358"/>
              </p:ext>
            </p:extLst>
          </p:nvPr>
        </p:nvGraphicFramePr>
        <p:xfrm>
          <a:off x="4752064" y="155373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37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04800" y="1635768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예성이가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생각한 수의        은 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246275" y="1160748"/>
            <a:ext cx="285082" cy="313547"/>
            <a:chOff x="5054247" y="3761559"/>
            <a:chExt cx="285082" cy="313547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10497" y="1160748"/>
            <a:ext cx="285082" cy="346249"/>
            <a:chOff x="5349188" y="3795043"/>
            <a:chExt cx="285082" cy="346249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774485" y="1160748"/>
            <a:ext cx="285082" cy="346249"/>
            <a:chOff x="5349188" y="3795043"/>
            <a:chExt cx="285082" cy="346249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92085" y="1166602"/>
            <a:ext cx="285082" cy="313547"/>
            <a:chOff x="5349188" y="3795043"/>
            <a:chExt cx="285082" cy="313547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C58AD17E-E1A6-8170-7471-0A8B7D1CC012}"/>
              </a:ext>
            </a:extLst>
          </p:cNvPr>
          <p:cNvSpPr/>
          <p:nvPr/>
        </p:nvSpPr>
        <p:spPr>
          <a:xfrm>
            <a:off x="449717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DB239-F03A-2953-2379-9F56F428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DC5231C-06FA-1E6B-E18F-2A9EECF14102}"/>
              </a:ext>
            </a:extLst>
          </p:cNvPr>
          <p:cNvGrpSpPr/>
          <p:nvPr/>
        </p:nvGrpSpPr>
        <p:grpSpPr>
          <a:xfrm>
            <a:off x="6040744" y="1159634"/>
            <a:ext cx="285082" cy="313547"/>
            <a:chOff x="5349188" y="3795043"/>
            <a:chExt cx="285082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6A16DF81-46A6-D9B5-1AAD-AE17C4F3935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035A6A-932C-9542-F565-79869D0BF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2" name="Picture 12">
            <a:extLst>
              <a:ext uri="{FF2B5EF4-FFF2-40B4-BE49-F238E27FC236}">
                <a16:creationId xmlns:a16="http://schemas.microsoft.com/office/drawing/2014/main" id="{B460820C-F667-C937-C51F-A5BAA0EF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7E33C6-5828-00F4-07AD-8910C87E4B01}"/>
              </a:ext>
            </a:extLst>
          </p:cNvPr>
          <p:cNvGrpSpPr/>
          <p:nvPr/>
        </p:nvGrpSpPr>
        <p:grpSpPr>
          <a:xfrm>
            <a:off x="6328086" y="1159634"/>
            <a:ext cx="285082" cy="313547"/>
            <a:chOff x="5349188" y="3795043"/>
            <a:chExt cx="285082" cy="313547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C96F7218-2943-13ED-20AF-F419DCF88AB5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613A5C-806D-0890-EDCE-150101A37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66F84D-E436-B5D3-2C3C-A6EC433727C1}"/>
              </a:ext>
            </a:extLst>
          </p:cNvPr>
          <p:cNvSpPr/>
          <p:nvPr/>
        </p:nvSpPr>
        <p:spPr bwMode="auto">
          <a:xfrm>
            <a:off x="2990525" y="4985369"/>
            <a:ext cx="792543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65B47EF3-FAFC-E665-8911-D96A4010A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" y="1644412"/>
            <a:ext cx="348893" cy="348893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23FB9FE-62C7-5B1E-AE43-FEF6F64D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85474"/>
              </p:ext>
            </p:extLst>
          </p:nvPr>
        </p:nvGraphicFramePr>
        <p:xfrm>
          <a:off x="3023860" y="155373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7">
            <a:extLst>
              <a:ext uri="{FF2B5EF4-FFF2-40B4-BE49-F238E27FC236}">
                <a16:creationId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2022667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85945"/>
            <a:ext cx="1495584" cy="225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2915816" y="4405633"/>
            <a:ext cx="780652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예성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75956" y="2498524"/>
            <a:ext cx="2106999" cy="6005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생각한 수의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 flipH="1" flipV="1">
            <a:off x="4007417" y="2696687"/>
            <a:ext cx="90011" cy="204227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19A8815-8366-7109-B435-AB59DC400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2423" y="4807869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7418A-7C52-6643-DC27-92927B94595F}"/>
              </a:ext>
            </a:extLst>
          </p:cNvPr>
          <p:cNvSpPr/>
          <p:nvPr/>
        </p:nvSpPr>
        <p:spPr>
          <a:xfrm>
            <a:off x="215516" y="3987062"/>
            <a:ext cx="6667165" cy="1013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2D7D8B6D-7E09-70BF-DB82-158D77EA416D}"/>
              </a:ext>
            </a:extLst>
          </p:cNvPr>
          <p:cNvSpPr/>
          <p:nvPr/>
        </p:nvSpPr>
        <p:spPr>
          <a:xfrm>
            <a:off x="361249" y="382504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직각 삼각형 48">
            <a:extLst>
              <a:ext uri="{FF2B5EF4-FFF2-40B4-BE49-F238E27FC236}">
                <a16:creationId xmlns:a16="http://schemas.microsoft.com/office/drawing/2014/main" id="{17269A9F-FC2B-96C7-1053-F4649A9A7AD1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D0A16C-B798-2004-63E0-F57E668A1C46}"/>
              </a:ext>
            </a:extLst>
          </p:cNvPr>
          <p:cNvSpPr txBox="1"/>
          <p:nvPr/>
        </p:nvSpPr>
        <p:spPr>
          <a:xfrm>
            <a:off x="475153" y="4092696"/>
            <a:ext cx="608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예성이가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생각한 수의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예성이가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생각한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740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8C3BBA7D-EB35-93A9-DC35-A081EC8B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58352"/>
              </p:ext>
            </p:extLst>
          </p:nvPr>
        </p:nvGraphicFramePr>
        <p:xfrm>
          <a:off x="1295636" y="4437112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C3BBA7D-EB35-93A9-DC35-A081EC8B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39572"/>
              </p:ext>
            </p:extLst>
          </p:nvPr>
        </p:nvGraphicFramePr>
        <p:xfrm>
          <a:off x="4139708" y="445348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729751F5-4976-3548-0499-60A25772D9C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1576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46950" y="1160748"/>
            <a:ext cx="285082" cy="313547"/>
            <a:chOff x="5058154" y="3762673"/>
            <a:chExt cx="285082" cy="313547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058154" y="376267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607265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71253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37512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9B5183-93E5-7D17-8971-8BF66DFA822C}"/>
              </a:ext>
            </a:extLst>
          </p:cNvPr>
          <p:cNvGrpSpPr/>
          <p:nvPr/>
        </p:nvGrpSpPr>
        <p:grpSpPr>
          <a:xfrm>
            <a:off x="4572876" y="1159637"/>
            <a:ext cx="813991" cy="337702"/>
            <a:chOff x="5054247" y="3761559"/>
            <a:chExt cx="285082" cy="305807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26ECD61B-4709-A635-00DE-51C3C23B54D4}"/>
                </a:ext>
              </a:extLst>
            </p:cNvPr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D2D5B9-D64C-1FBC-6F7A-8D8E99177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28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개념정리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" name="Picture 14">
            <a:extLst>
              <a:ext uri="{FF2B5EF4-FFF2-40B4-BE49-F238E27FC236}">
                <a16:creationId xmlns:a16="http://schemas.microsoft.com/office/drawing/2014/main" id="{34A11D46-4276-F132-D18E-5C93B880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6" y="1633965"/>
            <a:ext cx="1416942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C976F5-35BB-537A-48E0-7E936B43758B}"/>
              </a:ext>
            </a:extLst>
          </p:cNvPr>
          <p:cNvGrpSpPr/>
          <p:nvPr/>
        </p:nvGrpSpPr>
        <p:grpSpPr>
          <a:xfrm>
            <a:off x="6403931" y="1159634"/>
            <a:ext cx="285082" cy="313547"/>
            <a:chOff x="5349188" y="3795043"/>
            <a:chExt cx="285082" cy="313547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18849270-6141-2FDD-F31F-87528209ADED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B16A2-D7FF-8E87-C9D9-CB7FBCFB5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5A0F33-C7AA-E94D-FA2D-A4894F84653A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id="{9E4839BC-08FA-7390-76B9-BF704C7895E0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B05C5A-E78B-3D7F-6F78-852EBD09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00440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content.png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7" y="2985629"/>
            <a:ext cx="6467592" cy="123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5197" y="260090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87824" y="260090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73626" y="2600908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03757"/>
              </p:ext>
            </p:extLst>
          </p:nvPr>
        </p:nvGraphicFramePr>
        <p:xfrm>
          <a:off x="1209285" y="42817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62049"/>
              </p:ext>
            </p:extLst>
          </p:nvPr>
        </p:nvGraphicFramePr>
        <p:xfrm>
          <a:off x="3253601" y="42817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96257"/>
              </p:ext>
            </p:extLst>
          </p:nvPr>
        </p:nvGraphicFramePr>
        <p:xfrm>
          <a:off x="5463249" y="428177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6FF53A2C-8836-DCA4-4396-C8F2AF09C4B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88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3">
            <a:extLst>
              <a:ext uri="{FF2B5EF4-FFF2-40B4-BE49-F238E27FC236}">
                <a16:creationId xmlns:a16="http://schemas.microsoft.com/office/drawing/2014/main" id="{29C41CA6-2CF8-D40D-22C3-FFA1A332C4A8}"/>
              </a:ext>
            </a:extLst>
          </p:cNvPr>
          <p:cNvSpPr txBox="1"/>
          <p:nvPr/>
        </p:nvSpPr>
        <p:spPr>
          <a:xfrm>
            <a:off x="683567" y="36617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BB98EF27-EF8F-5AEC-27F3-3F3DC7C05B5C}"/>
              </a:ext>
            </a:extLst>
          </p:cNvPr>
          <p:cNvSpPr/>
          <p:nvPr/>
        </p:nvSpPr>
        <p:spPr>
          <a:xfrm>
            <a:off x="1456250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5307783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2223178" y="368989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3484279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672437" y="2229672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5C70384-8973-6692-E8DA-D21638267705}"/>
              </a:ext>
            </a:extLst>
          </p:cNvPr>
          <p:cNvSpPr txBox="1"/>
          <p:nvPr/>
        </p:nvSpPr>
        <p:spPr>
          <a:xfrm>
            <a:off x="755575" y="2964475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D171E9-F0C8-FA4C-3BBE-8D8FAD3EF3D3}"/>
              </a:ext>
            </a:extLst>
          </p:cNvPr>
          <p:cNvSpPr/>
          <p:nvPr/>
        </p:nvSpPr>
        <p:spPr bwMode="auto">
          <a:xfrm>
            <a:off x="2295166" y="2233736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6200E25-358E-D011-A781-45D573A8C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CDB0EB-18FF-7022-7C2C-9EBF60956FD2}"/>
              </a:ext>
            </a:extLst>
          </p:cNvPr>
          <p:cNvSpPr/>
          <p:nvPr/>
        </p:nvSpPr>
        <p:spPr bwMode="auto">
          <a:xfrm>
            <a:off x="2223178" y="295471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2749099"/>
            <a:ext cx="360000" cy="355000"/>
          </a:xfrm>
          <a:prstGeom prst="rect">
            <a:avLst/>
          </a:prstGeom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A6113B1-88C0-99A1-E0A4-4214ED0D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9639"/>
              </p:ext>
            </p:extLst>
          </p:nvPr>
        </p:nvGraphicFramePr>
        <p:xfrm>
          <a:off x="1475688" y="28858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12">
            <a:extLst>
              <a:ext uri="{FF2B5EF4-FFF2-40B4-BE49-F238E27FC236}">
                <a16:creationId xmlns:a16="http://schemas.microsoft.com/office/drawing/2014/main" id="{9D70687A-0D0C-5306-FDD0-70597E57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4" y="16575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2356538"/>
            <a:ext cx="110836" cy="130988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108065"/>
            <a:ext cx="110836" cy="130988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788645"/>
            <a:ext cx="110836" cy="130988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E44E3EC3-D477-7334-21DC-F034BEB5314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56" name="그룹 55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3">
            <a:extLst>
              <a:ext uri="{FF2B5EF4-FFF2-40B4-BE49-F238E27FC236}">
                <a16:creationId xmlns:a16="http://schemas.microsoft.com/office/drawing/2014/main" id="{7538415F-9BB3-D67D-E43F-B416D606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45B46C96-2CDF-EA4A-56CE-9A49B62052AD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895B4E-3118-4632-99D1-9ED1C73C1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6DDB6F78-F252-3612-2850-8B9835C9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4" y="16575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29C41CA6-2CF8-D40D-22C3-FFA1A332C4A8}"/>
              </a:ext>
            </a:extLst>
          </p:cNvPr>
          <p:cNvSpPr txBox="1"/>
          <p:nvPr/>
        </p:nvSpPr>
        <p:spPr>
          <a:xfrm>
            <a:off x="683567" y="36617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2087724" y="368989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398" y="3484279"/>
            <a:ext cx="360000" cy="355000"/>
          </a:xfrm>
          <a:prstGeom prst="rect">
            <a:avLst/>
          </a:prstGeom>
        </p:spPr>
      </p:pic>
      <p:sp>
        <p:nvSpPr>
          <p:cNvPr id="41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672437" y="2229672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95C70384-8973-6692-E8DA-D21638267705}"/>
              </a:ext>
            </a:extLst>
          </p:cNvPr>
          <p:cNvSpPr txBox="1"/>
          <p:nvPr/>
        </p:nvSpPr>
        <p:spPr>
          <a:xfrm>
            <a:off x="755575" y="2964475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D171E9-F0C8-FA4C-3BBE-8D8FAD3EF3D3}"/>
              </a:ext>
            </a:extLst>
          </p:cNvPr>
          <p:cNvSpPr/>
          <p:nvPr/>
        </p:nvSpPr>
        <p:spPr bwMode="auto">
          <a:xfrm>
            <a:off x="2295166" y="2233736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6200E25-358E-D011-A781-45D573A8C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CDB0EB-18FF-7022-7C2C-9EBF60956FD2}"/>
              </a:ext>
            </a:extLst>
          </p:cNvPr>
          <p:cNvSpPr/>
          <p:nvPr/>
        </p:nvSpPr>
        <p:spPr bwMode="auto">
          <a:xfrm>
            <a:off x="2331170" y="295471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860" y="2749099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A6113B1-88C0-99A1-E0A4-4214ED0D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70021"/>
              </p:ext>
            </p:extLst>
          </p:nvPr>
        </p:nvGraphicFramePr>
        <p:xfrm>
          <a:off x="1619704" y="28858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2356538"/>
            <a:ext cx="110836" cy="13098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108065"/>
            <a:ext cx="110836" cy="13098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788645"/>
            <a:ext cx="110836" cy="13098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11C6628-8945-3DAA-8FEB-0203976A9297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63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3">
            <a:extLst>
              <a:ext uri="{FF2B5EF4-FFF2-40B4-BE49-F238E27FC236}">
                <a16:creationId xmlns:a16="http://schemas.microsoft.com/office/drawing/2014/main" id="{29C41CA6-2CF8-D40D-22C3-FFA1A332C4A8}"/>
              </a:ext>
            </a:extLst>
          </p:cNvPr>
          <p:cNvSpPr txBox="1"/>
          <p:nvPr/>
        </p:nvSpPr>
        <p:spPr>
          <a:xfrm>
            <a:off x="683567" y="36617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5396176" y="1213413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85028" y="116074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645343" y="1159634"/>
            <a:ext cx="285082" cy="346249"/>
            <a:chOff x="5349188" y="3795043"/>
            <a:chExt cx="285082" cy="346249"/>
          </a:xfrm>
        </p:grpSpPr>
        <p:sp>
          <p:nvSpPr>
            <p:cNvPr id="53" name="순서도: 대체 처리 52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909331" y="1159634"/>
            <a:ext cx="285082" cy="346249"/>
            <a:chOff x="5349188" y="3795043"/>
            <a:chExt cx="285082" cy="346249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5590" y="1159634"/>
            <a:ext cx="285082" cy="313547"/>
            <a:chOff x="5349188" y="3795043"/>
            <a:chExt cx="285082" cy="313547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26ECD61B-4709-A635-00DE-51C3C23B54D4}"/>
              </a:ext>
            </a:extLst>
          </p:cNvPr>
          <p:cNvSpPr/>
          <p:nvPr/>
        </p:nvSpPr>
        <p:spPr>
          <a:xfrm>
            <a:off x="4653940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D5B9-D64C-1FBC-6F7A-8D8E9917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954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0E404E6B-F3FD-2AF7-1A01-0750640E658C}"/>
              </a:ext>
            </a:extLst>
          </p:cNvPr>
          <p:cNvSpPr txBox="1"/>
          <p:nvPr/>
        </p:nvSpPr>
        <p:spPr>
          <a:xfrm>
            <a:off x="624486" y="1605179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12">
            <a:extLst>
              <a:ext uri="{FF2B5EF4-FFF2-40B4-BE49-F238E27FC236}">
                <a16:creationId xmlns:a16="http://schemas.microsoft.com/office/drawing/2014/main" id="{400CA796-3193-4721-44D3-9E1D37CA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7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94329D-CE52-5FC7-3383-B0977EB1992C}"/>
              </a:ext>
            </a:extLst>
          </p:cNvPr>
          <p:cNvGrpSpPr/>
          <p:nvPr/>
        </p:nvGrpSpPr>
        <p:grpSpPr>
          <a:xfrm>
            <a:off x="6447158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744A0694-8D94-40FE-75A8-E98E2654CBDB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CB9630-87EA-A491-ACF7-2F9EC621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F8402D-7E24-04DD-E311-A03C2A3ABA9D}"/>
              </a:ext>
            </a:extLst>
          </p:cNvPr>
          <p:cNvGrpSpPr/>
          <p:nvPr/>
        </p:nvGrpSpPr>
        <p:grpSpPr>
          <a:xfrm>
            <a:off x="6686915" y="1159634"/>
            <a:ext cx="285082" cy="313547"/>
            <a:chOff x="5349188" y="3795043"/>
            <a:chExt cx="285082" cy="313547"/>
          </a:xfrm>
        </p:grpSpPr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id="{E1BC78D2-6B3F-D2A5-396B-0C5E3A610F02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02C8F-DB23-23C0-7715-917F413D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5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FA7537-EEB5-8A4D-F135-F6D8D479693F}"/>
              </a:ext>
            </a:extLst>
          </p:cNvPr>
          <p:cNvSpPr/>
          <p:nvPr/>
        </p:nvSpPr>
        <p:spPr bwMode="auto">
          <a:xfrm>
            <a:off x="2223178" y="368989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60DC6D9-E072-F0AE-C9AF-CDADBA03A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3484279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5F70B453-72AB-3D84-16DF-0D1CACA8F41A}"/>
              </a:ext>
            </a:extLst>
          </p:cNvPr>
          <p:cNvSpPr txBox="1"/>
          <p:nvPr/>
        </p:nvSpPr>
        <p:spPr>
          <a:xfrm>
            <a:off x="672437" y="2229672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95C70384-8973-6692-E8DA-D21638267705}"/>
              </a:ext>
            </a:extLst>
          </p:cNvPr>
          <p:cNvSpPr txBox="1"/>
          <p:nvPr/>
        </p:nvSpPr>
        <p:spPr>
          <a:xfrm>
            <a:off x="755575" y="2964475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D171E9-F0C8-FA4C-3BBE-8D8FAD3EF3D3}"/>
              </a:ext>
            </a:extLst>
          </p:cNvPr>
          <p:cNvSpPr/>
          <p:nvPr/>
        </p:nvSpPr>
        <p:spPr bwMode="auto">
          <a:xfrm>
            <a:off x="2295166" y="2233736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16200E25-358E-D011-A781-45D573A8C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782" y="2028118"/>
            <a:ext cx="360000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CDB0EB-18FF-7022-7C2C-9EBF60956FD2}"/>
              </a:ext>
            </a:extLst>
          </p:cNvPr>
          <p:cNvSpPr/>
          <p:nvPr/>
        </p:nvSpPr>
        <p:spPr bwMode="auto">
          <a:xfrm>
            <a:off x="2223178" y="2954717"/>
            <a:ext cx="836674" cy="34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852" y="2749099"/>
            <a:ext cx="360000" cy="355000"/>
          </a:xfrm>
          <a:prstGeom prst="rect">
            <a:avLst/>
          </a:prstGeom>
        </p:spPr>
      </p:pic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9A6113B1-88C0-99A1-E0A4-4214ED0DF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42137"/>
              </p:ext>
            </p:extLst>
          </p:nvPr>
        </p:nvGraphicFramePr>
        <p:xfrm>
          <a:off x="1475688" y="288588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6" name="Picture 12">
            <a:extLst>
              <a:ext uri="{FF2B5EF4-FFF2-40B4-BE49-F238E27FC236}">
                <a16:creationId xmlns:a16="http://schemas.microsoft.com/office/drawing/2014/main" id="{9D70687A-0D0C-5306-FDD0-70597E57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4" y="165759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A02E6A-FE5A-C95B-C426-B257905C66E1}"/>
              </a:ext>
            </a:extLst>
          </p:cNvPr>
          <p:cNvSpPr/>
          <p:nvPr/>
        </p:nvSpPr>
        <p:spPr>
          <a:xfrm>
            <a:off x="215516" y="4201442"/>
            <a:ext cx="6667165" cy="7988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38">
            <a:extLst>
              <a:ext uri="{FF2B5EF4-FFF2-40B4-BE49-F238E27FC236}">
                <a16:creationId xmlns:a16="http://schemas.microsoft.com/office/drawing/2014/main" id="{C4C4EAD5-B2F5-FB6F-EC5B-22BF2D5CCA8B}"/>
              </a:ext>
            </a:extLst>
          </p:cNvPr>
          <p:cNvSpPr/>
          <p:nvPr/>
        </p:nvSpPr>
        <p:spPr>
          <a:xfrm>
            <a:off x="361249" y="403942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D7423-C304-2B2A-D48B-6E2CF42FC1AA}"/>
              </a:ext>
            </a:extLst>
          </p:cNvPr>
          <p:cNvSpPr txBox="1"/>
          <p:nvPr/>
        </p:nvSpPr>
        <p:spPr>
          <a:xfrm>
            <a:off x="379641" y="4374834"/>
            <a:ext cx="630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      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1080FE89-6BAC-C54F-ACD8-D08125FA5159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5DCDCB0-8801-72F2-AB85-FF4C21F28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9284"/>
              </p:ext>
            </p:extLst>
          </p:nvPr>
        </p:nvGraphicFramePr>
        <p:xfrm>
          <a:off x="3189098" y="4263389"/>
          <a:ext cx="3600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110E196-1E06-5172-85FB-FB95B4E8B7BA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2356538"/>
            <a:ext cx="110836" cy="130988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108065"/>
            <a:ext cx="110836" cy="130988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8" y="3788645"/>
            <a:ext cx="110836" cy="13098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FA4D162D-AA31-FDEF-A2AD-ACB765CCD9F6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3148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1590155" y="5209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CFBE79-9836-434A-142C-E0772A7CB33A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쌍둥이 문제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68665"/>
              </p:ext>
            </p:extLst>
          </p:nvPr>
        </p:nvGraphicFramePr>
        <p:xfrm>
          <a:off x="1783781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836871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32411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" y="2852936"/>
            <a:ext cx="5850253" cy="13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169008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753036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23.6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616116" y="3753036"/>
            <a:ext cx="742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2360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895"/>
              </p:ext>
            </p:extLst>
          </p:nvPr>
        </p:nvGraphicFramePr>
        <p:xfrm>
          <a:off x="2915816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040546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536698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0.236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059479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236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92" y="310409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69" y="373263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752" y="373263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23069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72494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955" y="3271667"/>
            <a:ext cx="360000" cy="355000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71323" y="2896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8E8A333-B5FF-D0F4-BC4A-60BE15143732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35496" y="656692"/>
            <a:ext cx="6946871" cy="5148572"/>
            <a:chOff x="35496" y="656692"/>
            <a:chExt cx="6946871" cy="5148572"/>
          </a:xfrm>
        </p:grpSpPr>
        <p:grpSp>
          <p:nvGrpSpPr>
            <p:cNvPr id="55" name="그룹 54"/>
            <p:cNvGrpSpPr/>
            <p:nvPr/>
          </p:nvGrpSpPr>
          <p:grpSpPr>
            <a:xfrm>
              <a:off x="35496" y="656692"/>
              <a:ext cx="6946871" cy="5148572"/>
              <a:chOff x="35496" y="656692"/>
              <a:chExt cx="6946871" cy="514857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1CE1EC6-7227-FD35-F83E-48F30F3B5E09}"/>
                  </a:ext>
                </a:extLst>
              </p:cNvPr>
              <p:cNvSpPr/>
              <p:nvPr/>
            </p:nvSpPr>
            <p:spPr>
              <a:xfrm>
                <a:off x="35496" y="656692"/>
                <a:ext cx="6946871" cy="514857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8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72" y="5409406"/>
                <a:ext cx="985838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800" y="5445225"/>
                <a:ext cx="1211829" cy="2880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38" y="775711"/>
                <a:ext cx="1798962" cy="433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EBE88CF8-73B6-B453-22C3-A70355581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416" y="670089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5705184" y="509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1B194C2-7AC8-9B2A-A8A1-8DA8EFAC574E}"/>
              </a:ext>
            </a:extLst>
          </p:cNvPr>
          <p:cNvSpPr/>
          <p:nvPr/>
        </p:nvSpPr>
        <p:spPr>
          <a:xfrm>
            <a:off x="1426837" y="538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07CAA458-F40C-F6AF-D47E-2CBB45C5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B692DC9B-FF56-6EF9-4B3F-3C048E1A20CE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84302"/>
              </p:ext>
            </p:extLst>
          </p:nvPr>
        </p:nvGraphicFramePr>
        <p:xfrm>
          <a:off x="1783781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836871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" y="2852936"/>
            <a:ext cx="5850253" cy="13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169008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0.5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753036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1.4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616116" y="3753036"/>
            <a:ext cx="742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140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74363"/>
              </p:ext>
            </p:extLst>
          </p:nvPr>
        </p:nvGraphicFramePr>
        <p:xfrm>
          <a:off x="2915816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040546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536698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059479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592" y="3104099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69" y="3732635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752" y="3732635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941" y="323069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941" y="3724945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7530" y="3094167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9D9156DB-A963-A7D6-DB32-F157C52DC44F}"/>
              </a:ext>
            </a:extLst>
          </p:cNvPr>
          <p:cNvSpPr/>
          <p:nvPr/>
        </p:nvSpPr>
        <p:spPr>
          <a:xfrm>
            <a:off x="571323" y="2896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57344"/>
              </p:ext>
            </p:extLst>
          </p:nvPr>
        </p:nvGraphicFramePr>
        <p:xfrm>
          <a:off x="107631" y="6093296"/>
          <a:ext cx="6835596" cy="411480"/>
        </p:xfrm>
        <a:graphic>
          <a:graphicData uri="http://schemas.openxmlformats.org/drawingml/2006/table">
            <a:tbl>
              <a:tblPr/>
              <a:tblGrid>
                <a:gridCol w="68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pop_01_bg.svg /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\lesson03\ops\ms_lesson03\images\ms_42_3_04_03_01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22B5A964-E435-8723-3FAD-BFF9C8795F99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032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사이의 관계를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312635" y="1159634"/>
            <a:ext cx="285082" cy="313547"/>
            <a:chOff x="5054247" y="3761559"/>
            <a:chExt cx="285082" cy="313547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5069302" y="38153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054247" y="3761559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76857" y="1159634"/>
            <a:ext cx="285082" cy="346249"/>
            <a:chOff x="5349188" y="3795043"/>
            <a:chExt cx="285082" cy="346249"/>
          </a:xfrm>
        </p:grpSpPr>
        <p:sp>
          <p:nvSpPr>
            <p:cNvPr id="67" name="순서도: 대체 처리 66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40845" y="1159634"/>
            <a:ext cx="285082" cy="346249"/>
            <a:chOff x="5349188" y="3795043"/>
            <a:chExt cx="285082" cy="346249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07104" y="1159634"/>
            <a:ext cx="285082" cy="313547"/>
            <a:chOff x="5349188" y="3795043"/>
            <a:chExt cx="285082" cy="313547"/>
          </a:xfrm>
        </p:grpSpPr>
        <p:sp>
          <p:nvSpPr>
            <p:cNvPr id="62" name="순서도: 대체 처리 61"/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" y="1648800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04E9E578-455E-9CC8-FBB5-C022F0844330}"/>
              </a:ext>
            </a:extLst>
          </p:cNvPr>
          <p:cNvSpPr/>
          <p:nvPr/>
        </p:nvSpPr>
        <p:spPr>
          <a:xfrm>
            <a:off x="4563533" y="1219025"/>
            <a:ext cx="688858" cy="278314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B7566-076A-9605-0246-AEA724B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547" y="1159637"/>
            <a:ext cx="813991" cy="3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개념정리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C01B30-FA88-E26F-5539-9527EC317AC5}"/>
              </a:ext>
            </a:extLst>
          </p:cNvPr>
          <p:cNvGrpSpPr/>
          <p:nvPr/>
        </p:nvGrpSpPr>
        <p:grpSpPr>
          <a:xfrm>
            <a:off x="6356751" y="1159634"/>
            <a:ext cx="285082" cy="313547"/>
            <a:chOff x="5349188" y="3795043"/>
            <a:chExt cx="285082" cy="313547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FDBF9A45-381F-CCE5-AF25-487A1F96CB9F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C9238E-2E5A-C0A6-E62B-4D1D15F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id="{949A6285-66E5-A2C7-5DBB-82487C78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2" y="5173843"/>
            <a:ext cx="1456705" cy="36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id="{E5BD9033-CC59-F87B-57DC-971F059F7705}"/>
              </a:ext>
            </a:extLst>
          </p:cNvPr>
          <p:cNvSpPr txBox="1"/>
          <p:nvPr/>
        </p:nvSpPr>
        <p:spPr>
          <a:xfrm>
            <a:off x="591131" y="1627917"/>
            <a:ext cx="63727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7C20A0A-0293-5258-556B-8A8A3EFF665C}"/>
              </a:ext>
            </a:extLst>
          </p:cNvPr>
          <p:cNvGrpSpPr/>
          <p:nvPr/>
        </p:nvGrpSpPr>
        <p:grpSpPr>
          <a:xfrm>
            <a:off x="6624228" y="1159634"/>
            <a:ext cx="285082" cy="313547"/>
            <a:chOff x="5349188" y="3795043"/>
            <a:chExt cx="285082" cy="313547"/>
          </a:xfrm>
        </p:grpSpPr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70517C06-562A-FBD5-04ED-9D8F239F2C66}"/>
                </a:ext>
              </a:extLst>
            </p:cNvPr>
            <p:cNvSpPr/>
            <p:nvPr/>
          </p:nvSpPr>
          <p:spPr>
            <a:xfrm>
              <a:off x="5364243" y="384882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0EEE64-40A5-7E1C-70CF-3B0CB8A1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188" y="3795043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</p:grp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55555"/>
              </p:ext>
            </p:extLst>
          </p:nvPr>
        </p:nvGraphicFramePr>
        <p:xfrm>
          <a:off x="1783781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836871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" y="2852936"/>
            <a:ext cx="5850253" cy="137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169008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0.09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215832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0.9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3315294" y="3753036"/>
            <a:ext cx="66060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23.6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616116" y="3753036"/>
            <a:ext cx="7428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2360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4900ABBB-18A6-6198-1201-022D5AE2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94350"/>
              </p:ext>
            </p:extLst>
          </p:nvPr>
        </p:nvGraphicFramePr>
        <p:xfrm>
          <a:off x="2915816" y="223706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040546" y="2452246"/>
            <a:ext cx="7266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5536698" y="3215832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899592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0.236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2059479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2.36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320AF-67CB-D461-E3FB-050856C23910}"/>
              </a:ext>
            </a:extLst>
          </p:cNvPr>
          <p:cNvSpPr txBox="1"/>
          <p:nvPr/>
        </p:nvSpPr>
        <p:spPr>
          <a:xfrm>
            <a:off x="4345810" y="3745753"/>
            <a:ext cx="879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236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92" y="3104099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69" y="3732635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752" y="3732635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230692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941" y="3724945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49EFB905-F817-9035-CA1B-F7605903E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955" y="3271667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6EADB6-9C3E-42B7-5090-F7314FDD73F0}"/>
              </a:ext>
            </a:extLst>
          </p:cNvPr>
          <p:cNvSpPr/>
          <p:nvPr/>
        </p:nvSpPr>
        <p:spPr>
          <a:xfrm>
            <a:off x="215516" y="3447002"/>
            <a:ext cx="6667165" cy="15532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8">
            <a:extLst>
              <a:ext uri="{FF2B5EF4-FFF2-40B4-BE49-F238E27FC236}">
                <a16:creationId xmlns:a16="http://schemas.microsoft.com/office/drawing/2014/main" id="{E229173A-02C6-121B-4BB7-66C0CCD5DDE4}"/>
              </a:ext>
            </a:extLst>
          </p:cNvPr>
          <p:cNvSpPr/>
          <p:nvPr/>
        </p:nvSpPr>
        <p:spPr>
          <a:xfrm>
            <a:off x="361249" y="3284984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1D291-5D8F-0E71-5714-47B106270E61}"/>
              </a:ext>
            </a:extLst>
          </p:cNvPr>
          <p:cNvSpPr txBox="1"/>
          <p:nvPr/>
        </p:nvSpPr>
        <p:spPr>
          <a:xfrm>
            <a:off x="429791" y="3537012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소수점을 기준으로 수가 왼쪽으로 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각 삼각형 86">
            <a:extLst>
              <a:ext uri="{FF2B5EF4-FFF2-40B4-BE49-F238E27FC236}">
                <a16:creationId xmlns:a16="http://schemas.microsoft.com/office/drawing/2014/main" id="{B06EF0C8-D8B9-F3A8-A2DD-B54EE8BD6573}"/>
              </a:ext>
            </a:extLst>
          </p:cNvPr>
          <p:cNvSpPr/>
          <p:nvPr/>
        </p:nvSpPr>
        <p:spPr>
          <a:xfrm flipH="1" flipV="1">
            <a:off x="5284656" y="500024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A54E51-68A2-719A-882B-6B8B6225BEDA}"/>
              </a:ext>
            </a:extLst>
          </p:cNvPr>
          <p:cNvSpPr txBox="1"/>
          <p:nvPr/>
        </p:nvSpPr>
        <p:spPr>
          <a:xfrm>
            <a:off x="429791" y="4221088"/>
            <a:ext cx="630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      을 구하면 소수점을 기준으로 수가 오른쪽으로 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>
            <a:extLst>
              <a:ext uri="{FF2B5EF4-FFF2-40B4-BE49-F238E27FC236}">
                <a16:creationId xmlns:a16="http://schemas.microsoft.com/office/drawing/2014/main" id="{08E7D154-0F87-66A4-9651-326524F8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2" y="3704644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AC0F7C26-0E3A-E6A5-8C33-05F4F832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2" y="4394842"/>
            <a:ext cx="135969" cy="15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4F67E040-A4C1-924E-AD74-8ABED1CA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7300"/>
              </p:ext>
            </p:extLst>
          </p:nvPr>
        </p:nvGraphicFramePr>
        <p:xfrm>
          <a:off x="1367644" y="4149080"/>
          <a:ext cx="252000" cy="5473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82D54C46-FD2A-05A3-0E57-220E9EB411E4}"/>
              </a:ext>
            </a:extLst>
          </p:cNvPr>
          <p:cNvSpPr txBox="1"/>
          <p:nvPr/>
        </p:nvSpPr>
        <p:spPr>
          <a:xfrm>
            <a:off x="7018371" y="104315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4158D15-6388-4189-DCAB-7E222BE9B33E}"/>
              </a:ext>
            </a:extLst>
          </p:cNvPr>
          <p:cNvSpPr/>
          <p:nvPr/>
        </p:nvSpPr>
        <p:spPr>
          <a:xfrm>
            <a:off x="7488324" y="5121188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1820915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/>
          </a:solidFill>
        </a:ln>
      </a:spPr>
      <a:bodyPr rtlCol="0" anchor="ctr"/>
      <a:lstStyle>
        <a:defPPr algn="ctr">
          <a:defRPr sz="18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just">
          <a:defRPr sz="18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42145</TotalTime>
  <Words>1851</Words>
  <Application>Microsoft Office PowerPoint</Application>
  <PresentationFormat>화면 슬라이드 쇼(4:3)</PresentationFormat>
  <Paragraphs>516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7503</cp:revision>
  <dcterms:created xsi:type="dcterms:W3CDTF">2008-07-15T12:19:11Z</dcterms:created>
  <dcterms:modified xsi:type="dcterms:W3CDTF">2022-07-26T08:24:22Z</dcterms:modified>
</cp:coreProperties>
</file>