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53" r:id="rId5"/>
    <p:sldId id="1356" r:id="rId6"/>
    <p:sldId id="1431" r:id="rId7"/>
    <p:sldId id="1432" r:id="rId8"/>
    <p:sldId id="1097" r:id="rId9"/>
    <p:sldId id="1289" r:id="rId10"/>
    <p:sldId id="1433" r:id="rId11"/>
    <p:sldId id="1434" r:id="rId12"/>
    <p:sldId id="1435" r:id="rId13"/>
    <p:sldId id="1425" r:id="rId14"/>
    <p:sldId id="1389" r:id="rId15"/>
    <p:sldId id="1437" r:id="rId16"/>
    <p:sldId id="1430" r:id="rId17"/>
    <p:sldId id="1426" r:id="rId18"/>
    <p:sldId id="1438" r:id="rId19"/>
    <p:sldId id="1399" r:id="rId20"/>
    <p:sldId id="1439" r:id="rId21"/>
    <p:sldId id="1400" r:id="rId22"/>
    <p:sldId id="1315" r:id="rId23"/>
    <p:sldId id="1316" r:id="rId24"/>
    <p:sldId id="1322" r:id="rId25"/>
    <p:sldId id="1440" r:id="rId26"/>
    <p:sldId id="1375" r:id="rId27"/>
    <p:sldId id="1441" r:id="rId28"/>
    <p:sldId id="1323" r:id="rId29"/>
    <p:sldId id="1403" r:id="rId30"/>
    <p:sldId id="1405" r:id="rId31"/>
    <p:sldId id="1442" r:id="rId32"/>
    <p:sldId id="1406" r:id="rId33"/>
    <p:sldId id="1445" r:id="rId34"/>
    <p:sldId id="1407" r:id="rId35"/>
    <p:sldId id="1408" r:id="rId36"/>
    <p:sldId id="1444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5BB"/>
    <a:srgbClr val="AE7C65"/>
    <a:srgbClr val="F6F1D4"/>
    <a:srgbClr val="599DD1"/>
    <a:srgbClr val="E2F3F2"/>
    <a:srgbClr val="EAE3F5"/>
    <a:srgbClr val="C3BBD0"/>
    <a:srgbClr val="86BA9E"/>
    <a:srgbClr val="FCD5B5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7" autoAdjust="0"/>
    <p:restoredTop sz="97138" autoAdjust="0"/>
  </p:normalViewPr>
  <p:slideViewPr>
    <p:cSldViewPr>
      <p:cViewPr>
        <p:scale>
          <a:sx n="100" d="100"/>
          <a:sy n="100" d="100"/>
        </p:scale>
        <p:origin x="-2250" y="-3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3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hyperlink" Target="http://cdata2.tsherpa.co.kr/tsherpa/MultiMedia/Flash/2020/curri/index.html?flashxmlnum=tb&amp;classa=A8-C1-31-MM-MM-04-06-09-0-0-0-0&amp;classno=MM_31_04/suh_0301_05_0009/suh_0301_05_0009_205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3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301_1.html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3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3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301_1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9377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6451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870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43"/>
          <p:cNvSpPr txBox="1"/>
          <p:nvPr/>
        </p:nvSpPr>
        <p:spPr>
          <a:xfrm>
            <a:off x="359532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막대의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얼마나 더 긴가요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21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막대의 길이를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290318" y="1352564"/>
            <a:ext cx="2661913" cy="263459"/>
            <a:chOff x="4310452" y="1250265"/>
            <a:chExt cx="2661913" cy="263459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403971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04126" y="4599453"/>
            <a:ext cx="11355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mm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53" y="4509120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34" y="2744924"/>
            <a:ext cx="6398896" cy="10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43"/>
          <p:cNvSpPr txBox="1"/>
          <p:nvPr/>
        </p:nvSpPr>
        <p:spPr>
          <a:xfrm>
            <a:off x="359532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21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막대의 길이를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290318" y="1352564"/>
            <a:ext cx="2661913" cy="263459"/>
            <a:chOff x="4310452" y="1250265"/>
            <a:chExt cx="2661913" cy="263459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403971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34" y="2744924"/>
            <a:ext cx="6398896" cy="106059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904126" y="4599453"/>
            <a:ext cx="11355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 cm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53" y="4509120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5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43"/>
          <p:cNvSpPr txBox="1"/>
          <p:nvPr/>
        </p:nvSpPr>
        <p:spPr>
          <a:xfrm>
            <a:off x="359532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막대의 길이를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21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막대의 길이를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290318" y="1352564"/>
            <a:ext cx="2661913" cy="263459"/>
            <a:chOff x="4310452" y="1250265"/>
            <a:chExt cx="2661913" cy="263459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</p:grpSp>
      <p:sp>
        <p:nvSpPr>
          <p:cNvPr id="74" name="타원 73"/>
          <p:cNvSpPr/>
          <p:nvPr/>
        </p:nvSpPr>
        <p:spPr>
          <a:xfrm>
            <a:off x="403971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34" y="2168860"/>
            <a:ext cx="6398896" cy="1060590"/>
          </a:xfrm>
          <a:prstGeom prst="rect">
            <a:avLst/>
          </a:prstGeom>
        </p:spPr>
      </p:pic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04126" y="4599453"/>
            <a:ext cx="11355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9.7 cm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53" y="4509120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5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879" y="1596224"/>
            <a:ext cx="6912768" cy="399301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7" y="21170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막대의 길이를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1799692" y="1980114"/>
            <a:ext cx="63376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9.7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440745" y="2001552"/>
            <a:ext cx="107847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구 점 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1724682" y="1757360"/>
            <a:ext cx="41824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0549" y="1763897"/>
            <a:ext cx="342472" cy="27752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5903" y="199715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만큼을           이라 쓰고                   이라고 읽습니다</a:t>
            </a:r>
            <a:r>
              <a: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3527890" y="1749970"/>
            <a:ext cx="41824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3757" y="1756507"/>
            <a:ext cx="342472" cy="277521"/>
          </a:xfrm>
          <a:prstGeom prst="rect">
            <a:avLst/>
          </a:prstGeom>
        </p:spPr>
      </p:pic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95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3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953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      부분을 소수로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21379" y="1369453"/>
            <a:ext cx="1962889" cy="262910"/>
            <a:chOff x="5652120" y="1369453"/>
            <a:chExt cx="1962889" cy="262910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84268" y="137677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4860032" y="1332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40351" y="1689457"/>
            <a:ext cx="6519789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8970" y="1020362"/>
            <a:ext cx="447737" cy="342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5" y="2025957"/>
            <a:ext cx="6854922" cy="19524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63788" y="3401388"/>
            <a:ext cx="1006470" cy="577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62980" y="2103300"/>
            <a:ext cx="2321287" cy="577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623380" y="2350909"/>
            <a:ext cx="2321287" cy="577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6125778" y="3057948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253535" y="3068088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107761" y="3149360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738166" y="3076353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15384" y="3122718"/>
            <a:ext cx="324967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076056" y="2188429"/>
            <a:ext cx="4291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10" y="2098096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43"/>
          <p:cNvSpPr txBox="1"/>
          <p:nvPr/>
        </p:nvSpPr>
        <p:spPr>
          <a:xfrm>
            <a:off x="5516513" y="2220041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5990109" y="2188429"/>
            <a:ext cx="4291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88" y="2069240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extBox 43"/>
          <p:cNvSpPr txBox="1"/>
          <p:nvPr/>
        </p:nvSpPr>
        <p:spPr>
          <a:xfrm>
            <a:off x="6428592" y="2219960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pic>
        <p:nvPicPr>
          <p:cNvPr id="13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6058" y="259877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직사각형 136"/>
          <p:cNvSpPr/>
          <p:nvPr/>
        </p:nvSpPr>
        <p:spPr>
          <a:xfrm>
            <a:off x="2663788" y="3459160"/>
            <a:ext cx="60264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47" y="3368827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Box 43"/>
          <p:cNvSpPr txBox="1"/>
          <p:nvPr/>
        </p:nvSpPr>
        <p:spPr>
          <a:xfrm>
            <a:off x="3260240" y="3490772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140" name="TextBox 43"/>
          <p:cNvSpPr txBox="1"/>
          <p:nvPr/>
        </p:nvSpPr>
        <p:spPr>
          <a:xfrm>
            <a:off x="179512" y="3005344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43"/>
          <p:cNvSpPr txBox="1"/>
          <p:nvPr/>
        </p:nvSpPr>
        <p:spPr>
          <a:xfrm>
            <a:off x="1702689" y="3005344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43"/>
          <p:cNvSpPr txBox="1"/>
          <p:nvPr/>
        </p:nvSpPr>
        <p:spPr>
          <a:xfrm>
            <a:off x="3219328" y="2987245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43"/>
          <p:cNvSpPr txBox="1"/>
          <p:nvPr/>
        </p:nvSpPr>
        <p:spPr>
          <a:xfrm>
            <a:off x="4743383" y="2996632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43"/>
          <p:cNvSpPr txBox="1"/>
          <p:nvPr/>
        </p:nvSpPr>
        <p:spPr>
          <a:xfrm>
            <a:off x="6272865" y="2996052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/>
          <p:cNvSpPr txBox="1"/>
          <p:nvPr/>
        </p:nvSpPr>
        <p:spPr>
          <a:xfrm>
            <a:off x="6464596" y="2996052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17859"/>
            <a:ext cx="325177" cy="32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에서 답박스였던 부분을 검정 텍스트로 써 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7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953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      부분을 소수로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21379" y="1369453"/>
            <a:ext cx="1962889" cy="262910"/>
            <a:chOff x="5652120" y="1369453"/>
            <a:chExt cx="1962889" cy="262910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84268" y="137677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8970" y="1020362"/>
            <a:ext cx="447737" cy="342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5" y="2025957"/>
            <a:ext cx="6854922" cy="19524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63788" y="3401388"/>
            <a:ext cx="1006470" cy="577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62980" y="2103300"/>
            <a:ext cx="2321287" cy="577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623380" y="2350909"/>
            <a:ext cx="2321287" cy="577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6125778" y="3057948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253535" y="3068088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107761" y="3149360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738166" y="3076353"/>
            <a:ext cx="818889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15384" y="3122718"/>
            <a:ext cx="324967" cy="3571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222972" y="2188429"/>
            <a:ext cx="42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43"/>
          <p:cNvSpPr txBox="1"/>
          <p:nvPr/>
        </p:nvSpPr>
        <p:spPr>
          <a:xfrm>
            <a:off x="5516513" y="2220041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5990109" y="2188429"/>
            <a:ext cx="42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43"/>
          <p:cNvSpPr txBox="1"/>
          <p:nvPr/>
        </p:nvSpPr>
        <p:spPr>
          <a:xfrm>
            <a:off x="6300192" y="2219960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pic>
        <p:nvPicPr>
          <p:cNvPr id="13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6058" y="259877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직사각형 136"/>
          <p:cNvSpPr/>
          <p:nvPr/>
        </p:nvSpPr>
        <p:spPr>
          <a:xfrm>
            <a:off x="2709219" y="3459160"/>
            <a:ext cx="602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43"/>
          <p:cNvSpPr txBox="1"/>
          <p:nvPr/>
        </p:nvSpPr>
        <p:spPr>
          <a:xfrm>
            <a:off x="3203848" y="3490772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140" name="TextBox 43"/>
          <p:cNvSpPr txBox="1"/>
          <p:nvPr/>
        </p:nvSpPr>
        <p:spPr>
          <a:xfrm>
            <a:off x="179512" y="3005344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43"/>
          <p:cNvSpPr txBox="1"/>
          <p:nvPr/>
        </p:nvSpPr>
        <p:spPr>
          <a:xfrm>
            <a:off x="1702689" y="3005344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43"/>
          <p:cNvSpPr txBox="1"/>
          <p:nvPr/>
        </p:nvSpPr>
        <p:spPr>
          <a:xfrm>
            <a:off x="3219328" y="2987245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43"/>
          <p:cNvSpPr txBox="1"/>
          <p:nvPr/>
        </p:nvSpPr>
        <p:spPr>
          <a:xfrm>
            <a:off x="4743383" y="2996632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43"/>
          <p:cNvSpPr txBox="1"/>
          <p:nvPr/>
        </p:nvSpPr>
        <p:spPr>
          <a:xfrm>
            <a:off x="6272865" y="2996052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/>
          <p:cNvSpPr txBox="1"/>
          <p:nvPr/>
        </p:nvSpPr>
        <p:spPr>
          <a:xfrm>
            <a:off x="6464596" y="2996052"/>
            <a:ext cx="663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146" name="TextBox 43"/>
          <p:cNvSpPr txBox="1"/>
          <p:nvPr/>
        </p:nvSpPr>
        <p:spPr>
          <a:xfrm>
            <a:off x="440351" y="1706617"/>
            <a:ext cx="6519789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부분은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063" y="1715902"/>
            <a:ext cx="447737" cy="342948"/>
          </a:xfrm>
          <a:prstGeom prst="rect">
            <a:avLst/>
          </a:prstGeom>
        </p:spPr>
      </p:pic>
      <p:sp>
        <p:nvSpPr>
          <p:cNvPr id="149" name="직사각형 148"/>
          <p:cNvSpPr/>
          <p:nvPr/>
        </p:nvSpPr>
        <p:spPr>
          <a:xfrm>
            <a:off x="2735796" y="4486881"/>
            <a:ext cx="100455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908" y="4329100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705614" y="1950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592084" y="3729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4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3"/>
              <p:cNvSpPr txBox="1"/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길</m:t>
                    </m:r>
                  </m:oMath>
                </a14:m>
                <a:r>
                  <a:rPr lang="ko-KR" altLang="en-US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이를 소수로 나타내는 방법을 이야기해 보세요</a:t>
                </a:r>
                <a:r>
                  <a:rPr lang="en-US" altLang="ko-KR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blipFill rotWithShape="0">
                <a:blip r:embed="rId5"/>
                <a:stretch>
                  <a:fillRect l="-280" t="-6250" b="-26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35953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      부분을 소수로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8970" y="1020362"/>
            <a:ext cx="447737" cy="342948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440649" y="2198314"/>
            <a:ext cx="63635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나타내 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자연수 부분에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mm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소수 부분에 씁니다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021379" y="1369453"/>
            <a:ext cx="1962889" cy="262910"/>
            <a:chOff x="5652120" y="1369453"/>
            <a:chExt cx="1962889" cy="262910"/>
          </a:xfrm>
        </p:grpSpPr>
        <p:sp>
          <p:nvSpPr>
            <p:cNvPr id="23" name="직사각형 22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84268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40649" y="3009146"/>
            <a:ext cx="636359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 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부분을 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바꾸어 소수로 나타냅니다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41" y="22774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41" y="30643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8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40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초록색 네모 부분에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쓰는 글씨는 초록색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개발물에서는 초록색 네모는 안 보임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쓸 수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버튼은 직접 쓰기로 토글됨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참고 개발물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cdata2.tsherpa.co.kr/tsherpa/MultiMedia/Flash/2020/curri/index.html?flashxmlnum=tb&amp;classa=A8-C1-31-MM-MM-04-06-09-0-0-0-0&amp;classno=MM_31_04/suh_0301_05_0009/suh_0301_05_0009_205_1.html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주변에 있는 물건의 길이를 재고 짝과 함께 표를 완성해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/>
          <p:cNvSpPr/>
          <p:nvPr/>
        </p:nvSpPr>
        <p:spPr>
          <a:xfrm>
            <a:off x="5611863" y="5245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51732" y="3945319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17476" y="4215551"/>
            <a:ext cx="258986" cy="864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35496" y="2949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66" y="4350112"/>
            <a:ext cx="1131116" cy="11311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타원 117"/>
          <p:cNvSpPr/>
          <p:nvPr/>
        </p:nvSpPr>
        <p:spPr>
          <a:xfrm>
            <a:off x="2730000" y="43540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390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" name="표 4">
            <a:extLst>
              <a:ext uri="{FF2B5EF4-FFF2-40B4-BE49-F238E27FC236}">
                <a16:creationId xmlns="" xmlns:a16="http://schemas.microsoft.com/office/drawing/2014/main" id="{DD146B0C-03A3-431C-B074-744AC5A3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36770"/>
              </p:ext>
            </p:extLst>
          </p:nvPr>
        </p:nvGraphicFramePr>
        <p:xfrm>
          <a:off x="374499" y="2371055"/>
          <a:ext cx="4915166" cy="186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730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83620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 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cm 4 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 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cm 2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</a:t>
                      </a:r>
                      <a:r>
                        <a:rPr lang="en-US" altLang="ko-KR" sz="1800" b="1" baseline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cm </a:t>
                      </a:r>
                      <a:endParaRPr lang="en-US" altLang="ko-KR" sz="1800" b="1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형광펜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cm 8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 cm 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561" y="1844487"/>
            <a:ext cx="2781992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물건의 길이를 써 봐요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63920"/>
              </p:ext>
            </p:extLst>
          </p:nvPr>
        </p:nvGraphicFramePr>
        <p:xfrm>
          <a:off x="5528318" y="2370354"/>
          <a:ext cx="1129499" cy="188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499"/>
              </a:tblGrid>
              <a:tr h="46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5BB"/>
                    </a:solidFill>
                  </a:tcPr>
                </a:tc>
              </a:tr>
              <a:tr h="47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447" y="1865265"/>
            <a:ext cx="1727398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짝이 써 봐요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53" y="522328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28" y="556054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0395" y="3356992"/>
            <a:ext cx="855005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31540" y="3825044"/>
            <a:ext cx="855005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416676" y="3356992"/>
            <a:ext cx="171516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416676" y="3825044"/>
            <a:ext cx="171516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256313" y="3354925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300429" y="3356992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256313" y="3825044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319972" y="3825044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596573" y="3861048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580112" y="3356992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49406"/>
            <a:ext cx="1221957" cy="26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타원 129"/>
          <p:cNvSpPr/>
          <p:nvPr/>
        </p:nvSpPr>
        <p:spPr>
          <a:xfrm>
            <a:off x="5463594" y="1481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40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주변에 있는 물건의 길이를 재고 짝과 함께 표를 완성해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51732" y="3945319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17476" y="4215551"/>
            <a:ext cx="258986" cy="864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4">
            <a:extLst>
              <a:ext uri="{FF2B5EF4-FFF2-40B4-BE49-F238E27FC236}">
                <a16:creationId xmlns="" xmlns:a16="http://schemas.microsoft.com/office/drawing/2014/main" id="{DD146B0C-03A3-431C-B074-744AC5A3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6631"/>
              </p:ext>
            </p:extLst>
          </p:nvPr>
        </p:nvGraphicFramePr>
        <p:xfrm>
          <a:off x="374499" y="2371055"/>
          <a:ext cx="4915166" cy="186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730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83620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 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cm 4 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mm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 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cm 2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</a:t>
                      </a:r>
                      <a:r>
                        <a:rPr lang="en-US" altLang="ko-KR" sz="1800" b="1" baseline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cm </a:t>
                      </a:r>
                      <a:endParaRPr lang="en-US" altLang="ko-KR" sz="1800" b="1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형광펜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cm 8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mm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 cm 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561" y="1844487"/>
            <a:ext cx="2781992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물건의 길이를 써 봐요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53370"/>
              </p:ext>
            </p:extLst>
          </p:nvPr>
        </p:nvGraphicFramePr>
        <p:xfrm>
          <a:off x="5528318" y="2370354"/>
          <a:ext cx="1129499" cy="188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499"/>
              </a:tblGrid>
              <a:tr h="46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5BB"/>
                    </a:solidFill>
                  </a:tcPr>
                </a:tc>
              </a:tr>
              <a:tr h="47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447" y="1865265"/>
            <a:ext cx="1727398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짝이 써 봐요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53" y="522328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28" y="556054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0395" y="3356992"/>
            <a:ext cx="855005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31540" y="3825044"/>
            <a:ext cx="855005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416676" y="3356992"/>
            <a:ext cx="171516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416676" y="3825044"/>
            <a:ext cx="171516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256313" y="3354925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300429" y="3356992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256313" y="3825044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319972" y="3825044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596573" y="3861048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580112" y="3356992"/>
            <a:ext cx="955647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49406"/>
            <a:ext cx="1221957" cy="26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56" y="4418630"/>
            <a:ext cx="1131116" cy="11311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캐릭터가 좌측으로 이동하고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짝과 바꾸어 표를 완성해 보자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555695" y="4549494"/>
            <a:ext cx="2594575" cy="792088"/>
            <a:chOff x="1948401" y="4329100"/>
            <a:chExt cx="3634037" cy="79208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267744" y="4329100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짝과 바꾸어 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표를 완성해 보자</a:t>
              </a:r>
              <a:r>
                <a:rPr lang="en-US" altLang="ko-KR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각 삼각형 43"/>
            <p:cNvSpPr/>
            <p:nvPr/>
          </p:nvSpPr>
          <p:spPr>
            <a:xfrm rot="5400000" flipV="1">
              <a:off x="2006931" y="4769743"/>
              <a:ext cx="195359" cy="312420"/>
            </a:xfrm>
            <a:prstGeom prst="rtTriangle">
              <a:avLst/>
            </a:prstGeom>
            <a:solidFill>
              <a:srgbClr val="599DD1"/>
            </a:solidFill>
            <a:ln w="3175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타원 44"/>
          <p:cNvSpPr/>
          <p:nvPr/>
        </p:nvSpPr>
        <p:spPr>
          <a:xfrm>
            <a:off x="940008" y="4329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15122" y="4329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3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973785" y="4988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6570" y="2996952"/>
            <a:ext cx="366998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5" y="2132856"/>
            <a:ext cx="6755348" cy="20884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9752" y="2240868"/>
            <a:ext cx="252028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52261" y="3284984"/>
            <a:ext cx="252028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463988" y="3316622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75715" y="3284984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92745" y="3336807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716016" y="2391732"/>
            <a:ext cx="612068" cy="3891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579390" y="3650939"/>
            <a:ext cx="612068" cy="4731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591780" y="3676962"/>
            <a:ext cx="60264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179512" y="3248980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94" y="3508044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4716016" y="2373569"/>
            <a:ext cx="60264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30" y="2276659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2332068" y="3275692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4430879" y="3248980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6542606" y="3284076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2306643" y="2207523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8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9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161914" y="4973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8574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빙글빙글 바람개비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막대의 길이를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자연수와 소수로 이루어진 소수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자연수와 소수로 이루어진 소수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수직선을 보고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물건의 길이를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6570" y="2996952"/>
            <a:ext cx="366998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5" y="2132856"/>
            <a:ext cx="6755348" cy="20884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9752" y="2240868"/>
            <a:ext cx="252028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52261" y="3284984"/>
            <a:ext cx="252028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463988" y="3316622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75715" y="3284984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92745" y="3336807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716016" y="2391732"/>
            <a:ext cx="612068" cy="3891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579390" y="3650939"/>
            <a:ext cx="612068" cy="4731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591780" y="3676962"/>
            <a:ext cx="60264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179512" y="3248980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94" y="3508044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4716016" y="2373569"/>
            <a:ext cx="60264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30" y="2276659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2332068" y="3275692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4430879" y="3248980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6542606" y="3284076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2306643" y="2207523"/>
            <a:ext cx="318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9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1" name="직사각형 4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51520" y="3969060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을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만큼인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2.4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나타낼 수 있습니다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cdata2.tsherpa.co.kr/tsherpa/MultiMedia/Flash/2020/curri/index.html?flashxmlnum=yuni4856&amp;classa=A8-C1-31-MM-MM-04-07-08-0-0-0-0&amp;classno=MM_31_04/suh_0301_06_0008/suh_0301_06_0008_301_1.html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소수 쓰고 읽기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2499" y="2204864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3" y="3356519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11560" y="3211783"/>
            <a:ext cx="5796644" cy="2017417"/>
          </a:xfrm>
          <a:prstGeom prst="roundRect">
            <a:avLst/>
          </a:prstGeom>
          <a:noFill/>
          <a:ln w="28575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78979" y="3196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499" y="2603351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만큼을          이라 쓰고                 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13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3" y="40080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907704" y="2517791"/>
            <a:ext cx="628579" cy="452449"/>
            <a:chOff x="2267506" y="4133118"/>
            <a:chExt cx="628579" cy="452449"/>
          </a:xfrm>
        </p:grpSpPr>
        <p:sp>
          <p:nvSpPr>
            <p:cNvPr id="38" name="직사각형 37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3528307" y="2496215"/>
            <a:ext cx="1091760" cy="500737"/>
            <a:chOff x="2267506" y="4114695"/>
            <a:chExt cx="1091760" cy="500737"/>
          </a:xfrm>
        </p:grpSpPr>
        <p:sp>
          <p:nvSpPr>
            <p:cNvPr id="43" name="직사각형 42"/>
            <p:cNvSpPr/>
            <p:nvPr/>
          </p:nvSpPr>
          <p:spPr>
            <a:xfrm>
              <a:off x="2267506" y="4246100"/>
              <a:ext cx="107719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 점 육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522" y="411469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124" y="3312651"/>
            <a:ext cx="4247964" cy="5981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7604" y="3645024"/>
            <a:ext cx="4428492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43608" y="355285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7834" y="357221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2364" y="356985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0480" y="4000585"/>
            <a:ext cx="3903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      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3184157" y="3908413"/>
            <a:ext cx="628579" cy="452449"/>
            <a:chOff x="2267506" y="4133118"/>
            <a:chExt cx="628579" cy="452449"/>
          </a:xfrm>
        </p:grpSpPr>
        <p:sp>
          <p:nvSpPr>
            <p:cNvPr id="63" name="직사각형 62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3" y="461549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1114226" y="4575693"/>
            <a:ext cx="4141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 쓰고                 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122106" y="4508326"/>
            <a:ext cx="628579" cy="452449"/>
            <a:chOff x="2267506" y="4133118"/>
            <a:chExt cx="628579" cy="452449"/>
          </a:xfrm>
        </p:grpSpPr>
        <p:sp>
          <p:nvSpPr>
            <p:cNvPr id="69" name="직사각형 68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2550734" y="4450676"/>
            <a:ext cx="1049158" cy="490612"/>
            <a:chOff x="2267506" y="4094955"/>
            <a:chExt cx="1049158" cy="490612"/>
          </a:xfrm>
        </p:grpSpPr>
        <p:sp>
          <p:nvSpPr>
            <p:cNvPr id="72" name="직사각형 71"/>
            <p:cNvSpPr/>
            <p:nvPr/>
          </p:nvSpPr>
          <p:spPr>
            <a:xfrm>
              <a:off x="2267506" y="4216235"/>
              <a:ext cx="104915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점 오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619" y="4094955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25532" y="3010519"/>
            <a:ext cx="3336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128~129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87524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227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62" y="1985961"/>
            <a:ext cx="6052198" cy="1030299"/>
          </a:xfrm>
          <a:prstGeom prst="rect">
            <a:avLst/>
          </a:prstGeom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0" y="33301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646088" y="322073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연필의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얼마나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더 깁니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27213" y="3152861"/>
            <a:ext cx="1252999" cy="495898"/>
            <a:chOff x="2771800" y="3432802"/>
            <a:chExt cx="1252999" cy="49589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4" name="TextBox 43"/>
            <p:cNvSpPr txBox="1"/>
            <p:nvPr/>
          </p:nvSpPr>
          <p:spPr>
            <a:xfrm>
              <a:off x="3422394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mm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2" y="397821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43"/>
          <p:cNvSpPr txBox="1"/>
          <p:nvPr/>
        </p:nvSpPr>
        <p:spPr>
          <a:xfrm>
            <a:off x="692074" y="386259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27213" y="3721111"/>
            <a:ext cx="1216995" cy="495898"/>
            <a:chOff x="2735796" y="4290751"/>
            <a:chExt cx="1216995" cy="49589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735796" y="4290751"/>
              <a:ext cx="628579" cy="452449"/>
              <a:chOff x="2267506" y="4133118"/>
              <a:chExt cx="628579" cy="452449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0" name="TextBox 43"/>
            <p:cNvSpPr txBox="1"/>
            <p:nvPr/>
          </p:nvSpPr>
          <p:spPr>
            <a:xfrm>
              <a:off x="3350386" y="4401928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2" y="463625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/>
          <p:cNvSpPr txBox="1"/>
          <p:nvPr/>
        </p:nvSpPr>
        <p:spPr>
          <a:xfrm>
            <a:off x="692074" y="452062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연필의 길이를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5227213" y="4437112"/>
            <a:ext cx="1252999" cy="495898"/>
            <a:chOff x="2735796" y="4290751"/>
            <a:chExt cx="1252999" cy="49589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2735796" y="4290751"/>
              <a:ext cx="628579" cy="452449"/>
              <a:chOff x="2267506" y="4133118"/>
              <a:chExt cx="628579" cy="45244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5" name="TextBox 43"/>
            <p:cNvSpPr txBox="1"/>
            <p:nvPr/>
          </p:nvSpPr>
          <p:spPr>
            <a:xfrm>
              <a:off x="3386390" y="4401928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942777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62" y="1985961"/>
            <a:ext cx="6052198" cy="1030299"/>
          </a:xfrm>
          <a:prstGeom prst="rect">
            <a:avLst/>
          </a:prstGeom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0" y="33301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/>
          <p:cNvSpPr txBox="1"/>
          <p:nvPr/>
        </p:nvSpPr>
        <p:spPr>
          <a:xfrm>
            <a:off x="646088" y="322073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연필의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얼마나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더 깁니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27213" y="3152861"/>
            <a:ext cx="1252999" cy="495898"/>
            <a:chOff x="2771800" y="3432802"/>
            <a:chExt cx="1252999" cy="49589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4" name="TextBox 43"/>
            <p:cNvSpPr txBox="1"/>
            <p:nvPr/>
          </p:nvSpPr>
          <p:spPr>
            <a:xfrm>
              <a:off x="3422394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mm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2" y="397821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43"/>
          <p:cNvSpPr txBox="1"/>
          <p:nvPr/>
        </p:nvSpPr>
        <p:spPr>
          <a:xfrm>
            <a:off x="692074" y="386259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27213" y="3721111"/>
            <a:ext cx="1216995" cy="495898"/>
            <a:chOff x="2735796" y="4290751"/>
            <a:chExt cx="1216995" cy="49589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735796" y="4290751"/>
              <a:ext cx="628579" cy="452449"/>
              <a:chOff x="2267506" y="4133118"/>
              <a:chExt cx="628579" cy="452449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0" name="TextBox 43"/>
            <p:cNvSpPr txBox="1"/>
            <p:nvPr/>
          </p:nvSpPr>
          <p:spPr>
            <a:xfrm>
              <a:off x="3350386" y="4401928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2" y="463625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/>
          <p:cNvSpPr txBox="1"/>
          <p:nvPr/>
        </p:nvSpPr>
        <p:spPr>
          <a:xfrm>
            <a:off x="692074" y="452062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연필의 길이를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5227213" y="4437112"/>
            <a:ext cx="1252999" cy="495898"/>
            <a:chOff x="2735796" y="4290751"/>
            <a:chExt cx="1252999" cy="49589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2735796" y="4290751"/>
              <a:ext cx="628579" cy="452449"/>
              <a:chOff x="2267506" y="4133118"/>
              <a:chExt cx="628579" cy="45244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5" name="TextBox 43"/>
            <p:cNvSpPr txBox="1"/>
            <p:nvPr/>
          </p:nvSpPr>
          <p:spPr>
            <a:xfrm>
              <a:off x="3386390" y="4401928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7588" y="3622818"/>
            <a:ext cx="6667165" cy="1373869"/>
            <a:chOff x="192745" y="3613918"/>
            <a:chExt cx="6667165" cy="1355168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13918"/>
              <a:ext cx="561114" cy="31913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16954" y="4211796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만큼인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5.4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35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976" y="160721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" y="1633676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21276" y="2601234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 cm 4 mm =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4436" y="3609630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93 mm 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43979" y="2601234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cm 2 mm =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43979" y="3609630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 mm =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2026878" y="2526941"/>
            <a:ext cx="1118501" cy="495898"/>
            <a:chOff x="2771800" y="3432802"/>
            <a:chExt cx="1118501" cy="49589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9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66589" y="2506593"/>
            <a:ext cx="1118501" cy="495898"/>
            <a:chOff x="2771800" y="3432802"/>
            <a:chExt cx="1118501" cy="49589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6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4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689026" y="3546347"/>
            <a:ext cx="1118501" cy="495898"/>
            <a:chOff x="2771800" y="3432802"/>
            <a:chExt cx="1118501" cy="495898"/>
          </a:xfrm>
        </p:grpSpPr>
        <p:grpSp>
          <p:nvGrpSpPr>
            <p:cNvPr id="118" name="그룹 117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9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287632" y="3519970"/>
            <a:ext cx="1118501" cy="495898"/>
            <a:chOff x="2771800" y="3432802"/>
            <a:chExt cx="1118501" cy="49589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26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4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461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942777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976" y="160721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" y="1633676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21276" y="2601234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 cm 4 mm =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4436" y="3609630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93 mm 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43979" y="2601234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cm 2 mm =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43979" y="3609630"/>
            <a:ext cx="16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 mm =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2026878" y="2526941"/>
            <a:ext cx="1118501" cy="495898"/>
            <a:chOff x="2771800" y="3432802"/>
            <a:chExt cx="1118501" cy="49589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9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66589" y="2506593"/>
            <a:ext cx="1118501" cy="495898"/>
            <a:chOff x="2771800" y="3432802"/>
            <a:chExt cx="1118501" cy="49589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6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4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689026" y="3546347"/>
            <a:ext cx="1118501" cy="495898"/>
            <a:chOff x="2771800" y="3432802"/>
            <a:chExt cx="1118501" cy="495898"/>
          </a:xfrm>
        </p:grpSpPr>
        <p:grpSp>
          <p:nvGrpSpPr>
            <p:cNvPr id="118" name="그룹 117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9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287632" y="3519970"/>
            <a:ext cx="1118501" cy="495898"/>
            <a:chOff x="2771800" y="3432802"/>
            <a:chExt cx="1118501" cy="49589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771800" y="3432802"/>
              <a:ext cx="628579" cy="452449"/>
              <a:chOff x="2267506" y="4133118"/>
              <a:chExt cx="628579" cy="452449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26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4" name="TextBox 43"/>
            <p:cNvSpPr txBox="1"/>
            <p:nvPr/>
          </p:nvSpPr>
          <p:spPr>
            <a:xfrm>
              <a:off x="3287896" y="3543979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2212469"/>
            <a:ext cx="6667165" cy="2615556"/>
            <a:chOff x="192745" y="3678925"/>
            <a:chExt cx="6667165" cy="1290161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38478" y="3678925"/>
              <a:ext cx="561114" cy="19160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81740" y="2588408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693" y="2967080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 4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8.4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4693" y="3369756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 2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7.2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693" y="3798476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93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93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9.3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4693" y="4235797"/>
            <a:ext cx="547919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3.5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31011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350317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8" y="39330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4" y="43351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28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667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클립의 길이를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나타내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1540" y="2934104"/>
            <a:ext cx="432060" cy="854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349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962" y="2077788"/>
            <a:ext cx="3923763" cy="124011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990211" y="3578805"/>
            <a:ext cx="1118501" cy="495898"/>
            <a:chOff x="2990211" y="3578805"/>
            <a:chExt cx="1118501" cy="495898"/>
          </a:xfrm>
        </p:grpSpPr>
        <p:grpSp>
          <p:nvGrpSpPr>
            <p:cNvPr id="71" name="그룹 70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6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2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cdata2.tsherpa.co.kr/tsherpa/MultiMedia/Flash/2020/curri/index.html?flashxmlnum=yuni4856&amp;classa=A8-C1-31-MM-MM-04-07-08-0-0-0-0&amp;classno=MM_31_04/suh_0301_06_0008/suh_0301_06_0008_401_1.html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" y="1672436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583668" y="2396240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(1) 1.3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          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83668" y="295384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(2) 4.9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은는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          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83668" y="3514209"/>
            <a:ext cx="42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(3) 0.1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개이면           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3668" y="4058263"/>
            <a:ext cx="42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(4) 0.1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개이면           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2995191" y="2292475"/>
            <a:ext cx="628579" cy="452449"/>
            <a:chOff x="2267506" y="4133118"/>
            <a:chExt cx="628579" cy="452449"/>
          </a:xfrm>
        </p:grpSpPr>
        <p:sp>
          <p:nvSpPr>
            <p:cNvPr id="68" name="직사각형 67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3194704" y="2852936"/>
            <a:ext cx="628579" cy="452449"/>
            <a:chOff x="2267506" y="4133118"/>
            <a:chExt cx="628579" cy="452449"/>
          </a:xfrm>
        </p:grpSpPr>
        <p:sp>
          <p:nvSpPr>
            <p:cNvPr id="71" name="직사각형 70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3403711" y="3407685"/>
            <a:ext cx="628579" cy="452449"/>
            <a:chOff x="2267506" y="4133118"/>
            <a:chExt cx="628579" cy="452449"/>
          </a:xfrm>
        </p:grpSpPr>
        <p:sp>
          <p:nvSpPr>
            <p:cNvPr id="81" name="직사각형 80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379295" y="3970961"/>
            <a:ext cx="628579" cy="452449"/>
            <a:chOff x="2267506" y="4133118"/>
            <a:chExt cx="628579" cy="452449"/>
          </a:xfrm>
        </p:grpSpPr>
        <p:sp>
          <p:nvSpPr>
            <p:cNvPr id="84" name="직사각형 83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72586"/>
            <a:ext cx="6948772" cy="475265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1429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빙글빙글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바람개비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3181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mm_31_6_07_02_01_ani.mp4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00230" y="5074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72436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2396240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(1) 5 cm 6 mm =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231468" y="2287446"/>
            <a:ext cx="1118501" cy="495898"/>
            <a:chOff x="2990211" y="3578805"/>
            <a:chExt cx="1118501" cy="49589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2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0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583668" y="2985733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(2) 8 cm 2 mm =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3231468" y="2876939"/>
            <a:ext cx="1118501" cy="495898"/>
            <a:chOff x="2990211" y="3578805"/>
            <a:chExt cx="1118501" cy="495898"/>
          </a:xfrm>
        </p:grpSpPr>
        <p:grpSp>
          <p:nvGrpSpPr>
            <p:cNvPr id="95" name="그룹 94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8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6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583668" y="3537794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(3) 24 mm =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2841431" y="3429000"/>
            <a:ext cx="1118501" cy="495898"/>
            <a:chOff x="2990211" y="3578805"/>
            <a:chExt cx="1118501" cy="49589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4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2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586045" y="411385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(4) 37 mm =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2843808" y="4005064"/>
            <a:ext cx="1118501" cy="495898"/>
            <a:chOff x="2990211" y="3578805"/>
            <a:chExt cx="1118501" cy="49589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3.7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8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29" y="522058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4511942" y="5045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72436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2396240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(1) 5 cm 6 mm =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231468" y="2287446"/>
            <a:ext cx="1118501" cy="495898"/>
            <a:chOff x="2990211" y="3578805"/>
            <a:chExt cx="1118501" cy="49589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2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0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583668" y="2985733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(2) 8 cm 2 mm =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3231468" y="2876939"/>
            <a:ext cx="1118501" cy="495898"/>
            <a:chOff x="2990211" y="3578805"/>
            <a:chExt cx="1118501" cy="495898"/>
          </a:xfrm>
        </p:grpSpPr>
        <p:grpSp>
          <p:nvGrpSpPr>
            <p:cNvPr id="95" name="그룹 94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6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583668" y="3537794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(3) 24 mm =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2841431" y="3429000"/>
            <a:ext cx="1118501" cy="495898"/>
            <a:chOff x="2990211" y="3578805"/>
            <a:chExt cx="1118501" cy="49589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4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2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586045" y="411385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(4) 37 mm =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2843808" y="4005064"/>
            <a:ext cx="1118501" cy="495898"/>
            <a:chOff x="2990211" y="3578805"/>
            <a:chExt cx="1118501" cy="49589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0211" y="3578805"/>
              <a:ext cx="628579" cy="452449"/>
              <a:chOff x="2267506" y="4133118"/>
              <a:chExt cx="628579" cy="452449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267506" y="4216235"/>
                <a:ext cx="5959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3.7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341" y="4133118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8" name="TextBox 43"/>
            <p:cNvSpPr txBox="1"/>
            <p:nvPr/>
          </p:nvSpPr>
          <p:spPr>
            <a:xfrm>
              <a:off x="3506307" y="3689982"/>
              <a:ext cx="60240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smtClean="0">
                  <a:latin typeface="맑은 고딕" pitchFamily="50" charset="-127"/>
                  <a:ea typeface="맑은 고딕" pitchFamily="50" charset="-127"/>
                </a:rPr>
                <a:t> cm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29" y="522058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75934" y="3816573"/>
            <a:ext cx="6667165" cy="1448630"/>
            <a:chOff x="175934" y="3816573"/>
            <a:chExt cx="6667165" cy="1448630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1A6EDB37-BD39-4651-B3F8-1929142278D3}"/>
                </a:ext>
              </a:extLst>
            </p:cNvPr>
            <p:cNvGrpSpPr/>
            <p:nvPr/>
          </p:nvGrpSpPr>
          <p:grpSpPr>
            <a:xfrm>
              <a:off x="175934" y="3816573"/>
              <a:ext cx="6667165" cy="1448630"/>
              <a:chOff x="179512" y="3888009"/>
              <a:chExt cx="6667165" cy="1385281"/>
            </a:xfrm>
          </p:grpSpPr>
          <p:sp>
            <p:nvSpPr>
              <p:cNvPr id="63" name="직각 삼각형 62">
                <a:extLst>
                  <a:ext uri="{FF2B5EF4-FFF2-40B4-BE49-F238E27FC236}">
                    <a16:creationId xmlns:a16="http://schemas.microsoft.com/office/drawing/2014/main" xmlns="" id="{AD4AE13A-EBA5-4DC5-AE45-07880BE8EFDC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D5C9B4CA-4367-4476-B6E4-E15A6A619578}"/>
                  </a:ext>
                </a:extLst>
              </p:cNvPr>
              <p:cNvSpPr/>
              <p:nvPr/>
            </p:nvSpPr>
            <p:spPr>
              <a:xfrm>
                <a:off x="179512" y="4235318"/>
                <a:ext cx="6667165" cy="849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xmlns="" id="{0492C350-8897-431F-9383-22863B3B6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888009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xmlns="" id="{EA8AE3CF-411B-4BD5-8923-EA3AFDB8A2A6}"/>
                </a:ext>
              </a:extLst>
            </p:cNvPr>
            <p:cNvSpPr txBox="1"/>
            <p:nvPr/>
          </p:nvSpPr>
          <p:spPr>
            <a:xfrm>
              <a:off x="263682" y="4336068"/>
              <a:ext cx="657657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개인 수입니다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 cm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mm,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 mm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0.1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cm</a:t>
              </a:r>
            </a:p>
          </p:txBody>
        </p:sp>
      </p:grp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41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803991" y="4939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45180" y="2769546"/>
            <a:ext cx="524440" cy="5234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" y="1639214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66" y="2780113"/>
            <a:ext cx="6408204" cy="1039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95400" y="3472046"/>
            <a:ext cx="4140696" cy="880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85842" y="2367692"/>
            <a:ext cx="6310427" cy="880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3404" y="2933450"/>
            <a:ext cx="29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95736" y="2933450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40880" y="2933450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km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34251" y="2939142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94659" y="29587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951820" y="2627620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1.4 km</a:t>
            </a: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53542" y="349758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1021733" y="3686236"/>
            <a:ext cx="874887" cy="607119"/>
            <a:chOff x="2103676" y="4086087"/>
            <a:chExt cx="874887" cy="607119"/>
          </a:xfrm>
        </p:grpSpPr>
        <p:sp>
          <p:nvSpPr>
            <p:cNvPr id="69" name="직사각형 68"/>
            <p:cNvSpPr/>
            <p:nvPr/>
          </p:nvSpPr>
          <p:spPr>
            <a:xfrm>
              <a:off x="2103676" y="4293096"/>
              <a:ext cx="705468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611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79690" y="34975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3276321" y="3689158"/>
            <a:ext cx="719615" cy="607119"/>
            <a:chOff x="2110751" y="4086087"/>
            <a:chExt cx="719615" cy="607119"/>
          </a:xfrm>
        </p:grpSpPr>
        <p:sp>
          <p:nvSpPr>
            <p:cNvPr id="64" name="직사각형 63"/>
            <p:cNvSpPr/>
            <p:nvPr/>
          </p:nvSpPr>
          <p:spPr>
            <a:xfrm>
              <a:off x="2175683" y="4293096"/>
              <a:ext cx="65468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1.7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751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45752" y="34817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4572000" y="3686236"/>
            <a:ext cx="783890" cy="607119"/>
            <a:chOff x="2198240" y="4086087"/>
            <a:chExt cx="783890" cy="607119"/>
          </a:xfrm>
        </p:grpSpPr>
        <p:sp>
          <p:nvSpPr>
            <p:cNvPr id="98" name="직사각형 97"/>
            <p:cNvSpPr/>
            <p:nvPr/>
          </p:nvSpPr>
          <p:spPr>
            <a:xfrm>
              <a:off x="2198240" y="4293096"/>
              <a:ext cx="62741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2.2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178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29" y="522058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4511942" y="5045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28612" y="3908634"/>
            <a:ext cx="46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936" y="3908634"/>
            <a:ext cx="46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21000" y="3896167"/>
            <a:ext cx="46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803991" y="4939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45180" y="2769546"/>
            <a:ext cx="524440" cy="5234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" y="1639214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66" y="2780113"/>
            <a:ext cx="6408204" cy="1039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95400" y="3472046"/>
            <a:ext cx="4140696" cy="880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85842" y="2367692"/>
            <a:ext cx="6310427" cy="880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3404" y="2933450"/>
            <a:ext cx="29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95736" y="2933450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40880" y="2933450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km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34251" y="2939142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94659" y="29587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951820" y="2627620"/>
            <a:ext cx="7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1.4 km</a:t>
            </a: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53542" y="349758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1021733" y="3686236"/>
            <a:ext cx="874887" cy="607119"/>
            <a:chOff x="2103676" y="4086087"/>
            <a:chExt cx="874887" cy="607119"/>
          </a:xfrm>
        </p:grpSpPr>
        <p:sp>
          <p:nvSpPr>
            <p:cNvPr id="69" name="직사각형 68"/>
            <p:cNvSpPr/>
            <p:nvPr/>
          </p:nvSpPr>
          <p:spPr>
            <a:xfrm>
              <a:off x="2103676" y="4293096"/>
              <a:ext cx="705468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611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79690" y="34975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3276321" y="3689158"/>
            <a:ext cx="719615" cy="607119"/>
            <a:chOff x="2110751" y="4086087"/>
            <a:chExt cx="719615" cy="607119"/>
          </a:xfrm>
        </p:grpSpPr>
        <p:sp>
          <p:nvSpPr>
            <p:cNvPr id="64" name="직사각형 63"/>
            <p:cNvSpPr/>
            <p:nvPr/>
          </p:nvSpPr>
          <p:spPr>
            <a:xfrm>
              <a:off x="2175683" y="4293096"/>
              <a:ext cx="65468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1.7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751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45752" y="34817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4572000" y="3686236"/>
            <a:ext cx="783890" cy="607119"/>
            <a:chOff x="2198240" y="4086087"/>
            <a:chExt cx="783890" cy="607119"/>
          </a:xfrm>
        </p:grpSpPr>
        <p:sp>
          <p:nvSpPr>
            <p:cNvPr id="98" name="직사각형 97"/>
            <p:cNvSpPr/>
            <p:nvPr/>
          </p:nvSpPr>
          <p:spPr>
            <a:xfrm>
              <a:off x="2198240" y="4293096"/>
              <a:ext cx="62741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2.2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178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29" y="522058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4511942" y="5045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28612" y="3908634"/>
            <a:ext cx="46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936" y="3908634"/>
            <a:ext cx="46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21000" y="3896167"/>
            <a:ext cx="46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40887F62-4866-4C37-BF82-3D0E146FF4BC}"/>
              </a:ext>
            </a:extLst>
          </p:cNvPr>
          <p:cNvGrpSpPr/>
          <p:nvPr/>
        </p:nvGrpSpPr>
        <p:grpSpPr>
          <a:xfrm>
            <a:off x="175934" y="3806580"/>
            <a:ext cx="6667165" cy="1458614"/>
            <a:chOff x="179512" y="3878460"/>
            <a:chExt cx="6667165" cy="1394830"/>
          </a:xfrm>
        </p:grpSpPr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xmlns="" id="{C8C20958-0A6C-4AD5-A09A-60F2A5D31FC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30D9BF3E-9C3E-4E8E-B824-DD7E3AA15E2A}"/>
                </a:ext>
              </a:extLst>
            </p:cNvPr>
            <p:cNvSpPr/>
            <p:nvPr/>
          </p:nvSpPr>
          <p:spPr>
            <a:xfrm>
              <a:off x="179512" y="4235318"/>
              <a:ext cx="6667165" cy="849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xmlns="" id="{4254B7DB-C4F3-42E4-B7C1-BDEA100B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6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3BEA7F27-176F-4BE5-9F05-EE1800850E24}"/>
              </a:ext>
            </a:extLst>
          </p:cNvPr>
          <p:cNvSpPr txBox="1"/>
          <p:nvPr/>
        </p:nvSpPr>
        <p:spPr>
          <a:xfrm>
            <a:off x="443702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길이입니다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0657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862453" y="2331939"/>
            <a:ext cx="628579" cy="452449"/>
            <a:chOff x="2267506" y="4133118"/>
            <a:chExt cx="628579" cy="452449"/>
          </a:xfrm>
        </p:grpSpPr>
        <p:sp>
          <p:nvSpPr>
            <p:cNvPr id="62" name="직사각형 61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2138100" y="2442909"/>
            <a:ext cx="1611310" cy="393463"/>
            <a:chOff x="1931036" y="2367441"/>
            <a:chExt cx="1611310" cy="393463"/>
          </a:xfrm>
        </p:grpSpPr>
        <p:sp>
          <p:nvSpPr>
            <p:cNvPr id="64" name="TextBox 43"/>
            <p:cNvSpPr txBox="1"/>
            <p:nvPr/>
          </p:nvSpPr>
          <p:spPr>
            <a:xfrm>
              <a:off x="1931036" y="2376183"/>
              <a:ext cx="137005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(1)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일 점 오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446" y="236744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2138100" y="3020942"/>
            <a:ext cx="1611310" cy="393463"/>
            <a:chOff x="1931036" y="2367441"/>
            <a:chExt cx="1611310" cy="393463"/>
          </a:xfrm>
        </p:grpSpPr>
        <p:sp>
          <p:nvSpPr>
            <p:cNvPr id="68" name="TextBox 43"/>
            <p:cNvSpPr txBox="1"/>
            <p:nvPr/>
          </p:nvSpPr>
          <p:spPr>
            <a:xfrm>
              <a:off x="1931036" y="2376183"/>
              <a:ext cx="137005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(2)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칠 점 사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446" y="236744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3864502" y="2919504"/>
            <a:ext cx="628579" cy="452449"/>
            <a:chOff x="2267506" y="4133118"/>
            <a:chExt cx="628579" cy="452449"/>
          </a:xfrm>
        </p:grpSpPr>
        <p:sp>
          <p:nvSpPr>
            <p:cNvPr id="72" name="직사각형 71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2145011" y="3569043"/>
            <a:ext cx="1611310" cy="393463"/>
            <a:chOff x="1931036" y="2367441"/>
            <a:chExt cx="1611310" cy="393463"/>
          </a:xfrm>
        </p:grpSpPr>
        <p:sp>
          <p:nvSpPr>
            <p:cNvPr id="76" name="TextBox 43"/>
            <p:cNvSpPr txBox="1"/>
            <p:nvPr/>
          </p:nvSpPr>
          <p:spPr>
            <a:xfrm>
              <a:off x="1931036" y="2376183"/>
              <a:ext cx="137005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(3)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삼 점 칠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446" y="236744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871413" y="3467605"/>
            <a:ext cx="628579" cy="452449"/>
            <a:chOff x="2267506" y="4133118"/>
            <a:chExt cx="628579" cy="452449"/>
          </a:xfrm>
        </p:grpSpPr>
        <p:sp>
          <p:nvSpPr>
            <p:cNvPr id="79" name="직사각형 78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1" name="그룹 80"/>
          <p:cNvGrpSpPr/>
          <p:nvPr/>
        </p:nvGrpSpPr>
        <p:grpSpPr>
          <a:xfrm>
            <a:off x="2138100" y="4115657"/>
            <a:ext cx="1611310" cy="393463"/>
            <a:chOff x="1931036" y="2367441"/>
            <a:chExt cx="1611310" cy="393463"/>
          </a:xfrm>
        </p:grpSpPr>
        <p:sp>
          <p:nvSpPr>
            <p:cNvPr id="82" name="TextBox 43"/>
            <p:cNvSpPr txBox="1"/>
            <p:nvPr/>
          </p:nvSpPr>
          <p:spPr>
            <a:xfrm>
              <a:off x="1931036" y="2376183"/>
              <a:ext cx="137005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(4)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육 점 구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446" y="236744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3864502" y="4014219"/>
            <a:ext cx="628579" cy="452449"/>
            <a:chOff x="2267506" y="4133118"/>
            <a:chExt cx="628579" cy="452449"/>
          </a:xfrm>
        </p:grpSpPr>
        <p:sp>
          <p:nvSpPr>
            <p:cNvPr id="85" name="직사각형 84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431540" y="1635768"/>
            <a:ext cx="63367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소수로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29320" y="3315326"/>
            <a:ext cx="4018844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29320" y="4177018"/>
            <a:ext cx="4018844" cy="7803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4" y="2297318"/>
            <a:ext cx="6048164" cy="24998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7564" y="2534742"/>
            <a:ext cx="1608713" cy="8582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80238" y="2480683"/>
            <a:ext cx="2007749" cy="8582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85412" y="3035348"/>
            <a:ext cx="1255004" cy="2875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43"/>
          <p:cNvSpPr txBox="1"/>
          <p:nvPr/>
        </p:nvSpPr>
        <p:spPr>
          <a:xfrm>
            <a:off x="461756" y="2505670"/>
            <a:ext cx="19500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도영아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너의 운동화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사이즈는 얼마야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26410" y="2988703"/>
            <a:ext cx="13106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225 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427984" y="2448833"/>
            <a:ext cx="200774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그럼          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이구나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크네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12060" y="2327676"/>
            <a:ext cx="720228" cy="452449"/>
            <a:chOff x="2231650" y="4133118"/>
            <a:chExt cx="720228" cy="452449"/>
          </a:xfrm>
        </p:grpSpPr>
        <p:sp>
          <p:nvSpPr>
            <p:cNvPr id="47" name="직사각형 46"/>
            <p:cNvSpPr/>
            <p:nvPr/>
          </p:nvSpPr>
          <p:spPr>
            <a:xfrm>
              <a:off x="2231650" y="4216235"/>
              <a:ext cx="72022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2058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4511942" y="5045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5832288" y="4960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431540" y="1635768"/>
            <a:ext cx="63367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소수로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29320" y="3315326"/>
            <a:ext cx="4018844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29320" y="4177018"/>
            <a:ext cx="4018844" cy="7803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4" y="2297318"/>
            <a:ext cx="6048164" cy="24998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7564" y="2534742"/>
            <a:ext cx="1608713" cy="8582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80238" y="2480683"/>
            <a:ext cx="2007749" cy="8582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85412" y="3035348"/>
            <a:ext cx="1255004" cy="2875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43"/>
          <p:cNvSpPr txBox="1"/>
          <p:nvPr/>
        </p:nvSpPr>
        <p:spPr>
          <a:xfrm>
            <a:off x="461756" y="2505670"/>
            <a:ext cx="19500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도영아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너의 운동화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사이즈는 얼마야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26410" y="2988703"/>
            <a:ext cx="13106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225 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427984" y="2448833"/>
            <a:ext cx="200774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그럼          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이구나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크네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12060" y="2327676"/>
            <a:ext cx="720228" cy="452449"/>
            <a:chOff x="2231650" y="4133118"/>
            <a:chExt cx="720228" cy="452449"/>
          </a:xfrm>
        </p:grpSpPr>
        <p:sp>
          <p:nvSpPr>
            <p:cNvPr id="47" name="직사각형 46"/>
            <p:cNvSpPr/>
            <p:nvPr/>
          </p:nvSpPr>
          <p:spPr>
            <a:xfrm>
              <a:off x="2231650" y="4216235"/>
              <a:ext cx="72022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2058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3A343EA6-945A-4B6A-8FA8-B40121A661FF}"/>
              </a:ext>
            </a:extLst>
          </p:cNvPr>
          <p:cNvGrpSpPr/>
          <p:nvPr/>
        </p:nvGrpSpPr>
        <p:grpSpPr>
          <a:xfrm>
            <a:off x="175934" y="3806581"/>
            <a:ext cx="6667165" cy="1458622"/>
            <a:chOff x="179512" y="3878454"/>
            <a:chExt cx="6667165" cy="1394836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0F5B73C4-9062-43E8-9BF6-52C3F51145F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0755A078-FFF3-4900-8046-A53EDDEE9935}"/>
                </a:ext>
              </a:extLst>
            </p:cNvPr>
            <p:cNvSpPr/>
            <p:nvPr/>
          </p:nvSpPr>
          <p:spPr>
            <a:xfrm>
              <a:off x="179512" y="4240404"/>
              <a:ext cx="6667165" cy="8447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7A04AC91-EABB-47CB-AEE3-31632BAFF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5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6" y="44553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9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BA50D7FC-A04D-4A17-A3B6-0D2A31873068}"/>
              </a:ext>
            </a:extLst>
          </p:cNvPr>
          <p:cNvSpPr txBox="1"/>
          <p:nvPr/>
        </p:nvSpPr>
        <p:spPr>
          <a:xfrm>
            <a:off x="299686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0.1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225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22.5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97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4" y="1592796"/>
            <a:ext cx="2869015" cy="38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버튼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바람개비 막대의 길이는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06280" y="2314617"/>
            <a:ext cx="16859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 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052" y="2514676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90318" y="1242016"/>
            <a:ext cx="2661913" cy="263459"/>
            <a:chOff x="4310452" y="1250265"/>
            <a:chExt cx="2661913" cy="263459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39716" y="1226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402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SA31607.psd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바람개비 막대의 길이는 얼마쯤인가요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325650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길고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짧습니다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93" y="2636912"/>
            <a:ext cx="360000" cy="355000"/>
          </a:xfrm>
          <a:prstGeom prst="rect">
            <a:avLst/>
          </a:prstGeom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90318" y="1242016"/>
            <a:ext cx="2661913" cy="263459"/>
            <a:chOff x="4310452" y="1250265"/>
            <a:chExt cx="2661913" cy="263459"/>
          </a:xfrm>
        </p:grpSpPr>
        <p:sp>
          <p:nvSpPr>
            <p:cNvPr id="43" name="직사각형 4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4039716" y="1226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4" y="1592796"/>
            <a:ext cx="2869015" cy="38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바람개비 막대의 길이를 다르게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09791" y="2325650"/>
            <a:ext cx="2170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cm 7 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93" y="2312876"/>
            <a:ext cx="360000" cy="355000"/>
          </a:xfrm>
          <a:prstGeom prst="rect">
            <a:avLst/>
          </a:prstGeom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90318" y="1242016"/>
            <a:ext cx="2661913" cy="263459"/>
            <a:chOff x="4310452" y="1250265"/>
            <a:chExt cx="2661913" cy="263459"/>
          </a:xfrm>
        </p:grpSpPr>
        <p:sp>
          <p:nvSpPr>
            <p:cNvPr id="43" name="직사각형 4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4039716" y="1226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4" y="1592796"/>
            <a:ext cx="2869015" cy="38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막대의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어떻게 나타낼까요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348880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소수로 나타낼 수 있을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93" y="2677956"/>
            <a:ext cx="360000" cy="355000"/>
          </a:xfrm>
          <a:prstGeom prst="rect">
            <a:avLst/>
          </a:prstGeom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90318" y="1242016"/>
            <a:ext cx="2661913" cy="263459"/>
            <a:chOff x="4310452" y="1250265"/>
            <a:chExt cx="2661913" cy="263459"/>
          </a:xfrm>
        </p:grpSpPr>
        <p:sp>
          <p:nvSpPr>
            <p:cNvPr id="43" name="직사각형 4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</p:grpSp>
      <p:sp>
        <p:nvSpPr>
          <p:cNvPr id="52" name="타원 51"/>
          <p:cNvSpPr/>
          <p:nvPr/>
        </p:nvSpPr>
        <p:spPr>
          <a:xfrm>
            <a:off x="4039716" y="1226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4" y="1592796"/>
            <a:ext cx="2869015" cy="38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0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9" y="3320988"/>
            <a:ext cx="11979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572" y="3176972"/>
            <a:ext cx="59193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관계를 이용하여 소수를 이해할 수 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21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막대의 길이를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app\resource\contents\lesson06\ops\lesson06\mm_31_6_07_03_01.html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없어지고 파란색 띠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359532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97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막대를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227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base_01.svg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\app\resource\contents\lesson06\ops\lesson06\images\mm_31_6_07_03_01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290318" y="1352564"/>
            <a:ext cx="2661913" cy="263459"/>
            <a:chOff x="4310452" y="1250265"/>
            <a:chExt cx="2661913" cy="263459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41624" y="125026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403971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34" y="2744924"/>
            <a:ext cx="6398896" cy="1060590"/>
          </a:xfrm>
          <a:prstGeom prst="rect">
            <a:avLst/>
          </a:prstGeom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58" y="167548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/>
          <p:cNvSpPr/>
          <p:nvPr/>
        </p:nvSpPr>
        <p:spPr>
          <a:xfrm>
            <a:off x="5363723" y="1757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4051000"/>
            <a:ext cx="2567575" cy="31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43265</TotalTime>
  <Words>3132</Words>
  <Application>Microsoft Office PowerPoint</Application>
  <PresentationFormat>화면 슬라이드 쇼(4:3)</PresentationFormat>
  <Paragraphs>1038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7924</cp:revision>
  <dcterms:created xsi:type="dcterms:W3CDTF">2008-07-15T12:19:11Z</dcterms:created>
  <dcterms:modified xsi:type="dcterms:W3CDTF">2022-03-24T23:50:34Z</dcterms:modified>
</cp:coreProperties>
</file>