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3"/>
  </p:notesMasterIdLst>
  <p:handoutMasterIdLst>
    <p:handoutMasterId r:id="rId24"/>
  </p:handoutMasterIdLst>
  <p:sldIdLst>
    <p:sldId id="782" r:id="rId2"/>
    <p:sldId id="783" r:id="rId3"/>
    <p:sldId id="1338" r:id="rId4"/>
    <p:sldId id="1370" r:id="rId5"/>
    <p:sldId id="1407" r:id="rId6"/>
    <p:sldId id="1422" r:id="rId7"/>
    <p:sldId id="1341" r:id="rId8"/>
    <p:sldId id="1342" r:id="rId9"/>
    <p:sldId id="1415" r:id="rId10"/>
    <p:sldId id="1345" r:id="rId11"/>
    <p:sldId id="1361" r:id="rId12"/>
    <p:sldId id="1423" r:id="rId13"/>
    <p:sldId id="1348" r:id="rId14"/>
    <p:sldId id="1364" r:id="rId15"/>
    <p:sldId id="1424" r:id="rId16"/>
    <p:sldId id="1351" r:id="rId17"/>
    <p:sldId id="1366" r:id="rId18"/>
    <p:sldId id="1418" r:id="rId19"/>
    <p:sldId id="1419" r:id="rId20"/>
    <p:sldId id="1420" r:id="rId21"/>
    <p:sldId id="1421" r:id="rId22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D7EF"/>
    <a:srgbClr val="A6D2D6"/>
    <a:srgbClr val="C3D0A6"/>
    <a:srgbClr val="336600"/>
    <a:srgbClr val="FFE0E5"/>
    <a:srgbClr val="C1E6FF"/>
    <a:srgbClr val="DBD0EC"/>
    <a:srgbClr val="9F76B4"/>
    <a:srgbClr val="FA7E92"/>
    <a:srgbClr val="ECF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84" autoAdjust="0"/>
    <p:restoredTop sz="96686" autoAdjust="0"/>
  </p:normalViewPr>
  <p:slideViewPr>
    <p:cSldViewPr>
      <p:cViewPr>
        <p:scale>
          <a:sx n="100" d="100"/>
          <a:sy n="100" d="100"/>
        </p:scale>
        <p:origin x="-2238" y="-38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772323"/>
                <a:gridCol w="648072"/>
                <a:gridCol w="1330199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cdata.tsherpa.co.kr/tsherpa/MultiMedia/Flash/2020/curri/index.html?flashxmlnum=soboro2&amp;classa=A8-C1-62-KK-KA-02-03-04-0-0-0-0&amp;classno=AA_SAMPLE/nproto_sample/DA/nproto_suh_518.html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jpeg"/><Relationship Id="rId5" Type="http://schemas.openxmlformats.org/officeDocument/2006/relationships/image" Target="../media/image39.png"/><Relationship Id="rId4" Type="http://schemas.openxmlformats.org/officeDocument/2006/relationships/image" Target="../media/image4.png"/><Relationship Id="rId9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hyperlink" Target="http://cdata.tsherpa.co.kr/tsherpa/MultiMedia/Flash/2020/curri/index.html?flashxmlnum=soboro2&amp;classa=A8-C1-62-KK-KA-02-03-04-0-0-0-0&amp;classno=AA_SAMPLE/nproto_sample/DA/nproto_suh_518.html" TargetMode="External"/><Relationship Id="rId9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jpeg"/><Relationship Id="rId5" Type="http://schemas.openxmlformats.org/officeDocument/2006/relationships/image" Target="../media/image39.png"/><Relationship Id="rId10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9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9.jpeg"/><Relationship Id="rId9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4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jpeg"/><Relationship Id="rId5" Type="http://schemas.openxmlformats.org/officeDocument/2006/relationships/image" Target="../media/image6.png"/><Relationship Id="rId4" Type="http://schemas.openxmlformats.org/officeDocument/2006/relationships/image" Target="../media/image40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4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4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jpeg"/><Relationship Id="rId5" Type="http://schemas.openxmlformats.org/officeDocument/2006/relationships/image" Target="../media/image6.png"/><Relationship Id="rId4" Type="http://schemas.openxmlformats.org/officeDocument/2006/relationships/image" Target="../media/image40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jpeg"/><Relationship Id="rId5" Type="http://schemas.openxmlformats.org/officeDocument/2006/relationships/image" Target="../media/image41.jpeg"/><Relationship Id="rId4" Type="http://schemas.openxmlformats.org/officeDocument/2006/relationships/image" Target="../media/image6.png"/><Relationship Id="rId9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Relationship Id="rId9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jpeg"/><Relationship Id="rId11" Type="http://schemas.openxmlformats.org/officeDocument/2006/relationships/image" Target="../media/image46.png"/><Relationship Id="rId5" Type="http://schemas.openxmlformats.org/officeDocument/2006/relationships/image" Target="../media/image41.jpeg"/><Relationship Id="rId10" Type="http://schemas.openxmlformats.org/officeDocument/2006/relationships/image" Target="../media/image59.png"/><Relationship Id="rId4" Type="http://schemas.openxmlformats.org/officeDocument/2006/relationships/image" Target="../media/image6.png"/><Relationship Id="rId9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10" Type="http://schemas.openxmlformats.org/officeDocument/2006/relationships/image" Target="../media/image11.png"/><Relationship Id="rId4" Type="http://schemas.openxmlformats.org/officeDocument/2006/relationships/image" Target="../media/image13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12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21.png"/><Relationship Id="rId5" Type="http://schemas.openxmlformats.org/officeDocument/2006/relationships/image" Target="../media/image16.jpeg"/><Relationship Id="rId10" Type="http://schemas.openxmlformats.org/officeDocument/2006/relationships/image" Target="../media/image20.png"/><Relationship Id="rId4" Type="http://schemas.openxmlformats.org/officeDocument/2006/relationships/image" Target="../media/image25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32.png"/><Relationship Id="rId12" Type="http://schemas.openxmlformats.org/officeDocument/2006/relationships/image" Target="../media/image2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6.png"/><Relationship Id="rId5" Type="http://schemas.openxmlformats.org/officeDocument/2006/relationships/image" Target="../media/image13.png"/><Relationship Id="rId10" Type="http://schemas.openxmlformats.org/officeDocument/2006/relationships/image" Target="../media/image24.png"/><Relationship Id="rId4" Type="http://schemas.openxmlformats.org/officeDocument/2006/relationships/image" Target="../media/image14.jpeg"/><Relationship Id="rId9" Type="http://schemas.openxmlformats.org/officeDocument/2006/relationships/image" Target="../media/image23.png"/><Relationship Id="rId1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12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31.png"/><Relationship Id="rId5" Type="http://schemas.openxmlformats.org/officeDocument/2006/relationships/image" Target="../media/image16.jpe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495867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2022.03.22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2022.03.25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293328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411727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suhi_p_0301_06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소수를 알아볼까요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suhi_p_0301_06_0007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37" y="2434549"/>
            <a:ext cx="6620045" cy="221119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3439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 </a:t>
            </a: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지시문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just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볼드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드래그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프로토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선잇기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기능 사용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http://cdata.tsherpa.co.kr/tsherpa/MultiMedia/Flash/2020/curri/index.html?flashxmlnum=soboro2&amp;classa=A8-C1-62-KK-KA-02-03-04-0-0-0-0&amp;classno=AA_SAMPLE/nproto_sample/DA/nproto_suh_518.html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2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문제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클릭하면 파란 선분 나타남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604986" y="1556792"/>
                <a:ext cx="6307274" cy="405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2000" i="1" spc="-150" smtClean="0">
                        <a:latin typeface="Cambria Math" panose="02040503050406030204" pitchFamily="18" charset="0"/>
                        <a:ea typeface="맑은 고딕" pitchFamily="50" charset="-127"/>
                      </a:rPr>
                      <m:t>같은</m:t>
                    </m:r>
                  </m:oMath>
                </a14:m>
                <a:r>
                  <a:rPr lang="ko-KR" altLang="en-US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것끼리 이어 보세요</a:t>
                </a:r>
                <a:r>
                  <a:rPr lang="en-US" altLang="ko-KR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86" y="1556792"/>
                <a:ext cx="6307274" cy="405945"/>
              </a:xfrm>
              <a:prstGeom prst="rect">
                <a:avLst/>
              </a:prstGeom>
              <a:blipFill rotWithShape="0">
                <a:blip r:embed="rId5"/>
                <a:stretch>
                  <a:fillRect l="-483" t="-5970" b="-253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2" name="그림 8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592796"/>
            <a:ext cx="357006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타원 55"/>
          <p:cNvSpPr/>
          <p:nvPr/>
        </p:nvSpPr>
        <p:spPr>
          <a:xfrm>
            <a:off x="143508" y="513223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/>
          <p:cNvSpPr/>
          <p:nvPr/>
        </p:nvSpPr>
        <p:spPr>
          <a:xfrm>
            <a:off x="4706797" y="50811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665447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4499992" y="1152701"/>
            <a:ext cx="2441143" cy="360658"/>
            <a:chOff x="4355976" y="1169655"/>
            <a:chExt cx="2441143" cy="360658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57" name="순서도: 대체 처리 56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5643486" y="1169655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364634" y="1182858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순서도: 대체 처리 66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순서도: 대체 처리 7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>
              <a:spLocks noChangeArrowheads="1"/>
            </p:cNvSpPr>
            <p:nvPr/>
          </p:nvSpPr>
          <p:spPr bwMode="auto">
            <a:xfrm>
              <a:off x="5071686" y="1176507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6221516" y="1188191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6516216" y="123117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6505376" y="1179797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77" name="타원 76"/>
          <p:cNvSpPr/>
          <p:nvPr/>
        </p:nvSpPr>
        <p:spPr bwMode="auto">
          <a:xfrm>
            <a:off x="982773" y="2946721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cxnSp>
        <p:nvCxnSpPr>
          <p:cNvPr id="78" name="직선 연결선 77"/>
          <p:cNvCxnSpPr>
            <a:stCxn id="77" idx="5"/>
            <a:endCxn id="99" idx="1"/>
          </p:cNvCxnSpPr>
          <p:nvPr/>
        </p:nvCxnSpPr>
        <p:spPr bwMode="auto">
          <a:xfrm>
            <a:off x="1077191" y="3041139"/>
            <a:ext cx="1787398" cy="97060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751" y="2159226"/>
            <a:ext cx="1263505" cy="220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TextBox 79"/>
          <p:cNvSpPr txBox="1"/>
          <p:nvPr/>
        </p:nvSpPr>
        <p:spPr>
          <a:xfrm>
            <a:off x="4657709" y="2159226"/>
            <a:ext cx="2215517" cy="230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점을 </a:t>
            </a:r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드래그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옳은 답과 </a:t>
            </a:r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하세요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4439111" y="19261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971600" y="26688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타원 96"/>
          <p:cNvSpPr/>
          <p:nvPr/>
        </p:nvSpPr>
        <p:spPr bwMode="auto">
          <a:xfrm>
            <a:off x="982773" y="3992364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98" name="타원 97"/>
          <p:cNvSpPr/>
          <p:nvPr/>
        </p:nvSpPr>
        <p:spPr bwMode="auto">
          <a:xfrm>
            <a:off x="2848389" y="2949896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99" name="타원 98"/>
          <p:cNvSpPr/>
          <p:nvPr/>
        </p:nvSpPr>
        <p:spPr bwMode="auto">
          <a:xfrm>
            <a:off x="2848389" y="3995539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100" name="타원 99"/>
          <p:cNvSpPr/>
          <p:nvPr/>
        </p:nvSpPr>
        <p:spPr bwMode="auto">
          <a:xfrm>
            <a:off x="3715111" y="2949102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101" name="타원 100"/>
          <p:cNvSpPr/>
          <p:nvPr/>
        </p:nvSpPr>
        <p:spPr bwMode="auto">
          <a:xfrm>
            <a:off x="3715111" y="3994745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110" name="타원 109"/>
          <p:cNvSpPr/>
          <p:nvPr/>
        </p:nvSpPr>
        <p:spPr bwMode="auto">
          <a:xfrm>
            <a:off x="5494594" y="2949102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111" name="타원 110"/>
          <p:cNvSpPr/>
          <p:nvPr/>
        </p:nvSpPr>
        <p:spPr bwMode="auto">
          <a:xfrm>
            <a:off x="5494594" y="3994745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cxnSp>
        <p:nvCxnSpPr>
          <p:cNvPr id="112" name="직선 연결선 111"/>
          <p:cNvCxnSpPr>
            <a:stCxn id="100" idx="5"/>
            <a:endCxn id="111" idx="1"/>
          </p:cNvCxnSpPr>
          <p:nvPr/>
        </p:nvCxnSpPr>
        <p:spPr bwMode="auto">
          <a:xfrm>
            <a:off x="3809529" y="3043520"/>
            <a:ext cx="1701265" cy="967425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3" name="직선 연결선 112"/>
          <p:cNvCxnSpPr>
            <a:stCxn id="97" idx="7"/>
            <a:endCxn id="98" idx="2"/>
          </p:cNvCxnSpPr>
          <p:nvPr/>
        </p:nvCxnSpPr>
        <p:spPr bwMode="auto">
          <a:xfrm flipV="1">
            <a:off x="1077191" y="3005205"/>
            <a:ext cx="1771198" cy="1003359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직선 연결선 113"/>
          <p:cNvCxnSpPr>
            <a:stCxn id="101" idx="7"/>
            <a:endCxn id="110" idx="3"/>
          </p:cNvCxnSpPr>
          <p:nvPr/>
        </p:nvCxnSpPr>
        <p:spPr bwMode="auto">
          <a:xfrm flipV="1">
            <a:off x="3809529" y="3043520"/>
            <a:ext cx="1701265" cy="967425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직사각형 15"/>
          <p:cNvSpPr/>
          <p:nvPr/>
        </p:nvSpPr>
        <p:spPr>
          <a:xfrm>
            <a:off x="388152" y="2683132"/>
            <a:ext cx="475448" cy="709864"/>
          </a:xfrm>
          <a:prstGeom prst="rect">
            <a:avLst/>
          </a:prstGeom>
          <a:solidFill>
            <a:srgbClr val="DBD0E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407019" y="3664435"/>
            <a:ext cx="475448" cy="709864"/>
          </a:xfrm>
          <a:prstGeom prst="rect">
            <a:avLst/>
          </a:prstGeom>
          <a:solidFill>
            <a:srgbClr val="DBD0E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>
            <a:off x="3082379" y="2799557"/>
            <a:ext cx="475448" cy="386597"/>
          </a:xfrm>
          <a:prstGeom prst="rect">
            <a:avLst/>
          </a:prstGeom>
          <a:solidFill>
            <a:srgbClr val="C1E6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>
            <a:off x="3062418" y="3799065"/>
            <a:ext cx="475448" cy="386597"/>
          </a:xfrm>
          <a:prstGeom prst="rect">
            <a:avLst/>
          </a:prstGeom>
          <a:solidFill>
            <a:srgbClr val="C1E6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5762496" y="3861049"/>
            <a:ext cx="950942" cy="435232"/>
          </a:xfrm>
          <a:prstGeom prst="rect">
            <a:avLst/>
          </a:prstGeom>
          <a:solidFill>
            <a:srgbClr val="FFE0E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/>
          <p:cNvSpPr/>
          <p:nvPr/>
        </p:nvSpPr>
        <p:spPr>
          <a:xfrm>
            <a:off x="5798131" y="2764067"/>
            <a:ext cx="950942" cy="435232"/>
          </a:xfrm>
          <a:prstGeom prst="rect">
            <a:avLst/>
          </a:prstGeom>
          <a:solidFill>
            <a:srgbClr val="FFE0E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3071444" y="2764781"/>
            <a:ext cx="572339" cy="405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0.3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058943" y="3820713"/>
            <a:ext cx="572339" cy="405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0.9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693460" y="2808068"/>
            <a:ext cx="1146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영 점 구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5693460" y="3861049"/>
            <a:ext cx="1146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영 점 삼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3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98299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\lesson06\ops\ms_lesson06\images\ms_31_6_06_04_01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suhi_p_0301_06_0007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84~85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483632"/>
              </p:ext>
            </p:extLst>
          </p:nvPr>
        </p:nvGraphicFramePr>
        <p:xfrm>
          <a:off x="500727" y="271647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866028"/>
              </p:ext>
            </p:extLst>
          </p:nvPr>
        </p:nvGraphicFramePr>
        <p:xfrm>
          <a:off x="500727" y="375400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3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82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_07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지시문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just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볼드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드래그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프로토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선잇기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기능 사용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http://cdata.tsherpa.co.kr/tsherpa/MultiMedia/Flash/2020/curri/index.html?flashxmlnum=soboro2&amp;classa=A8-C1-62-KK-KA-02-03-04-0-0-0-0&amp;classno=AA_SAMPLE/nproto_sample/DA/nproto_suh_518.html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2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문제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클릭하면 파란 선분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가리기로 토글 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382141" y="1376772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같은 것끼리 이어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85603" y="52447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7737" y="2434549"/>
            <a:ext cx="6620045" cy="2211190"/>
          </a:xfrm>
          <a:prstGeom prst="rect">
            <a:avLst/>
          </a:prstGeom>
        </p:spPr>
      </p:pic>
      <p:sp>
        <p:nvSpPr>
          <p:cNvPr id="38" name="타원 37"/>
          <p:cNvSpPr/>
          <p:nvPr/>
        </p:nvSpPr>
        <p:spPr bwMode="auto">
          <a:xfrm>
            <a:off x="982773" y="2946721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cxnSp>
        <p:nvCxnSpPr>
          <p:cNvPr id="39" name="직선 연결선 38"/>
          <p:cNvCxnSpPr>
            <a:stCxn id="38" idx="6"/>
            <a:endCxn id="42" idx="2"/>
          </p:cNvCxnSpPr>
          <p:nvPr/>
        </p:nvCxnSpPr>
        <p:spPr bwMode="auto">
          <a:xfrm>
            <a:off x="1093391" y="3002030"/>
            <a:ext cx="1754998" cy="3175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타원 39"/>
          <p:cNvSpPr/>
          <p:nvPr/>
        </p:nvSpPr>
        <p:spPr>
          <a:xfrm>
            <a:off x="982773" y="26343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/>
          <p:cNvSpPr/>
          <p:nvPr/>
        </p:nvSpPr>
        <p:spPr bwMode="auto">
          <a:xfrm>
            <a:off x="982773" y="3992364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42" name="타원 41"/>
          <p:cNvSpPr/>
          <p:nvPr/>
        </p:nvSpPr>
        <p:spPr bwMode="auto">
          <a:xfrm>
            <a:off x="2848389" y="2949896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43" name="타원 42"/>
          <p:cNvSpPr/>
          <p:nvPr/>
        </p:nvSpPr>
        <p:spPr bwMode="auto">
          <a:xfrm>
            <a:off x="2848389" y="3995539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50" name="타원 49"/>
          <p:cNvSpPr/>
          <p:nvPr/>
        </p:nvSpPr>
        <p:spPr bwMode="auto">
          <a:xfrm>
            <a:off x="3715111" y="2949102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51" name="타원 50"/>
          <p:cNvSpPr/>
          <p:nvPr/>
        </p:nvSpPr>
        <p:spPr bwMode="auto">
          <a:xfrm>
            <a:off x="3715111" y="3994745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59" name="타원 58"/>
          <p:cNvSpPr/>
          <p:nvPr/>
        </p:nvSpPr>
        <p:spPr bwMode="auto">
          <a:xfrm>
            <a:off x="5494594" y="2949102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60" name="타원 59"/>
          <p:cNvSpPr/>
          <p:nvPr/>
        </p:nvSpPr>
        <p:spPr bwMode="auto">
          <a:xfrm>
            <a:off x="5494594" y="3994745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cxnSp>
        <p:nvCxnSpPr>
          <p:cNvPr id="61" name="직선 연결선 60"/>
          <p:cNvCxnSpPr>
            <a:stCxn id="50" idx="5"/>
            <a:endCxn id="60" idx="1"/>
          </p:cNvCxnSpPr>
          <p:nvPr/>
        </p:nvCxnSpPr>
        <p:spPr bwMode="auto">
          <a:xfrm>
            <a:off x="3809529" y="3043520"/>
            <a:ext cx="1701265" cy="967425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직선 연결선 62"/>
          <p:cNvCxnSpPr>
            <a:stCxn id="51" idx="7"/>
            <a:endCxn id="59" idx="3"/>
          </p:cNvCxnSpPr>
          <p:nvPr/>
        </p:nvCxnSpPr>
        <p:spPr bwMode="auto">
          <a:xfrm flipV="1">
            <a:off x="3809529" y="3043520"/>
            <a:ext cx="1701265" cy="967425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직사각형 64"/>
          <p:cNvSpPr/>
          <p:nvPr/>
        </p:nvSpPr>
        <p:spPr>
          <a:xfrm>
            <a:off x="388152" y="2683132"/>
            <a:ext cx="475448" cy="709864"/>
          </a:xfrm>
          <a:prstGeom prst="rect">
            <a:avLst/>
          </a:prstGeom>
          <a:solidFill>
            <a:srgbClr val="DBD0E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407019" y="3664435"/>
            <a:ext cx="475448" cy="709864"/>
          </a:xfrm>
          <a:prstGeom prst="rect">
            <a:avLst/>
          </a:prstGeom>
          <a:solidFill>
            <a:srgbClr val="DBD0E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3082379" y="2799557"/>
            <a:ext cx="475448" cy="386597"/>
          </a:xfrm>
          <a:prstGeom prst="rect">
            <a:avLst/>
          </a:prstGeom>
          <a:solidFill>
            <a:srgbClr val="C1E6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3062418" y="3799065"/>
            <a:ext cx="475448" cy="386597"/>
          </a:xfrm>
          <a:prstGeom prst="rect">
            <a:avLst/>
          </a:prstGeom>
          <a:solidFill>
            <a:srgbClr val="C1E6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5762496" y="3861049"/>
            <a:ext cx="950942" cy="435232"/>
          </a:xfrm>
          <a:prstGeom prst="rect">
            <a:avLst/>
          </a:prstGeom>
          <a:solidFill>
            <a:srgbClr val="FFE0E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5798131" y="2764067"/>
            <a:ext cx="950942" cy="435232"/>
          </a:xfrm>
          <a:prstGeom prst="rect">
            <a:avLst/>
          </a:prstGeom>
          <a:solidFill>
            <a:srgbClr val="FFE0E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388152" y="2683132"/>
            <a:ext cx="475448" cy="709864"/>
          </a:xfrm>
          <a:prstGeom prst="rect">
            <a:avLst/>
          </a:prstGeom>
          <a:solidFill>
            <a:srgbClr val="DBD0E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3071444" y="2764781"/>
            <a:ext cx="572339" cy="405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0.8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058943" y="3820713"/>
            <a:ext cx="572339" cy="405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0.4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693460" y="2808068"/>
            <a:ext cx="1146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영 점 사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693460" y="3861049"/>
            <a:ext cx="1146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영 점 팔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9" name="직선 연결선 78"/>
          <p:cNvCxnSpPr>
            <a:stCxn id="41" idx="6"/>
            <a:endCxn id="43" idx="2"/>
          </p:cNvCxnSpPr>
          <p:nvPr/>
        </p:nvCxnSpPr>
        <p:spPr bwMode="auto">
          <a:xfrm>
            <a:off x="1093391" y="4047673"/>
            <a:ext cx="1754998" cy="3175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0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751" y="2159226"/>
            <a:ext cx="1263505" cy="220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TextBox 80"/>
          <p:cNvSpPr txBox="1"/>
          <p:nvPr/>
        </p:nvSpPr>
        <p:spPr>
          <a:xfrm>
            <a:off x="4657709" y="2159226"/>
            <a:ext cx="2215517" cy="230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점을 </a:t>
            </a:r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드래그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옳은 답과 </a:t>
            </a:r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하세요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4439111" y="19261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87934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bg_more.svg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\lesson06\ops\ms_lesson06\images\ms_31_6_06_04_01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suhi_p_0301_06_0007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304415"/>
              </p:ext>
            </p:extLst>
          </p:nvPr>
        </p:nvGraphicFramePr>
        <p:xfrm>
          <a:off x="500727" y="271647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548295"/>
              </p:ext>
            </p:extLst>
          </p:nvPr>
        </p:nvGraphicFramePr>
        <p:xfrm>
          <a:off x="500727" y="375400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057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37" y="2434549"/>
            <a:ext cx="6620045" cy="221119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604986" y="1556792"/>
                <a:ext cx="6307274" cy="405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2000" i="1" spc="-150" smtClean="0">
                        <a:latin typeface="Cambria Math" panose="02040503050406030204" pitchFamily="18" charset="0"/>
                        <a:ea typeface="맑은 고딕" pitchFamily="50" charset="-127"/>
                      </a:rPr>
                      <m:t>같은</m:t>
                    </m:r>
                  </m:oMath>
                </a14:m>
                <a:r>
                  <a:rPr lang="ko-KR" altLang="en-US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것끼리 이어 보세요</a:t>
                </a:r>
                <a:r>
                  <a:rPr lang="en-US" altLang="ko-KR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86" y="1556792"/>
                <a:ext cx="6307274" cy="405945"/>
              </a:xfrm>
              <a:prstGeom prst="rect">
                <a:avLst/>
              </a:prstGeom>
              <a:blipFill rotWithShape="0">
                <a:blip r:embed="rId5"/>
                <a:stretch>
                  <a:fillRect l="-483" t="-5970" b="-253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2" name="그림 8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592796"/>
            <a:ext cx="357006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4499992" y="1152701"/>
            <a:ext cx="2441143" cy="360658"/>
            <a:chOff x="4355976" y="1169655"/>
            <a:chExt cx="2441143" cy="360658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57" name="순서도: 대체 처리 56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5643486" y="1169655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364634" y="1182858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순서도: 대체 처리 66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순서도: 대체 처리 7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>
              <a:spLocks noChangeArrowheads="1"/>
            </p:cNvSpPr>
            <p:nvPr/>
          </p:nvSpPr>
          <p:spPr bwMode="auto">
            <a:xfrm>
              <a:off x="5071686" y="1176507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6221516" y="1188191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6516216" y="123117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6505376" y="1179797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77" name="타원 76"/>
          <p:cNvSpPr/>
          <p:nvPr/>
        </p:nvSpPr>
        <p:spPr bwMode="auto">
          <a:xfrm>
            <a:off x="982773" y="2946721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cxnSp>
        <p:nvCxnSpPr>
          <p:cNvPr id="78" name="직선 연결선 77"/>
          <p:cNvCxnSpPr>
            <a:stCxn id="77" idx="5"/>
            <a:endCxn id="99" idx="1"/>
          </p:cNvCxnSpPr>
          <p:nvPr/>
        </p:nvCxnSpPr>
        <p:spPr bwMode="auto">
          <a:xfrm>
            <a:off x="1077191" y="3041139"/>
            <a:ext cx="1787398" cy="97060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751" y="2159226"/>
            <a:ext cx="1263505" cy="220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TextBox 79"/>
          <p:cNvSpPr txBox="1"/>
          <p:nvPr/>
        </p:nvSpPr>
        <p:spPr>
          <a:xfrm>
            <a:off x="4657709" y="2159226"/>
            <a:ext cx="2215517" cy="230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점을 </a:t>
            </a:r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드래그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옳은 답과 </a:t>
            </a:r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하세요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타원 96"/>
          <p:cNvSpPr/>
          <p:nvPr/>
        </p:nvSpPr>
        <p:spPr bwMode="auto">
          <a:xfrm>
            <a:off x="982773" y="3992364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98" name="타원 97"/>
          <p:cNvSpPr/>
          <p:nvPr/>
        </p:nvSpPr>
        <p:spPr bwMode="auto">
          <a:xfrm>
            <a:off x="2848389" y="2949896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99" name="타원 98"/>
          <p:cNvSpPr/>
          <p:nvPr/>
        </p:nvSpPr>
        <p:spPr bwMode="auto">
          <a:xfrm>
            <a:off x="2848389" y="3995539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100" name="타원 99"/>
          <p:cNvSpPr/>
          <p:nvPr/>
        </p:nvSpPr>
        <p:spPr bwMode="auto">
          <a:xfrm>
            <a:off x="3715111" y="2949102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101" name="타원 100"/>
          <p:cNvSpPr/>
          <p:nvPr/>
        </p:nvSpPr>
        <p:spPr bwMode="auto">
          <a:xfrm>
            <a:off x="3715111" y="3994745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110" name="타원 109"/>
          <p:cNvSpPr/>
          <p:nvPr/>
        </p:nvSpPr>
        <p:spPr bwMode="auto">
          <a:xfrm>
            <a:off x="5494594" y="2949102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111" name="타원 110"/>
          <p:cNvSpPr/>
          <p:nvPr/>
        </p:nvSpPr>
        <p:spPr bwMode="auto">
          <a:xfrm>
            <a:off x="5494594" y="3994745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cxnSp>
        <p:nvCxnSpPr>
          <p:cNvPr id="112" name="직선 연결선 111"/>
          <p:cNvCxnSpPr>
            <a:stCxn id="100" idx="5"/>
            <a:endCxn id="111" idx="1"/>
          </p:cNvCxnSpPr>
          <p:nvPr/>
        </p:nvCxnSpPr>
        <p:spPr bwMode="auto">
          <a:xfrm>
            <a:off x="3809529" y="3043520"/>
            <a:ext cx="1701265" cy="967425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3" name="직선 연결선 112"/>
          <p:cNvCxnSpPr>
            <a:stCxn id="97" idx="7"/>
            <a:endCxn id="98" idx="2"/>
          </p:cNvCxnSpPr>
          <p:nvPr/>
        </p:nvCxnSpPr>
        <p:spPr bwMode="auto">
          <a:xfrm flipV="1">
            <a:off x="1077191" y="3005205"/>
            <a:ext cx="1771198" cy="1003359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직선 연결선 113"/>
          <p:cNvCxnSpPr>
            <a:stCxn id="101" idx="7"/>
            <a:endCxn id="110" idx="3"/>
          </p:cNvCxnSpPr>
          <p:nvPr/>
        </p:nvCxnSpPr>
        <p:spPr bwMode="auto">
          <a:xfrm flipV="1">
            <a:off x="3809529" y="3043520"/>
            <a:ext cx="1701265" cy="967425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직사각형 15"/>
          <p:cNvSpPr/>
          <p:nvPr/>
        </p:nvSpPr>
        <p:spPr>
          <a:xfrm>
            <a:off x="388152" y="2683132"/>
            <a:ext cx="475448" cy="709864"/>
          </a:xfrm>
          <a:prstGeom prst="rect">
            <a:avLst/>
          </a:prstGeom>
          <a:solidFill>
            <a:srgbClr val="DBD0E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407019" y="3664435"/>
            <a:ext cx="475448" cy="709864"/>
          </a:xfrm>
          <a:prstGeom prst="rect">
            <a:avLst/>
          </a:prstGeom>
          <a:solidFill>
            <a:srgbClr val="DBD0E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>
            <a:off x="3082379" y="2799557"/>
            <a:ext cx="475448" cy="386597"/>
          </a:xfrm>
          <a:prstGeom prst="rect">
            <a:avLst/>
          </a:prstGeom>
          <a:solidFill>
            <a:srgbClr val="C1E6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>
            <a:off x="3062418" y="3799065"/>
            <a:ext cx="475448" cy="386597"/>
          </a:xfrm>
          <a:prstGeom prst="rect">
            <a:avLst/>
          </a:prstGeom>
          <a:solidFill>
            <a:srgbClr val="C1E6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5762496" y="3861049"/>
            <a:ext cx="950942" cy="435232"/>
          </a:xfrm>
          <a:prstGeom prst="rect">
            <a:avLst/>
          </a:prstGeom>
          <a:solidFill>
            <a:srgbClr val="FFE0E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/>
          <p:cNvSpPr/>
          <p:nvPr/>
        </p:nvSpPr>
        <p:spPr>
          <a:xfrm>
            <a:off x="5798131" y="2764067"/>
            <a:ext cx="950942" cy="435232"/>
          </a:xfrm>
          <a:prstGeom prst="rect">
            <a:avLst/>
          </a:prstGeom>
          <a:solidFill>
            <a:srgbClr val="FFE0E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3071444" y="2764781"/>
            <a:ext cx="572339" cy="405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0.3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058943" y="3820713"/>
            <a:ext cx="572339" cy="405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0.9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693460" y="2808068"/>
            <a:ext cx="1146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영 점 구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5693460" y="3861049"/>
            <a:ext cx="1146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영 점 삼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suhi_p_0301_06_0007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84~85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080927"/>
              </p:ext>
            </p:extLst>
          </p:nvPr>
        </p:nvGraphicFramePr>
        <p:xfrm>
          <a:off x="500727" y="271647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938741"/>
              </p:ext>
            </p:extLst>
          </p:nvPr>
        </p:nvGraphicFramePr>
        <p:xfrm>
          <a:off x="500727" y="375400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192745" y="3141844"/>
            <a:ext cx="6667165" cy="1686180"/>
            <a:chOff x="192745" y="3609020"/>
            <a:chExt cx="6667165" cy="1360066"/>
          </a:xfrm>
        </p:grpSpPr>
        <p:sp>
          <p:nvSpPr>
            <p:cNvPr id="83" name="직사각형 82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4" name="모서리가 둥근 직사각형 83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85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70" y="3692756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36" y="4329233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86"/>
          <p:cNvSpPr txBox="1"/>
          <p:nvPr/>
        </p:nvSpPr>
        <p:spPr>
          <a:xfrm>
            <a:off x="639308" y="3635732"/>
            <a:ext cx="547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는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소수로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0.9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이고 영 점 구라고 읽습니다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57938" y="4247800"/>
            <a:ext cx="547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는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소수로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0.3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이고 영 점 삼이라고 읽습니다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218766"/>
              </p:ext>
            </p:extLst>
          </p:nvPr>
        </p:nvGraphicFramePr>
        <p:xfrm>
          <a:off x="719572" y="3501008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202477"/>
              </p:ext>
            </p:extLst>
          </p:nvPr>
        </p:nvGraphicFramePr>
        <p:xfrm>
          <a:off x="755576" y="414782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19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604986" y="160499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수를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lvl="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21188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155778" y="508340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4696333" y="508983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5681916" y="5112461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4499992" y="1159553"/>
            <a:ext cx="2441143" cy="353806"/>
            <a:chOff x="4355976" y="1176507"/>
            <a:chExt cx="2441143" cy="353806"/>
          </a:xfrm>
        </p:grpSpPr>
        <p:sp>
          <p:nvSpPr>
            <p:cNvPr id="55" name="순서도: 대체 처리 54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931609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638848" y="1176507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364634" y="1182858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071686" y="1176507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6221516" y="1188191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6516216" y="123117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6505376" y="1179797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89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88" y="1628800"/>
            <a:ext cx="346824" cy="3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TextBox 90"/>
          <p:cNvSpPr txBox="1"/>
          <p:nvPr/>
        </p:nvSpPr>
        <p:spPr>
          <a:xfrm>
            <a:off x="714592" y="247938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개이면 분수로      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소수로       입니다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4684710" y="2411921"/>
            <a:ext cx="560829" cy="459665"/>
            <a:chOff x="2058387" y="4202763"/>
            <a:chExt cx="560829" cy="459665"/>
          </a:xfrm>
        </p:grpSpPr>
        <p:sp>
          <p:nvSpPr>
            <p:cNvPr id="95" name="직사각형 94"/>
            <p:cNvSpPr/>
            <p:nvPr/>
          </p:nvSpPr>
          <p:spPr>
            <a:xfrm>
              <a:off x="2058387" y="4293096"/>
              <a:ext cx="56082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0.8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6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3709" y="4202763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6" name="TextBox 105"/>
          <p:cNvSpPr txBox="1"/>
          <p:nvPr/>
        </p:nvSpPr>
        <p:spPr>
          <a:xfrm>
            <a:off x="611560" y="3460609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개이면 분수로      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소수로       입니다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9" name="그룹 118"/>
          <p:cNvGrpSpPr/>
          <p:nvPr/>
        </p:nvGrpSpPr>
        <p:grpSpPr>
          <a:xfrm>
            <a:off x="3239852" y="3176972"/>
            <a:ext cx="576064" cy="1006299"/>
            <a:chOff x="1760782" y="3365366"/>
            <a:chExt cx="778346" cy="1338079"/>
          </a:xfrm>
        </p:grpSpPr>
        <p:grpSp>
          <p:nvGrpSpPr>
            <p:cNvPr id="120" name="그룹 119"/>
            <p:cNvGrpSpPr/>
            <p:nvPr/>
          </p:nvGrpSpPr>
          <p:grpSpPr>
            <a:xfrm>
              <a:off x="1760782" y="3365366"/>
              <a:ext cx="639529" cy="1209217"/>
              <a:chOff x="1760782" y="3365366"/>
              <a:chExt cx="639529" cy="1209217"/>
            </a:xfrm>
          </p:grpSpPr>
          <p:cxnSp>
            <p:nvCxnSpPr>
              <p:cNvPr id="123" name="직선 연결선 122"/>
              <p:cNvCxnSpPr/>
              <p:nvPr/>
            </p:nvCxnSpPr>
            <p:spPr bwMode="auto">
              <a:xfrm>
                <a:off x="1766654" y="3964279"/>
                <a:ext cx="633657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4" name="직사각형 123"/>
              <p:cNvSpPr/>
              <p:nvPr/>
            </p:nvSpPr>
            <p:spPr>
              <a:xfrm>
                <a:off x="1760782" y="4083483"/>
                <a:ext cx="639529" cy="4911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10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>
                <a:off x="1760782" y="3365366"/>
                <a:ext cx="639529" cy="4911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21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1405" y="3439017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2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1893" y="444572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26" name="그룹 125"/>
          <p:cNvGrpSpPr/>
          <p:nvPr/>
        </p:nvGrpSpPr>
        <p:grpSpPr>
          <a:xfrm>
            <a:off x="4755033" y="3411086"/>
            <a:ext cx="560829" cy="459665"/>
            <a:chOff x="2058387" y="4202763"/>
            <a:chExt cx="560829" cy="459665"/>
          </a:xfrm>
        </p:grpSpPr>
        <p:sp>
          <p:nvSpPr>
            <p:cNvPr id="127" name="직사각형 126"/>
            <p:cNvSpPr/>
            <p:nvPr/>
          </p:nvSpPr>
          <p:spPr>
            <a:xfrm>
              <a:off x="2058387" y="4293096"/>
              <a:ext cx="56082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0.6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28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5394" y="4202763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29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suhi_p_0301_06_0007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84~85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32713"/>
              </p:ext>
            </p:extLst>
          </p:nvPr>
        </p:nvGraphicFramePr>
        <p:xfrm>
          <a:off x="690188" y="2331477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62" name="그림 6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95" y="2508831"/>
            <a:ext cx="178503" cy="210959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95" y="3555184"/>
            <a:ext cx="178503" cy="210959"/>
          </a:xfrm>
          <a:prstGeom prst="rect">
            <a:avLst/>
          </a:prstGeom>
        </p:spPr>
      </p:pic>
      <p:grpSp>
        <p:nvGrpSpPr>
          <p:cNvPr id="66" name="그룹 65"/>
          <p:cNvGrpSpPr/>
          <p:nvPr/>
        </p:nvGrpSpPr>
        <p:grpSpPr>
          <a:xfrm>
            <a:off x="3203848" y="2132856"/>
            <a:ext cx="576064" cy="1006299"/>
            <a:chOff x="1760782" y="3365366"/>
            <a:chExt cx="778346" cy="1338079"/>
          </a:xfrm>
        </p:grpSpPr>
        <p:grpSp>
          <p:nvGrpSpPr>
            <p:cNvPr id="67" name="그룹 66"/>
            <p:cNvGrpSpPr/>
            <p:nvPr/>
          </p:nvGrpSpPr>
          <p:grpSpPr>
            <a:xfrm>
              <a:off x="1760782" y="3365366"/>
              <a:ext cx="639529" cy="1209217"/>
              <a:chOff x="1760782" y="3365366"/>
              <a:chExt cx="639529" cy="1209217"/>
            </a:xfrm>
          </p:grpSpPr>
          <p:cxnSp>
            <p:nvCxnSpPr>
              <p:cNvPr id="71" name="직선 연결선 70"/>
              <p:cNvCxnSpPr/>
              <p:nvPr/>
            </p:nvCxnSpPr>
            <p:spPr bwMode="auto">
              <a:xfrm>
                <a:off x="1766654" y="3964279"/>
                <a:ext cx="633657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직사각형 71"/>
              <p:cNvSpPr/>
              <p:nvPr/>
            </p:nvSpPr>
            <p:spPr>
              <a:xfrm>
                <a:off x="1760782" y="4083483"/>
                <a:ext cx="639529" cy="4911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10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1760782" y="3365366"/>
                <a:ext cx="639529" cy="4911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8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68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1405" y="3439017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1893" y="444572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3" y="695549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_07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122837" y="53128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2477" y="1392188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수를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370087" y="2650416"/>
            <a:ext cx="355154" cy="9408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3982575" y="2650416"/>
            <a:ext cx="355154" cy="9408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6480476" y="2726591"/>
            <a:ext cx="355154" cy="9408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23" y="1425992"/>
            <a:ext cx="346824" cy="3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28" y="2554265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621177" y="2439046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개이면 분수로      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소수로       입니다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4764650" y="2389523"/>
            <a:ext cx="645059" cy="459665"/>
            <a:chOff x="2058387" y="4202763"/>
            <a:chExt cx="645059" cy="459665"/>
          </a:xfrm>
        </p:grpSpPr>
        <p:sp>
          <p:nvSpPr>
            <p:cNvPr id="68" name="직사각형 67"/>
            <p:cNvSpPr/>
            <p:nvPr/>
          </p:nvSpPr>
          <p:spPr>
            <a:xfrm>
              <a:off x="2058387" y="4293096"/>
              <a:ext cx="56082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0.7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0" name="Picture 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702" y="4202763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03" y="3661489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71"/>
          <p:cNvSpPr txBox="1"/>
          <p:nvPr/>
        </p:nvSpPr>
        <p:spPr>
          <a:xfrm>
            <a:off x="715084" y="3611969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개이면 분수로      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소수로       입니다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4685202" y="3544510"/>
            <a:ext cx="645059" cy="459665"/>
            <a:chOff x="2058387" y="4202763"/>
            <a:chExt cx="645059" cy="459665"/>
          </a:xfrm>
        </p:grpSpPr>
        <p:sp>
          <p:nvSpPr>
            <p:cNvPr id="75" name="직사각형 74"/>
            <p:cNvSpPr/>
            <p:nvPr/>
          </p:nvSpPr>
          <p:spPr>
            <a:xfrm>
              <a:off x="2058387" y="4293096"/>
              <a:ext cx="56082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0.9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0" name="Picture 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702" y="4202763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suhi_p_0301_06_0007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039002"/>
              </p:ext>
            </p:extLst>
          </p:nvPr>
        </p:nvGraphicFramePr>
        <p:xfrm>
          <a:off x="690188" y="346500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53" name="그룹 52"/>
          <p:cNvGrpSpPr/>
          <p:nvPr/>
        </p:nvGrpSpPr>
        <p:grpSpPr>
          <a:xfrm>
            <a:off x="3311860" y="3320988"/>
            <a:ext cx="576064" cy="1006299"/>
            <a:chOff x="1760782" y="3365366"/>
            <a:chExt cx="778346" cy="1338079"/>
          </a:xfrm>
        </p:grpSpPr>
        <p:grpSp>
          <p:nvGrpSpPr>
            <p:cNvPr id="54" name="그룹 53"/>
            <p:cNvGrpSpPr/>
            <p:nvPr/>
          </p:nvGrpSpPr>
          <p:grpSpPr>
            <a:xfrm>
              <a:off x="1760782" y="3365366"/>
              <a:ext cx="639529" cy="1209217"/>
              <a:chOff x="1760782" y="3365366"/>
              <a:chExt cx="639529" cy="1209217"/>
            </a:xfrm>
          </p:grpSpPr>
          <p:cxnSp>
            <p:nvCxnSpPr>
              <p:cNvPr id="63" name="직선 연결선 62"/>
              <p:cNvCxnSpPr/>
              <p:nvPr/>
            </p:nvCxnSpPr>
            <p:spPr bwMode="auto">
              <a:xfrm>
                <a:off x="1766654" y="3964279"/>
                <a:ext cx="633657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직사각형 75"/>
              <p:cNvSpPr/>
              <p:nvPr/>
            </p:nvSpPr>
            <p:spPr>
              <a:xfrm>
                <a:off x="1760782" y="4083483"/>
                <a:ext cx="639529" cy="4911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10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1760782" y="3365366"/>
                <a:ext cx="639529" cy="4911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9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56" name="Picture 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1405" y="3439017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1893" y="444572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9" name="그룹 78"/>
          <p:cNvGrpSpPr/>
          <p:nvPr/>
        </p:nvGrpSpPr>
        <p:grpSpPr>
          <a:xfrm>
            <a:off x="3275856" y="2132856"/>
            <a:ext cx="576064" cy="1006299"/>
            <a:chOff x="1760782" y="3365366"/>
            <a:chExt cx="778346" cy="1338079"/>
          </a:xfrm>
        </p:grpSpPr>
        <p:grpSp>
          <p:nvGrpSpPr>
            <p:cNvPr id="90" name="그룹 89"/>
            <p:cNvGrpSpPr/>
            <p:nvPr/>
          </p:nvGrpSpPr>
          <p:grpSpPr>
            <a:xfrm>
              <a:off x="1760782" y="3365366"/>
              <a:ext cx="639529" cy="1209217"/>
              <a:chOff x="1760782" y="3365366"/>
              <a:chExt cx="639529" cy="1209217"/>
            </a:xfrm>
          </p:grpSpPr>
          <p:cxnSp>
            <p:nvCxnSpPr>
              <p:cNvPr id="93" name="직선 연결선 92"/>
              <p:cNvCxnSpPr/>
              <p:nvPr/>
            </p:nvCxnSpPr>
            <p:spPr bwMode="auto">
              <a:xfrm>
                <a:off x="1766654" y="3964279"/>
                <a:ext cx="633657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4" name="직사각형 93"/>
              <p:cNvSpPr/>
              <p:nvPr/>
            </p:nvSpPr>
            <p:spPr>
              <a:xfrm>
                <a:off x="1760782" y="4083483"/>
                <a:ext cx="639529" cy="4911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10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1760782" y="3365366"/>
                <a:ext cx="639529" cy="4911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7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91" name="Picture 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1405" y="3439017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2" name="Picture 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1893" y="444572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2734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604986" y="160499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수를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21188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4499992" y="1159553"/>
            <a:ext cx="2441143" cy="353806"/>
            <a:chOff x="4355976" y="1176507"/>
            <a:chExt cx="2441143" cy="353806"/>
          </a:xfrm>
        </p:grpSpPr>
        <p:sp>
          <p:nvSpPr>
            <p:cNvPr id="55" name="순서도: 대체 처리 54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931609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638848" y="1176507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364634" y="1182858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071686" y="1176507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6221516" y="1188191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6516216" y="123117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6505376" y="1179797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89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88" y="1628800"/>
            <a:ext cx="346824" cy="3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TextBox 90"/>
          <p:cNvSpPr txBox="1"/>
          <p:nvPr/>
        </p:nvSpPr>
        <p:spPr>
          <a:xfrm>
            <a:off x="714592" y="247938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개이면 분수로      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소수로       입니다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4684710" y="2411921"/>
            <a:ext cx="560829" cy="459665"/>
            <a:chOff x="2058387" y="4202763"/>
            <a:chExt cx="560829" cy="459665"/>
          </a:xfrm>
        </p:grpSpPr>
        <p:sp>
          <p:nvSpPr>
            <p:cNvPr id="95" name="직사각형 94"/>
            <p:cNvSpPr/>
            <p:nvPr/>
          </p:nvSpPr>
          <p:spPr>
            <a:xfrm>
              <a:off x="2058387" y="4293096"/>
              <a:ext cx="56082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0.8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6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3709" y="4202763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6" name="TextBox 105"/>
          <p:cNvSpPr txBox="1"/>
          <p:nvPr/>
        </p:nvSpPr>
        <p:spPr>
          <a:xfrm>
            <a:off x="611560" y="3460609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개이면 분수로      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소수로       입니다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9" name="그룹 118"/>
          <p:cNvGrpSpPr/>
          <p:nvPr/>
        </p:nvGrpSpPr>
        <p:grpSpPr>
          <a:xfrm>
            <a:off x="3239852" y="3176972"/>
            <a:ext cx="576064" cy="1006299"/>
            <a:chOff x="1760782" y="3365366"/>
            <a:chExt cx="778346" cy="1338079"/>
          </a:xfrm>
        </p:grpSpPr>
        <p:grpSp>
          <p:nvGrpSpPr>
            <p:cNvPr id="120" name="그룹 119"/>
            <p:cNvGrpSpPr/>
            <p:nvPr/>
          </p:nvGrpSpPr>
          <p:grpSpPr>
            <a:xfrm>
              <a:off x="1760782" y="3365366"/>
              <a:ext cx="639529" cy="1209217"/>
              <a:chOff x="1760782" y="3365366"/>
              <a:chExt cx="639529" cy="1209217"/>
            </a:xfrm>
          </p:grpSpPr>
          <p:cxnSp>
            <p:nvCxnSpPr>
              <p:cNvPr id="123" name="직선 연결선 122"/>
              <p:cNvCxnSpPr/>
              <p:nvPr/>
            </p:nvCxnSpPr>
            <p:spPr bwMode="auto">
              <a:xfrm>
                <a:off x="1766654" y="3964279"/>
                <a:ext cx="633657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4" name="직사각형 123"/>
              <p:cNvSpPr/>
              <p:nvPr/>
            </p:nvSpPr>
            <p:spPr>
              <a:xfrm>
                <a:off x="1760782" y="4083483"/>
                <a:ext cx="639529" cy="4911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10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>
                <a:off x="1760782" y="3365366"/>
                <a:ext cx="639529" cy="4911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21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1405" y="3439017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2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1893" y="444572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26" name="그룹 125"/>
          <p:cNvGrpSpPr/>
          <p:nvPr/>
        </p:nvGrpSpPr>
        <p:grpSpPr>
          <a:xfrm>
            <a:off x="4755033" y="3411086"/>
            <a:ext cx="560829" cy="459665"/>
            <a:chOff x="2058387" y="4202763"/>
            <a:chExt cx="560829" cy="459665"/>
          </a:xfrm>
        </p:grpSpPr>
        <p:sp>
          <p:nvSpPr>
            <p:cNvPr id="127" name="직사각형 126"/>
            <p:cNvSpPr/>
            <p:nvPr/>
          </p:nvSpPr>
          <p:spPr>
            <a:xfrm>
              <a:off x="2058387" y="4293096"/>
              <a:ext cx="56082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0.6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28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5394" y="4202763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29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suhi_p_0301_06_0007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84~85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051309"/>
              </p:ext>
            </p:extLst>
          </p:nvPr>
        </p:nvGraphicFramePr>
        <p:xfrm>
          <a:off x="690188" y="2331477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62" name="그림 6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95" y="2508831"/>
            <a:ext cx="178503" cy="210959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95" y="3555184"/>
            <a:ext cx="178503" cy="210959"/>
          </a:xfrm>
          <a:prstGeom prst="rect">
            <a:avLst/>
          </a:prstGeom>
        </p:spPr>
      </p:pic>
      <p:grpSp>
        <p:nvGrpSpPr>
          <p:cNvPr id="66" name="그룹 65"/>
          <p:cNvGrpSpPr/>
          <p:nvPr/>
        </p:nvGrpSpPr>
        <p:grpSpPr>
          <a:xfrm>
            <a:off x="3203848" y="2132856"/>
            <a:ext cx="576064" cy="1006299"/>
            <a:chOff x="1760782" y="3365366"/>
            <a:chExt cx="778346" cy="1338079"/>
          </a:xfrm>
        </p:grpSpPr>
        <p:grpSp>
          <p:nvGrpSpPr>
            <p:cNvPr id="67" name="그룹 66"/>
            <p:cNvGrpSpPr/>
            <p:nvPr/>
          </p:nvGrpSpPr>
          <p:grpSpPr>
            <a:xfrm>
              <a:off x="1760782" y="3365366"/>
              <a:ext cx="639529" cy="1209217"/>
              <a:chOff x="1760782" y="3365366"/>
              <a:chExt cx="639529" cy="1209217"/>
            </a:xfrm>
          </p:grpSpPr>
          <p:cxnSp>
            <p:nvCxnSpPr>
              <p:cNvPr id="71" name="직선 연결선 70"/>
              <p:cNvCxnSpPr/>
              <p:nvPr/>
            </p:nvCxnSpPr>
            <p:spPr bwMode="auto">
              <a:xfrm>
                <a:off x="1766654" y="3964279"/>
                <a:ext cx="633657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직사각형 71"/>
              <p:cNvSpPr/>
              <p:nvPr/>
            </p:nvSpPr>
            <p:spPr>
              <a:xfrm>
                <a:off x="1760782" y="4083483"/>
                <a:ext cx="639529" cy="4911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10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1760782" y="3365366"/>
                <a:ext cx="639529" cy="4911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8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68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1405" y="3439017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1893" y="444572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5" name="TextBox 84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192745" y="3141844"/>
            <a:ext cx="6667165" cy="1686180"/>
            <a:chOff x="192745" y="3609020"/>
            <a:chExt cx="6667165" cy="1360066"/>
          </a:xfrm>
        </p:grpSpPr>
        <p:sp>
          <p:nvSpPr>
            <p:cNvPr id="92" name="직사각형 91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70" y="3692756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36" y="4329233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xtBox 98"/>
          <p:cNvSpPr txBox="1"/>
          <p:nvPr/>
        </p:nvSpPr>
        <p:spPr>
          <a:xfrm>
            <a:off x="639308" y="3635732"/>
            <a:ext cx="547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이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개이면 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분수로     이므로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소수로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0.8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57938" y="4247800"/>
            <a:ext cx="547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개이면 소수로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0.6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분수로     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493408"/>
              </p:ext>
            </p:extLst>
          </p:nvPr>
        </p:nvGraphicFramePr>
        <p:xfrm>
          <a:off x="755576" y="3501008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226290"/>
              </p:ext>
            </p:extLst>
          </p:nvPr>
        </p:nvGraphicFramePr>
        <p:xfrm>
          <a:off x="3059832" y="3501008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589214"/>
              </p:ext>
            </p:extLst>
          </p:nvPr>
        </p:nvGraphicFramePr>
        <p:xfrm>
          <a:off x="4896036" y="4111819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382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중요 표시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23568" y="52251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0990" y="1581553"/>
            <a:ext cx="63072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끈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m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똑같이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조각으로 나누어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그중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준호가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조각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세희가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조각을 사용했습니다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준호와 세희가 사용한 끈의 길이를 소수로 나타내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타원 45"/>
          <p:cNvSpPr/>
          <p:nvPr/>
        </p:nvSpPr>
        <p:spPr>
          <a:xfrm>
            <a:off x="133934" y="52220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572000" y="52251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3" y="1960177"/>
            <a:ext cx="420441" cy="354056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112989" y="19601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9" name="그룹 148"/>
          <p:cNvGrpSpPr/>
          <p:nvPr/>
        </p:nvGrpSpPr>
        <p:grpSpPr>
          <a:xfrm>
            <a:off x="4499992" y="1154564"/>
            <a:ext cx="2441143" cy="358795"/>
            <a:chOff x="4355976" y="1171518"/>
            <a:chExt cx="2441143" cy="358795"/>
          </a:xfrm>
        </p:grpSpPr>
        <p:sp>
          <p:nvSpPr>
            <p:cNvPr id="150" name="순서도: 대체 처리 149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순서도: 대체 처리 150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TextBox 151"/>
            <p:cNvSpPr txBox="1">
              <a:spLocks noChangeArrowheads="1"/>
            </p:cNvSpPr>
            <p:nvPr/>
          </p:nvSpPr>
          <p:spPr bwMode="auto">
            <a:xfrm>
              <a:off x="5932050" y="1172940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53" name="순서도: 대체 처리 152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TextBox 153"/>
            <p:cNvSpPr txBox="1">
              <a:spLocks noChangeArrowheads="1"/>
            </p:cNvSpPr>
            <p:nvPr/>
          </p:nvSpPr>
          <p:spPr bwMode="auto">
            <a:xfrm>
              <a:off x="5638848" y="1176507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5" name="순서도: 대체 처리 154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TextBox 155"/>
            <p:cNvSpPr txBox="1">
              <a:spLocks noChangeArrowheads="1"/>
            </p:cNvSpPr>
            <p:nvPr/>
          </p:nvSpPr>
          <p:spPr bwMode="auto">
            <a:xfrm>
              <a:off x="5364634" y="1182858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7" name="순서도: 대체 처리 156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TextBox 157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9" name="순서도: 대체 처리 158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TextBox 159"/>
            <p:cNvSpPr txBox="1">
              <a:spLocks noChangeArrowheads="1"/>
            </p:cNvSpPr>
            <p:nvPr/>
          </p:nvSpPr>
          <p:spPr bwMode="auto">
            <a:xfrm>
              <a:off x="5071686" y="1176507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61" name="TextBox 160"/>
            <p:cNvSpPr txBox="1">
              <a:spLocks noChangeArrowheads="1"/>
            </p:cNvSpPr>
            <p:nvPr/>
          </p:nvSpPr>
          <p:spPr bwMode="auto">
            <a:xfrm>
              <a:off x="6226292" y="1171518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62" name="순서도: 대체 처리 161"/>
            <p:cNvSpPr/>
            <p:nvPr/>
          </p:nvSpPr>
          <p:spPr>
            <a:xfrm>
              <a:off x="6516216" y="123117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TextBox 162"/>
            <p:cNvSpPr txBox="1">
              <a:spLocks noChangeArrowheads="1"/>
            </p:cNvSpPr>
            <p:nvPr/>
          </p:nvSpPr>
          <p:spPr bwMode="auto">
            <a:xfrm>
              <a:off x="6505376" y="1179797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990" y="2763206"/>
            <a:ext cx="5835722" cy="127143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311860" y="2763206"/>
            <a:ext cx="576064" cy="41376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3233133" y="2720899"/>
            <a:ext cx="733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m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1691680" y="4149080"/>
            <a:ext cx="806871" cy="44267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준호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3078616" y="4183945"/>
            <a:ext cx="733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67" name="그룹 166"/>
          <p:cNvGrpSpPr/>
          <p:nvPr/>
        </p:nvGrpSpPr>
        <p:grpSpPr>
          <a:xfrm>
            <a:off x="2541569" y="4073705"/>
            <a:ext cx="645059" cy="490443"/>
            <a:chOff x="2058387" y="4202763"/>
            <a:chExt cx="645059" cy="490443"/>
          </a:xfrm>
        </p:grpSpPr>
        <p:sp>
          <p:nvSpPr>
            <p:cNvPr id="168" name="직사각형 167"/>
            <p:cNvSpPr/>
            <p:nvPr/>
          </p:nvSpPr>
          <p:spPr>
            <a:xfrm>
              <a:off x="2058387" y="4293096"/>
              <a:ext cx="560829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0.6</a:t>
              </a:r>
              <a:endParaRPr lang="ko-KR" altLang="en-US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69" name="Picture 4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702" y="4202763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70" name="TextBox 169"/>
          <p:cNvSpPr txBox="1"/>
          <p:nvPr/>
        </p:nvSpPr>
        <p:spPr>
          <a:xfrm>
            <a:off x="3671900" y="4149080"/>
            <a:ext cx="806871" cy="44267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세희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5064913" y="4163580"/>
            <a:ext cx="733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2" name="그룹 171"/>
          <p:cNvGrpSpPr/>
          <p:nvPr/>
        </p:nvGrpSpPr>
        <p:grpSpPr>
          <a:xfrm>
            <a:off x="4527866" y="4053340"/>
            <a:ext cx="645059" cy="490443"/>
            <a:chOff x="2058387" y="4202763"/>
            <a:chExt cx="645059" cy="490443"/>
          </a:xfrm>
        </p:grpSpPr>
        <p:sp>
          <p:nvSpPr>
            <p:cNvPr id="173" name="직사각형 172"/>
            <p:cNvSpPr/>
            <p:nvPr/>
          </p:nvSpPr>
          <p:spPr>
            <a:xfrm>
              <a:off x="2058387" y="4293096"/>
              <a:ext cx="560829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0.4</a:t>
              </a:r>
              <a:endParaRPr lang="ko-KR" altLang="en-US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74" name="Picture 4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702" y="4202763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17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36538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\lesson06\ops\ms_lesson06\images\ms_31_6_06_06_01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suhi_p_0301_06_0007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84~85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620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4071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_07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376772"/>
            <a:ext cx="178503" cy="210959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1327831" y="5279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4966" y="1283231"/>
            <a:ext cx="63072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끈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m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똑같이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조각으로 나누어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그중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원우가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조각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세미가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조각을 사용했습니다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원우와 세미가 사용한 끈의 길이를 소수로 나타내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9" name="그림 10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990" y="2763206"/>
            <a:ext cx="5835722" cy="1271431"/>
          </a:xfrm>
          <a:prstGeom prst="rect">
            <a:avLst/>
          </a:prstGeom>
        </p:spPr>
      </p:pic>
      <p:sp>
        <p:nvSpPr>
          <p:cNvPr id="111" name="TextBox 110"/>
          <p:cNvSpPr txBox="1"/>
          <p:nvPr/>
        </p:nvSpPr>
        <p:spPr>
          <a:xfrm>
            <a:off x="1691680" y="4185084"/>
            <a:ext cx="806871" cy="44267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원우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076321" y="4236793"/>
            <a:ext cx="733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3" name="그룹 112"/>
          <p:cNvGrpSpPr/>
          <p:nvPr/>
        </p:nvGrpSpPr>
        <p:grpSpPr>
          <a:xfrm>
            <a:off x="2539274" y="4126553"/>
            <a:ext cx="645059" cy="490443"/>
            <a:chOff x="2058387" y="4202763"/>
            <a:chExt cx="645059" cy="490443"/>
          </a:xfrm>
        </p:grpSpPr>
        <p:sp>
          <p:nvSpPr>
            <p:cNvPr id="114" name="직사각형 113"/>
            <p:cNvSpPr/>
            <p:nvPr/>
          </p:nvSpPr>
          <p:spPr>
            <a:xfrm>
              <a:off x="2058387" y="4293096"/>
              <a:ext cx="560829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0.3</a:t>
              </a:r>
            </a:p>
          </p:txBody>
        </p:sp>
        <p:pic>
          <p:nvPicPr>
            <p:cNvPr id="115" name="Picture 4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702" y="4202763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6" name="TextBox 115"/>
          <p:cNvSpPr txBox="1"/>
          <p:nvPr/>
        </p:nvSpPr>
        <p:spPr>
          <a:xfrm>
            <a:off x="3677977" y="4196657"/>
            <a:ext cx="806871" cy="44267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세미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062618" y="4216428"/>
            <a:ext cx="733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4525571" y="4106188"/>
            <a:ext cx="645059" cy="490443"/>
            <a:chOff x="2058387" y="4202763"/>
            <a:chExt cx="645059" cy="490443"/>
          </a:xfrm>
        </p:grpSpPr>
        <p:sp>
          <p:nvSpPr>
            <p:cNvPr id="119" name="직사각형 118"/>
            <p:cNvSpPr/>
            <p:nvPr/>
          </p:nvSpPr>
          <p:spPr>
            <a:xfrm>
              <a:off x="2058387" y="4293096"/>
              <a:ext cx="560829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0.7</a:t>
              </a:r>
              <a:endParaRPr lang="ko-KR" altLang="en-US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20" name="Picture 4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702" y="4202763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직사각형 1"/>
          <p:cNvSpPr/>
          <p:nvPr/>
        </p:nvSpPr>
        <p:spPr>
          <a:xfrm>
            <a:off x="3311860" y="2743299"/>
            <a:ext cx="540060" cy="39766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3232891" y="2731525"/>
            <a:ext cx="733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m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2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70932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bg_more.svg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\lesson06\ops\ms_lesson06\images\ms_31_6_06_06_01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3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suhi_p_0301_06_0007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931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TextBox 81"/>
          <p:cNvSpPr txBox="1"/>
          <p:nvPr/>
        </p:nvSpPr>
        <p:spPr>
          <a:xfrm>
            <a:off x="640990" y="1581553"/>
            <a:ext cx="63072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끈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m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똑같이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조각으로 나누어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그중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준호가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조각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세희가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조각을 사용했습니다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준호와 세희가 사용한 끈의 길이를 소수로 나타내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3" y="1960177"/>
            <a:ext cx="420441" cy="354056"/>
          </a:xfrm>
          <a:prstGeom prst="rect">
            <a:avLst/>
          </a:prstGeom>
        </p:spPr>
      </p:pic>
      <p:sp>
        <p:nvSpPr>
          <p:cNvPr id="1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9" name="그룹 148"/>
          <p:cNvGrpSpPr/>
          <p:nvPr/>
        </p:nvGrpSpPr>
        <p:grpSpPr>
          <a:xfrm>
            <a:off x="4499992" y="1154564"/>
            <a:ext cx="2441143" cy="358795"/>
            <a:chOff x="4355976" y="1171518"/>
            <a:chExt cx="2441143" cy="358795"/>
          </a:xfrm>
        </p:grpSpPr>
        <p:sp>
          <p:nvSpPr>
            <p:cNvPr id="150" name="순서도: 대체 처리 149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순서도: 대체 처리 150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TextBox 151"/>
            <p:cNvSpPr txBox="1">
              <a:spLocks noChangeArrowheads="1"/>
            </p:cNvSpPr>
            <p:nvPr/>
          </p:nvSpPr>
          <p:spPr bwMode="auto">
            <a:xfrm>
              <a:off x="5932050" y="1172940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53" name="순서도: 대체 처리 152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TextBox 153"/>
            <p:cNvSpPr txBox="1">
              <a:spLocks noChangeArrowheads="1"/>
            </p:cNvSpPr>
            <p:nvPr/>
          </p:nvSpPr>
          <p:spPr bwMode="auto">
            <a:xfrm>
              <a:off x="5638848" y="1176507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5" name="순서도: 대체 처리 154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TextBox 155"/>
            <p:cNvSpPr txBox="1">
              <a:spLocks noChangeArrowheads="1"/>
            </p:cNvSpPr>
            <p:nvPr/>
          </p:nvSpPr>
          <p:spPr bwMode="auto">
            <a:xfrm>
              <a:off x="5364634" y="1182858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7" name="순서도: 대체 처리 156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TextBox 157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9" name="순서도: 대체 처리 158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TextBox 159"/>
            <p:cNvSpPr txBox="1">
              <a:spLocks noChangeArrowheads="1"/>
            </p:cNvSpPr>
            <p:nvPr/>
          </p:nvSpPr>
          <p:spPr bwMode="auto">
            <a:xfrm>
              <a:off x="5071686" y="1176507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61" name="TextBox 160"/>
            <p:cNvSpPr txBox="1">
              <a:spLocks noChangeArrowheads="1"/>
            </p:cNvSpPr>
            <p:nvPr/>
          </p:nvSpPr>
          <p:spPr bwMode="auto">
            <a:xfrm>
              <a:off x="6226292" y="1171518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62" name="순서도: 대체 처리 161"/>
            <p:cNvSpPr/>
            <p:nvPr/>
          </p:nvSpPr>
          <p:spPr>
            <a:xfrm>
              <a:off x="6516216" y="123117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TextBox 162"/>
            <p:cNvSpPr txBox="1">
              <a:spLocks noChangeArrowheads="1"/>
            </p:cNvSpPr>
            <p:nvPr/>
          </p:nvSpPr>
          <p:spPr bwMode="auto">
            <a:xfrm>
              <a:off x="6505376" y="1179797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990" y="2763206"/>
            <a:ext cx="5835722" cy="127143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311860" y="2763206"/>
            <a:ext cx="576064" cy="41376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3233133" y="2720899"/>
            <a:ext cx="733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m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1613353" y="4200178"/>
            <a:ext cx="733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준호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2790584" y="4183945"/>
            <a:ext cx="733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67" name="그룹 166"/>
          <p:cNvGrpSpPr/>
          <p:nvPr/>
        </p:nvGrpSpPr>
        <p:grpSpPr>
          <a:xfrm>
            <a:off x="2253537" y="4073705"/>
            <a:ext cx="645059" cy="490443"/>
            <a:chOff x="2058387" y="4202763"/>
            <a:chExt cx="645059" cy="490443"/>
          </a:xfrm>
        </p:grpSpPr>
        <p:sp>
          <p:nvSpPr>
            <p:cNvPr id="168" name="직사각형 167"/>
            <p:cNvSpPr/>
            <p:nvPr/>
          </p:nvSpPr>
          <p:spPr>
            <a:xfrm>
              <a:off x="2058387" y="4293096"/>
              <a:ext cx="560829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0.6</a:t>
              </a:r>
              <a:endParaRPr lang="ko-KR" altLang="en-US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69" name="Picture 4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702" y="4202763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70" name="TextBox 169"/>
          <p:cNvSpPr txBox="1"/>
          <p:nvPr/>
        </p:nvSpPr>
        <p:spPr>
          <a:xfrm>
            <a:off x="3599650" y="4179813"/>
            <a:ext cx="733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세희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4776881" y="4163580"/>
            <a:ext cx="733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2" name="그룹 171"/>
          <p:cNvGrpSpPr/>
          <p:nvPr/>
        </p:nvGrpSpPr>
        <p:grpSpPr>
          <a:xfrm>
            <a:off x="4239834" y="4053340"/>
            <a:ext cx="645059" cy="490443"/>
            <a:chOff x="2058387" y="4202763"/>
            <a:chExt cx="645059" cy="490443"/>
          </a:xfrm>
        </p:grpSpPr>
        <p:sp>
          <p:nvSpPr>
            <p:cNvPr id="173" name="직사각형 172"/>
            <p:cNvSpPr/>
            <p:nvPr/>
          </p:nvSpPr>
          <p:spPr>
            <a:xfrm>
              <a:off x="2058387" y="4293096"/>
              <a:ext cx="560829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0.4</a:t>
              </a:r>
              <a:endParaRPr lang="ko-KR" altLang="en-US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74" name="Picture 4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702" y="4202763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5" name="TextBox 44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92745" y="3141844"/>
            <a:ext cx="6667165" cy="1686180"/>
            <a:chOff x="192745" y="3609020"/>
            <a:chExt cx="6667165" cy="1360066"/>
          </a:xfrm>
        </p:grpSpPr>
        <p:sp>
          <p:nvSpPr>
            <p:cNvPr id="50" name="직사각형 49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278406" y="3903887"/>
            <a:ext cx="6473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m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똑같이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조각으로 나눈 것 중의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조각은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 m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suhi_p_0301_06_0007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84~85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148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중요 표시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23568" y="52251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0990" y="1581553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분수와 소수를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타원 45"/>
          <p:cNvSpPr/>
          <p:nvPr/>
        </p:nvSpPr>
        <p:spPr>
          <a:xfrm>
            <a:off x="133934" y="52220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572000" y="52251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3" y="1960177"/>
            <a:ext cx="420441" cy="354056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112989" y="19601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9" name="그룹 148"/>
          <p:cNvGrpSpPr/>
          <p:nvPr/>
        </p:nvGrpSpPr>
        <p:grpSpPr>
          <a:xfrm>
            <a:off x="4499992" y="1151634"/>
            <a:ext cx="2438949" cy="361725"/>
            <a:chOff x="4355976" y="1168588"/>
            <a:chExt cx="2438949" cy="361725"/>
          </a:xfrm>
        </p:grpSpPr>
        <p:sp>
          <p:nvSpPr>
            <p:cNvPr id="150" name="순서도: 대체 처리 149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순서도: 대체 처리 150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TextBox 151"/>
            <p:cNvSpPr txBox="1">
              <a:spLocks noChangeArrowheads="1"/>
            </p:cNvSpPr>
            <p:nvPr/>
          </p:nvSpPr>
          <p:spPr bwMode="auto">
            <a:xfrm>
              <a:off x="5932050" y="1172940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53" name="순서도: 대체 처리 152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TextBox 153"/>
            <p:cNvSpPr txBox="1">
              <a:spLocks noChangeArrowheads="1"/>
            </p:cNvSpPr>
            <p:nvPr/>
          </p:nvSpPr>
          <p:spPr bwMode="auto">
            <a:xfrm>
              <a:off x="5638848" y="1176507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5" name="순서도: 대체 처리 154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TextBox 155"/>
            <p:cNvSpPr txBox="1">
              <a:spLocks noChangeArrowheads="1"/>
            </p:cNvSpPr>
            <p:nvPr/>
          </p:nvSpPr>
          <p:spPr bwMode="auto">
            <a:xfrm>
              <a:off x="5364634" y="1182858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7" name="순서도: 대체 처리 156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TextBox 157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9" name="순서도: 대체 처리 158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TextBox 159"/>
            <p:cNvSpPr txBox="1">
              <a:spLocks noChangeArrowheads="1"/>
            </p:cNvSpPr>
            <p:nvPr/>
          </p:nvSpPr>
          <p:spPr bwMode="auto">
            <a:xfrm>
              <a:off x="5071686" y="1176507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61" name="TextBox 160"/>
            <p:cNvSpPr txBox="1">
              <a:spLocks noChangeArrowheads="1"/>
            </p:cNvSpPr>
            <p:nvPr/>
          </p:nvSpPr>
          <p:spPr bwMode="auto">
            <a:xfrm>
              <a:off x="6221548" y="1170764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62" name="순서도: 대체 처리 161"/>
            <p:cNvSpPr/>
            <p:nvPr/>
          </p:nvSpPr>
          <p:spPr>
            <a:xfrm>
              <a:off x="6516216" y="1231174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TextBox 162"/>
            <p:cNvSpPr txBox="1">
              <a:spLocks noChangeArrowheads="1"/>
            </p:cNvSpPr>
            <p:nvPr/>
          </p:nvSpPr>
          <p:spPr bwMode="auto">
            <a:xfrm>
              <a:off x="6503182" y="1168588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3311860" y="2763206"/>
            <a:ext cx="576064" cy="41376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7884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\lesson06\ops\ms_lesson06\images\ms_31_6_06_07_01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5" name="그림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19" y="1592796"/>
            <a:ext cx="348893" cy="348893"/>
          </a:xfrm>
          <a:prstGeom prst="rect">
            <a:avLst/>
          </a:prstGeom>
        </p:spPr>
      </p:pic>
      <p:pic>
        <p:nvPicPr>
          <p:cNvPr id="48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88" y="1592796"/>
            <a:ext cx="346824" cy="3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2074" y="1964481"/>
            <a:ext cx="5328668" cy="3008619"/>
          </a:xfrm>
          <a:prstGeom prst="rect">
            <a:avLst/>
          </a:prstGeom>
        </p:spPr>
      </p:pic>
      <p:grpSp>
        <p:nvGrpSpPr>
          <p:cNvPr id="50" name="그룹 49"/>
          <p:cNvGrpSpPr/>
          <p:nvPr/>
        </p:nvGrpSpPr>
        <p:grpSpPr>
          <a:xfrm>
            <a:off x="2195736" y="4041068"/>
            <a:ext cx="540060" cy="440520"/>
            <a:chOff x="2058387" y="4202763"/>
            <a:chExt cx="645059" cy="558987"/>
          </a:xfrm>
        </p:grpSpPr>
        <p:sp>
          <p:nvSpPr>
            <p:cNvPr id="51" name="직사각형 50"/>
            <p:cNvSpPr/>
            <p:nvPr/>
          </p:nvSpPr>
          <p:spPr>
            <a:xfrm>
              <a:off x="2058387" y="4293096"/>
              <a:ext cx="560828" cy="4686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2" name="Picture 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702" y="4202763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7" name="그룹 56"/>
          <p:cNvGrpSpPr/>
          <p:nvPr/>
        </p:nvGrpSpPr>
        <p:grpSpPr>
          <a:xfrm>
            <a:off x="2195736" y="4473116"/>
            <a:ext cx="540060" cy="440520"/>
            <a:chOff x="2058387" y="4202763"/>
            <a:chExt cx="645059" cy="558987"/>
          </a:xfrm>
        </p:grpSpPr>
        <p:sp>
          <p:nvSpPr>
            <p:cNvPr id="58" name="직사각형 57"/>
            <p:cNvSpPr/>
            <p:nvPr/>
          </p:nvSpPr>
          <p:spPr>
            <a:xfrm>
              <a:off x="2058387" y="4293096"/>
              <a:ext cx="560828" cy="4686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9" name="Picture 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702" y="4202763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1" name="그룹 60"/>
          <p:cNvGrpSpPr/>
          <p:nvPr/>
        </p:nvGrpSpPr>
        <p:grpSpPr>
          <a:xfrm>
            <a:off x="4391979" y="4274748"/>
            <a:ext cx="598319" cy="440520"/>
            <a:chOff x="1988801" y="4202763"/>
            <a:chExt cx="714645" cy="558987"/>
          </a:xfrm>
        </p:grpSpPr>
        <p:sp>
          <p:nvSpPr>
            <p:cNvPr id="62" name="직사각형 61"/>
            <p:cNvSpPr/>
            <p:nvPr/>
          </p:nvSpPr>
          <p:spPr>
            <a:xfrm>
              <a:off x="1988801" y="4293097"/>
              <a:ext cx="714645" cy="4686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0.4</a:t>
              </a:r>
              <a:endParaRPr lang="ko-KR" altLang="en-US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3" name="Picture 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702" y="4202763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5" name="그룹 64"/>
          <p:cNvGrpSpPr/>
          <p:nvPr/>
        </p:nvGrpSpPr>
        <p:grpSpPr>
          <a:xfrm>
            <a:off x="4444876" y="2917603"/>
            <a:ext cx="598319" cy="440520"/>
            <a:chOff x="1988801" y="4202763"/>
            <a:chExt cx="714645" cy="558987"/>
          </a:xfrm>
        </p:grpSpPr>
        <p:sp>
          <p:nvSpPr>
            <p:cNvPr id="66" name="직사각형 65"/>
            <p:cNvSpPr/>
            <p:nvPr/>
          </p:nvSpPr>
          <p:spPr>
            <a:xfrm>
              <a:off x="1988801" y="4293097"/>
              <a:ext cx="714645" cy="4686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0.8</a:t>
              </a:r>
              <a:endParaRPr lang="ko-KR" altLang="en-US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7" name="Picture 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702" y="4202763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9" name="그룹 68"/>
          <p:cNvGrpSpPr/>
          <p:nvPr/>
        </p:nvGrpSpPr>
        <p:grpSpPr>
          <a:xfrm>
            <a:off x="2204308" y="2694070"/>
            <a:ext cx="540060" cy="440520"/>
            <a:chOff x="2058387" y="4202763"/>
            <a:chExt cx="645059" cy="558987"/>
          </a:xfrm>
        </p:grpSpPr>
        <p:sp>
          <p:nvSpPr>
            <p:cNvPr id="70" name="직사각형 69"/>
            <p:cNvSpPr/>
            <p:nvPr/>
          </p:nvSpPr>
          <p:spPr>
            <a:xfrm>
              <a:off x="2058387" y="4293096"/>
              <a:ext cx="560828" cy="4686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1" name="Picture 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702" y="4202763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2" name="그룹 71"/>
          <p:cNvGrpSpPr/>
          <p:nvPr/>
        </p:nvGrpSpPr>
        <p:grpSpPr>
          <a:xfrm>
            <a:off x="2204308" y="3126118"/>
            <a:ext cx="540060" cy="440520"/>
            <a:chOff x="2058387" y="4202763"/>
            <a:chExt cx="645059" cy="558987"/>
          </a:xfrm>
        </p:grpSpPr>
        <p:sp>
          <p:nvSpPr>
            <p:cNvPr id="73" name="직사각형 72"/>
            <p:cNvSpPr/>
            <p:nvPr/>
          </p:nvSpPr>
          <p:spPr>
            <a:xfrm>
              <a:off x="2058387" y="4293096"/>
              <a:ext cx="560828" cy="4686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5" name="Picture 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702" y="4202763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모서리가 둥근 직사각형 4"/>
          <p:cNvSpPr/>
          <p:nvPr/>
        </p:nvSpPr>
        <p:spPr>
          <a:xfrm>
            <a:off x="3311860" y="3062929"/>
            <a:ext cx="482767" cy="215932"/>
          </a:xfrm>
          <a:prstGeom prst="roundRect">
            <a:avLst/>
          </a:prstGeom>
          <a:solidFill>
            <a:srgbClr val="A6D2D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3307670" y="4319524"/>
            <a:ext cx="482767" cy="477627"/>
          </a:xfrm>
          <a:prstGeom prst="roundRect">
            <a:avLst/>
          </a:prstGeom>
          <a:solidFill>
            <a:srgbClr val="B6D7E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3271807" y="2949924"/>
            <a:ext cx="686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0.2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suhi_p_0301_06_0007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84~85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121907"/>
              </p:ext>
            </p:extLst>
          </p:nvPr>
        </p:nvGraphicFramePr>
        <p:xfrm>
          <a:off x="3405037" y="4205937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275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092338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/>
                <a:gridCol w="3689290"/>
                <a:gridCol w="1258111"/>
                <a:gridCol w="1154157"/>
                <a:gridCol w="1944215"/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suhi_p_0301_06_0007.html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84~85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4071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_07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376772"/>
            <a:ext cx="178503" cy="210959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1327831" y="5279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311860" y="2743299"/>
            <a:ext cx="540060" cy="39766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35825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bg_more.png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\lesson06\ops\ms_lesson06\images\ms_31_6_06_07_01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359532" y="1304764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분수와 소수를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30" y="1316007"/>
            <a:ext cx="346824" cy="3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2074" y="1964481"/>
            <a:ext cx="5328668" cy="3008619"/>
          </a:xfrm>
          <a:prstGeom prst="rect">
            <a:avLst/>
          </a:prstGeom>
        </p:spPr>
      </p:pic>
      <p:grpSp>
        <p:nvGrpSpPr>
          <p:cNvPr id="34" name="그룹 33"/>
          <p:cNvGrpSpPr/>
          <p:nvPr/>
        </p:nvGrpSpPr>
        <p:grpSpPr>
          <a:xfrm>
            <a:off x="2195736" y="4041064"/>
            <a:ext cx="540060" cy="440521"/>
            <a:chOff x="2058387" y="4202763"/>
            <a:chExt cx="645059" cy="558989"/>
          </a:xfrm>
        </p:grpSpPr>
        <p:sp>
          <p:nvSpPr>
            <p:cNvPr id="35" name="직사각형 34"/>
            <p:cNvSpPr/>
            <p:nvPr/>
          </p:nvSpPr>
          <p:spPr>
            <a:xfrm>
              <a:off x="2058387" y="4293097"/>
              <a:ext cx="560828" cy="4686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6" name="Picture 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702" y="4202763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7" name="그룹 36"/>
          <p:cNvGrpSpPr/>
          <p:nvPr/>
        </p:nvGrpSpPr>
        <p:grpSpPr>
          <a:xfrm>
            <a:off x="2195736" y="4473116"/>
            <a:ext cx="540060" cy="440520"/>
            <a:chOff x="2058387" y="4202763"/>
            <a:chExt cx="645059" cy="558987"/>
          </a:xfrm>
        </p:grpSpPr>
        <p:sp>
          <p:nvSpPr>
            <p:cNvPr id="38" name="직사각형 37"/>
            <p:cNvSpPr/>
            <p:nvPr/>
          </p:nvSpPr>
          <p:spPr>
            <a:xfrm>
              <a:off x="2058387" y="4293096"/>
              <a:ext cx="560828" cy="4686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9" name="Picture 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702" y="4202763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0" name="그룹 39"/>
          <p:cNvGrpSpPr/>
          <p:nvPr/>
        </p:nvGrpSpPr>
        <p:grpSpPr>
          <a:xfrm>
            <a:off x="4391979" y="4274748"/>
            <a:ext cx="598319" cy="440520"/>
            <a:chOff x="1988801" y="4202763"/>
            <a:chExt cx="714645" cy="558987"/>
          </a:xfrm>
        </p:grpSpPr>
        <p:sp>
          <p:nvSpPr>
            <p:cNvPr id="41" name="직사각형 40"/>
            <p:cNvSpPr/>
            <p:nvPr/>
          </p:nvSpPr>
          <p:spPr>
            <a:xfrm>
              <a:off x="1988801" y="4293097"/>
              <a:ext cx="714645" cy="4686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0.8</a:t>
              </a:r>
              <a:endParaRPr lang="ko-KR" altLang="en-US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2" name="Picture 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702" y="4202763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3" name="그룹 42"/>
          <p:cNvGrpSpPr/>
          <p:nvPr/>
        </p:nvGrpSpPr>
        <p:grpSpPr>
          <a:xfrm>
            <a:off x="4444876" y="2917603"/>
            <a:ext cx="598319" cy="440520"/>
            <a:chOff x="1988801" y="4202763"/>
            <a:chExt cx="714645" cy="558987"/>
          </a:xfrm>
        </p:grpSpPr>
        <p:sp>
          <p:nvSpPr>
            <p:cNvPr id="44" name="직사각형 43"/>
            <p:cNvSpPr/>
            <p:nvPr/>
          </p:nvSpPr>
          <p:spPr>
            <a:xfrm>
              <a:off x="1988801" y="4293097"/>
              <a:ext cx="714645" cy="4686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0.6</a:t>
              </a:r>
              <a:endParaRPr lang="ko-KR" altLang="en-US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5" name="Picture 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702" y="4202763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6" name="그룹 45"/>
          <p:cNvGrpSpPr/>
          <p:nvPr/>
        </p:nvGrpSpPr>
        <p:grpSpPr>
          <a:xfrm>
            <a:off x="2204308" y="2694069"/>
            <a:ext cx="540060" cy="440523"/>
            <a:chOff x="2058387" y="4202763"/>
            <a:chExt cx="645059" cy="558991"/>
          </a:xfrm>
        </p:grpSpPr>
        <p:sp>
          <p:nvSpPr>
            <p:cNvPr id="47" name="직사각형 46"/>
            <p:cNvSpPr/>
            <p:nvPr/>
          </p:nvSpPr>
          <p:spPr>
            <a:xfrm>
              <a:off x="2058387" y="4293100"/>
              <a:ext cx="560828" cy="4686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9" name="Picture 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702" y="4202763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0" name="그룹 49"/>
          <p:cNvGrpSpPr/>
          <p:nvPr/>
        </p:nvGrpSpPr>
        <p:grpSpPr>
          <a:xfrm>
            <a:off x="2204308" y="3126118"/>
            <a:ext cx="540060" cy="440520"/>
            <a:chOff x="2058387" y="4202763"/>
            <a:chExt cx="645059" cy="558987"/>
          </a:xfrm>
        </p:grpSpPr>
        <p:sp>
          <p:nvSpPr>
            <p:cNvPr id="52" name="직사각형 51"/>
            <p:cNvSpPr/>
            <p:nvPr/>
          </p:nvSpPr>
          <p:spPr>
            <a:xfrm>
              <a:off x="2058387" y="4293096"/>
              <a:ext cx="560828" cy="4686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3" name="Picture 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702" y="4202763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9" name="모서리가 둥근 직사각형 58"/>
          <p:cNvSpPr/>
          <p:nvPr/>
        </p:nvSpPr>
        <p:spPr>
          <a:xfrm>
            <a:off x="3311860" y="3062929"/>
            <a:ext cx="482767" cy="215932"/>
          </a:xfrm>
          <a:prstGeom prst="roundRect">
            <a:avLst/>
          </a:prstGeom>
          <a:solidFill>
            <a:srgbClr val="A6D2D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3307670" y="4319524"/>
            <a:ext cx="482767" cy="477627"/>
          </a:xfrm>
          <a:prstGeom prst="roundRect">
            <a:avLst/>
          </a:prstGeom>
          <a:solidFill>
            <a:srgbClr val="B6D7E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3263733" y="2956885"/>
            <a:ext cx="686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0.3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suhi_p_0301_06_0007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689169"/>
              </p:ext>
            </p:extLst>
          </p:nvPr>
        </p:nvGraphicFramePr>
        <p:xfrm>
          <a:off x="3405037" y="4205937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937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TextBox 81"/>
          <p:cNvSpPr txBox="1"/>
          <p:nvPr/>
        </p:nvSpPr>
        <p:spPr>
          <a:xfrm>
            <a:off x="640990" y="1581553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분수와 소수를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3" y="1960177"/>
            <a:ext cx="420441" cy="354056"/>
          </a:xfrm>
          <a:prstGeom prst="rect">
            <a:avLst/>
          </a:prstGeom>
        </p:spPr>
      </p:pic>
      <p:sp>
        <p:nvSpPr>
          <p:cNvPr id="1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9" name="그룹 148"/>
          <p:cNvGrpSpPr/>
          <p:nvPr/>
        </p:nvGrpSpPr>
        <p:grpSpPr>
          <a:xfrm>
            <a:off x="4499992" y="1151634"/>
            <a:ext cx="2438949" cy="361725"/>
            <a:chOff x="4355976" y="1168588"/>
            <a:chExt cx="2438949" cy="361725"/>
          </a:xfrm>
        </p:grpSpPr>
        <p:sp>
          <p:nvSpPr>
            <p:cNvPr id="150" name="순서도: 대체 처리 149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순서도: 대체 처리 150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TextBox 151"/>
            <p:cNvSpPr txBox="1">
              <a:spLocks noChangeArrowheads="1"/>
            </p:cNvSpPr>
            <p:nvPr/>
          </p:nvSpPr>
          <p:spPr bwMode="auto">
            <a:xfrm>
              <a:off x="5932050" y="1172940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53" name="순서도: 대체 처리 152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TextBox 153"/>
            <p:cNvSpPr txBox="1">
              <a:spLocks noChangeArrowheads="1"/>
            </p:cNvSpPr>
            <p:nvPr/>
          </p:nvSpPr>
          <p:spPr bwMode="auto">
            <a:xfrm>
              <a:off x="5638848" y="1176507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5" name="순서도: 대체 처리 154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TextBox 155"/>
            <p:cNvSpPr txBox="1">
              <a:spLocks noChangeArrowheads="1"/>
            </p:cNvSpPr>
            <p:nvPr/>
          </p:nvSpPr>
          <p:spPr bwMode="auto">
            <a:xfrm>
              <a:off x="5364634" y="1182858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7" name="순서도: 대체 처리 156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TextBox 157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9" name="순서도: 대체 처리 158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TextBox 159"/>
            <p:cNvSpPr txBox="1">
              <a:spLocks noChangeArrowheads="1"/>
            </p:cNvSpPr>
            <p:nvPr/>
          </p:nvSpPr>
          <p:spPr bwMode="auto">
            <a:xfrm>
              <a:off x="5071686" y="1176507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61" name="TextBox 160"/>
            <p:cNvSpPr txBox="1">
              <a:spLocks noChangeArrowheads="1"/>
            </p:cNvSpPr>
            <p:nvPr/>
          </p:nvSpPr>
          <p:spPr bwMode="auto">
            <a:xfrm>
              <a:off x="6221548" y="1170764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62" name="순서도: 대체 처리 161"/>
            <p:cNvSpPr/>
            <p:nvPr/>
          </p:nvSpPr>
          <p:spPr>
            <a:xfrm>
              <a:off x="6516216" y="1231174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TextBox 162"/>
            <p:cNvSpPr txBox="1">
              <a:spLocks noChangeArrowheads="1"/>
            </p:cNvSpPr>
            <p:nvPr/>
          </p:nvSpPr>
          <p:spPr bwMode="auto">
            <a:xfrm>
              <a:off x="6503182" y="1168588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3311860" y="2763206"/>
            <a:ext cx="576064" cy="41376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19" y="1592796"/>
            <a:ext cx="348893" cy="348893"/>
          </a:xfrm>
          <a:prstGeom prst="rect">
            <a:avLst/>
          </a:prstGeom>
        </p:spPr>
      </p:pic>
      <p:pic>
        <p:nvPicPr>
          <p:cNvPr id="48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88" y="1592796"/>
            <a:ext cx="346824" cy="3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2074" y="1964481"/>
            <a:ext cx="5328668" cy="3008619"/>
          </a:xfrm>
          <a:prstGeom prst="rect">
            <a:avLst/>
          </a:prstGeom>
        </p:spPr>
      </p:pic>
      <p:grpSp>
        <p:nvGrpSpPr>
          <p:cNvPr id="50" name="그룹 49"/>
          <p:cNvGrpSpPr/>
          <p:nvPr/>
        </p:nvGrpSpPr>
        <p:grpSpPr>
          <a:xfrm>
            <a:off x="2195736" y="4041068"/>
            <a:ext cx="540060" cy="440520"/>
            <a:chOff x="2058387" y="4202763"/>
            <a:chExt cx="645059" cy="558987"/>
          </a:xfrm>
        </p:grpSpPr>
        <p:sp>
          <p:nvSpPr>
            <p:cNvPr id="51" name="직사각형 50"/>
            <p:cNvSpPr/>
            <p:nvPr/>
          </p:nvSpPr>
          <p:spPr>
            <a:xfrm>
              <a:off x="2058387" y="4293096"/>
              <a:ext cx="560828" cy="4686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2" name="Picture 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702" y="4202763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7" name="그룹 56"/>
          <p:cNvGrpSpPr/>
          <p:nvPr/>
        </p:nvGrpSpPr>
        <p:grpSpPr>
          <a:xfrm>
            <a:off x="2195736" y="4473116"/>
            <a:ext cx="540060" cy="440520"/>
            <a:chOff x="2058387" y="4202763"/>
            <a:chExt cx="645059" cy="558987"/>
          </a:xfrm>
        </p:grpSpPr>
        <p:sp>
          <p:nvSpPr>
            <p:cNvPr id="58" name="직사각형 57"/>
            <p:cNvSpPr/>
            <p:nvPr/>
          </p:nvSpPr>
          <p:spPr>
            <a:xfrm>
              <a:off x="2058387" y="4293096"/>
              <a:ext cx="560828" cy="4686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9" name="Picture 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702" y="4202763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1" name="그룹 60"/>
          <p:cNvGrpSpPr/>
          <p:nvPr/>
        </p:nvGrpSpPr>
        <p:grpSpPr>
          <a:xfrm>
            <a:off x="4391979" y="4274748"/>
            <a:ext cx="598319" cy="440520"/>
            <a:chOff x="1988801" y="4202763"/>
            <a:chExt cx="714645" cy="558987"/>
          </a:xfrm>
        </p:grpSpPr>
        <p:sp>
          <p:nvSpPr>
            <p:cNvPr id="62" name="직사각형 61"/>
            <p:cNvSpPr/>
            <p:nvPr/>
          </p:nvSpPr>
          <p:spPr>
            <a:xfrm>
              <a:off x="1988801" y="4293097"/>
              <a:ext cx="714645" cy="4686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0.4</a:t>
              </a:r>
              <a:endParaRPr lang="ko-KR" altLang="en-US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3" name="Picture 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702" y="4202763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5" name="그룹 64"/>
          <p:cNvGrpSpPr/>
          <p:nvPr/>
        </p:nvGrpSpPr>
        <p:grpSpPr>
          <a:xfrm>
            <a:off x="4444876" y="2917603"/>
            <a:ext cx="598319" cy="440520"/>
            <a:chOff x="1988801" y="4202763"/>
            <a:chExt cx="714645" cy="558987"/>
          </a:xfrm>
        </p:grpSpPr>
        <p:sp>
          <p:nvSpPr>
            <p:cNvPr id="66" name="직사각형 65"/>
            <p:cNvSpPr/>
            <p:nvPr/>
          </p:nvSpPr>
          <p:spPr>
            <a:xfrm>
              <a:off x="1988801" y="4293097"/>
              <a:ext cx="714645" cy="4686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0.8</a:t>
              </a:r>
              <a:endParaRPr lang="ko-KR" altLang="en-US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7" name="Picture 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702" y="4202763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9" name="그룹 68"/>
          <p:cNvGrpSpPr/>
          <p:nvPr/>
        </p:nvGrpSpPr>
        <p:grpSpPr>
          <a:xfrm>
            <a:off x="2204308" y="2694070"/>
            <a:ext cx="540060" cy="440520"/>
            <a:chOff x="2058387" y="4202763"/>
            <a:chExt cx="645059" cy="558987"/>
          </a:xfrm>
        </p:grpSpPr>
        <p:sp>
          <p:nvSpPr>
            <p:cNvPr id="70" name="직사각형 69"/>
            <p:cNvSpPr/>
            <p:nvPr/>
          </p:nvSpPr>
          <p:spPr>
            <a:xfrm>
              <a:off x="2058387" y="4293096"/>
              <a:ext cx="560828" cy="4686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1" name="Picture 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702" y="4202763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2" name="그룹 71"/>
          <p:cNvGrpSpPr/>
          <p:nvPr/>
        </p:nvGrpSpPr>
        <p:grpSpPr>
          <a:xfrm>
            <a:off x="2204308" y="3126118"/>
            <a:ext cx="540060" cy="440520"/>
            <a:chOff x="2058387" y="4202763"/>
            <a:chExt cx="645059" cy="558987"/>
          </a:xfrm>
        </p:grpSpPr>
        <p:sp>
          <p:nvSpPr>
            <p:cNvPr id="73" name="직사각형 72"/>
            <p:cNvSpPr/>
            <p:nvPr/>
          </p:nvSpPr>
          <p:spPr>
            <a:xfrm>
              <a:off x="2058387" y="4293096"/>
              <a:ext cx="560828" cy="4686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5" name="Picture 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702" y="4202763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모서리가 둥근 직사각형 4"/>
          <p:cNvSpPr/>
          <p:nvPr/>
        </p:nvSpPr>
        <p:spPr>
          <a:xfrm>
            <a:off x="3311860" y="3062929"/>
            <a:ext cx="482767" cy="215932"/>
          </a:xfrm>
          <a:prstGeom prst="roundRect">
            <a:avLst/>
          </a:prstGeom>
          <a:solidFill>
            <a:srgbClr val="A6D2D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3307670" y="4319524"/>
            <a:ext cx="482767" cy="477627"/>
          </a:xfrm>
          <a:prstGeom prst="roundRect">
            <a:avLst/>
          </a:prstGeom>
          <a:solidFill>
            <a:srgbClr val="B6D7E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3271807" y="2949924"/>
            <a:ext cx="686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0.2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직사각형 79"/>
              <p:cNvSpPr/>
              <p:nvPr/>
            </p:nvSpPr>
            <p:spPr>
              <a:xfrm>
                <a:off x="3270594" y="4209565"/>
                <a:ext cx="516488" cy="6694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 spc="-150" smtClean="0"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2000" b="0" i="1" spc="-150" smtClean="0"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2</m:t>
                          </m:r>
                        </m:num>
                        <m:den>
                          <m:r>
                            <a:rPr lang="en-US" altLang="ko-KR" sz="2000" b="0" i="1" spc="-150" smtClean="0"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80" name="직사각형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594" y="4209565"/>
                <a:ext cx="516488" cy="66947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192745" y="3141844"/>
            <a:ext cx="6667165" cy="1686180"/>
            <a:chOff x="192745" y="3609020"/>
            <a:chExt cx="6667165" cy="1360066"/>
          </a:xfrm>
        </p:grpSpPr>
        <p:sp>
          <p:nvSpPr>
            <p:cNvPr id="83" name="직사각형 82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4" name="모서리가 둥근 직사각형 83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338478" y="3537012"/>
            <a:ext cx="5818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이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개이면 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분수로     이므로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소수로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0.4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개면 소수로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0.8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분수로     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suhi_p_0301_06_0007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84~85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429603"/>
              </p:ext>
            </p:extLst>
          </p:nvPr>
        </p:nvGraphicFramePr>
        <p:xfrm>
          <a:off x="448849" y="360902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844286"/>
              </p:ext>
            </p:extLst>
          </p:nvPr>
        </p:nvGraphicFramePr>
        <p:xfrm>
          <a:off x="2744368" y="3566638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673881"/>
              </p:ext>
            </p:extLst>
          </p:nvPr>
        </p:nvGraphicFramePr>
        <p:xfrm>
          <a:off x="4355976" y="4106429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88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08" y="3825044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4402662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51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suhi_p_0301_06_0007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52" y="1531380"/>
            <a:ext cx="1424098" cy="458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961322"/>
              </p:ext>
            </p:extLst>
          </p:nvPr>
        </p:nvGraphicFramePr>
        <p:xfrm>
          <a:off x="177404" y="6195091"/>
          <a:ext cx="6734856" cy="411480"/>
        </p:xfrm>
        <a:graphic>
          <a:graphicData uri="http://schemas.openxmlformats.org/drawingml/2006/table">
            <a:tbl>
              <a:tblPr/>
              <a:tblGrid>
                <a:gridCol w="1429718"/>
                <a:gridCol w="5305138"/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content.png</a:t>
                      </a:r>
                    </a:p>
                    <a:p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박만구 수학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3-1 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\lesson06\ops\ms_lesson06\images\ms_31_6_06_01_01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7" name="TextBox 86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개념정리 페이지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84~85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257452" y="179148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04" y="2780928"/>
            <a:ext cx="6732240" cy="1133333"/>
          </a:xfrm>
          <a:prstGeom prst="rect">
            <a:avLst/>
          </a:prstGeom>
        </p:spPr>
      </p:pic>
      <p:grpSp>
        <p:nvGrpSpPr>
          <p:cNvPr id="27" name="그룹 26"/>
          <p:cNvGrpSpPr/>
          <p:nvPr/>
        </p:nvGrpSpPr>
        <p:grpSpPr>
          <a:xfrm>
            <a:off x="4489613" y="1162843"/>
            <a:ext cx="2451522" cy="357945"/>
            <a:chOff x="4345597" y="1179797"/>
            <a:chExt cx="2451522" cy="357945"/>
          </a:xfrm>
        </p:grpSpPr>
        <p:sp>
          <p:nvSpPr>
            <p:cNvPr id="28" name="순서도: 대체 처리 27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순서도: 대체 처리 28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31" name="순서도: 대체 처리 30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순서도: 대체 처리 32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순서도: 대체 처리 34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>
              <a:spLocks noChangeArrowheads="1"/>
            </p:cNvSpPr>
            <p:nvPr/>
          </p:nvSpPr>
          <p:spPr bwMode="auto">
            <a:xfrm>
              <a:off x="4345597" y="1191493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순서도: 대체 처리 36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>
              <a:spLocks noChangeArrowheads="1"/>
            </p:cNvSpPr>
            <p:nvPr/>
          </p:nvSpPr>
          <p:spPr bwMode="auto">
            <a:xfrm>
              <a:off x="5071534" y="1191493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6221516" y="1188191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6516216" y="123117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6505376" y="1179797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lvl="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lvl="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42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77706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\lesson06\ops\ms_lesson06\images\ms_31_6_06_02_01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604986" y="1520788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수를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556792"/>
            <a:ext cx="348893" cy="357006"/>
          </a:xfrm>
          <a:prstGeom prst="rect">
            <a:avLst/>
          </a:prstGeom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66" y="1562883"/>
            <a:ext cx="343833" cy="34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타원 86"/>
          <p:cNvSpPr/>
          <p:nvPr/>
        </p:nvSpPr>
        <p:spPr>
          <a:xfrm>
            <a:off x="5929004" y="5151679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4499992" y="1162843"/>
            <a:ext cx="2441143" cy="351583"/>
            <a:chOff x="4355976" y="1179797"/>
            <a:chExt cx="2441143" cy="351583"/>
          </a:xfrm>
        </p:grpSpPr>
        <p:sp>
          <p:nvSpPr>
            <p:cNvPr id="94" name="순서도: 대체 처리 93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6221516" y="1188191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6516216" y="123117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6505376" y="1179797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90" name="직사각형 89"/>
          <p:cNvSpPr/>
          <p:nvPr/>
        </p:nvSpPr>
        <p:spPr>
          <a:xfrm>
            <a:off x="3894174" y="4956071"/>
            <a:ext cx="540060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0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87680" y="513325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4843011" y="5151679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085" y="2507524"/>
            <a:ext cx="6173338" cy="1568767"/>
          </a:xfrm>
          <a:prstGeom prst="rect">
            <a:avLst/>
          </a:prstGeom>
        </p:spPr>
      </p:pic>
      <p:sp>
        <p:nvSpPr>
          <p:cNvPr id="81" name="직사각형 80"/>
          <p:cNvSpPr/>
          <p:nvPr/>
        </p:nvSpPr>
        <p:spPr>
          <a:xfrm>
            <a:off x="409930" y="2570939"/>
            <a:ext cx="6167489" cy="8940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461920" y="3613096"/>
            <a:ext cx="6167489" cy="8940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432928" y="3116050"/>
            <a:ext cx="344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40085" y="3640272"/>
            <a:ext cx="344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269264" y="3652792"/>
            <a:ext cx="344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951450" y="3652242"/>
            <a:ext cx="44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546960" y="3643635"/>
            <a:ext cx="44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0.2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3866010" y="3646334"/>
            <a:ext cx="44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0.6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4431732" y="3654173"/>
            <a:ext cx="44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0.7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6269264" y="3115967"/>
            <a:ext cx="344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155" name="그룹 154"/>
          <p:cNvGrpSpPr/>
          <p:nvPr/>
        </p:nvGrpSpPr>
        <p:grpSpPr>
          <a:xfrm>
            <a:off x="4968044" y="3599873"/>
            <a:ext cx="645059" cy="459665"/>
            <a:chOff x="2058387" y="4202763"/>
            <a:chExt cx="645059" cy="459665"/>
          </a:xfrm>
        </p:grpSpPr>
        <p:sp>
          <p:nvSpPr>
            <p:cNvPr id="156" name="직사각형 155"/>
            <p:cNvSpPr/>
            <p:nvPr/>
          </p:nvSpPr>
          <p:spPr>
            <a:xfrm>
              <a:off x="2058387" y="4293096"/>
              <a:ext cx="56082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0.8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57" name="Picture 4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702" y="4202763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59" name="그룹 158"/>
          <p:cNvGrpSpPr/>
          <p:nvPr/>
        </p:nvGrpSpPr>
        <p:grpSpPr>
          <a:xfrm>
            <a:off x="2035524" y="3611494"/>
            <a:ext cx="599771" cy="459665"/>
            <a:chOff x="2103675" y="4202763"/>
            <a:chExt cx="599771" cy="459665"/>
          </a:xfrm>
        </p:grpSpPr>
        <p:sp>
          <p:nvSpPr>
            <p:cNvPr id="160" name="직사각형 159"/>
            <p:cNvSpPr/>
            <p:nvPr/>
          </p:nvSpPr>
          <p:spPr>
            <a:xfrm>
              <a:off x="2103675" y="4293096"/>
              <a:ext cx="56082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0.3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61" name="Picture 4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702" y="4202763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62" name="TextBox 161"/>
          <p:cNvSpPr txBox="1"/>
          <p:nvPr/>
        </p:nvSpPr>
        <p:spPr>
          <a:xfrm>
            <a:off x="2659807" y="3651692"/>
            <a:ext cx="44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0.4</a:t>
            </a:r>
          </a:p>
        </p:txBody>
      </p:sp>
      <p:grpSp>
        <p:nvGrpSpPr>
          <p:cNvPr id="163" name="그룹 162"/>
          <p:cNvGrpSpPr/>
          <p:nvPr/>
        </p:nvGrpSpPr>
        <p:grpSpPr>
          <a:xfrm>
            <a:off x="3204074" y="3600707"/>
            <a:ext cx="599771" cy="459665"/>
            <a:chOff x="2103675" y="4202763"/>
            <a:chExt cx="599771" cy="459665"/>
          </a:xfrm>
        </p:grpSpPr>
        <p:sp>
          <p:nvSpPr>
            <p:cNvPr id="164" name="직사각형 163"/>
            <p:cNvSpPr/>
            <p:nvPr/>
          </p:nvSpPr>
          <p:spPr>
            <a:xfrm>
              <a:off x="2103675" y="4293096"/>
              <a:ext cx="56082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0.5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65" name="Picture 4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702" y="4202763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81" name="TextBox 180"/>
          <p:cNvSpPr txBox="1"/>
          <p:nvPr/>
        </p:nvSpPr>
        <p:spPr>
          <a:xfrm>
            <a:off x="5661992" y="3636813"/>
            <a:ext cx="44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0.9</a:t>
            </a:r>
          </a:p>
        </p:txBody>
      </p:sp>
      <p:sp>
        <p:nvSpPr>
          <p:cNvPr id="182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suhi_p_0301_06_0007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84~85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xmlns="" id="{EF13C4FE-341C-4219-9E76-5E0C2A85436D}"/>
              </a:ext>
            </a:extLst>
          </p:cNvPr>
          <p:cNvGrpSpPr/>
          <p:nvPr/>
        </p:nvGrpSpPr>
        <p:grpSpPr>
          <a:xfrm>
            <a:off x="917816" y="2792801"/>
            <a:ext cx="468052" cy="646331"/>
            <a:chOff x="1389230" y="3499201"/>
            <a:chExt cx="468052" cy="646331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B9BC7457-1004-46FB-A6BE-2572AB559201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xmlns="" id="{313FE989-65D7-48C4-88CC-8F02B297EF54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86" name="Picture 4">
            <a:extLst>
              <a:ext uri="{FF2B5EF4-FFF2-40B4-BE49-F238E27FC236}">
                <a16:creationId xmlns:a16="http://schemas.microsoft.com/office/drawing/2014/main" xmlns="" id="{A9F8111C-02EC-4B7B-A5CC-940C3E364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941" y="320393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8" name="그룹 87">
            <a:extLst>
              <a:ext uri="{FF2B5EF4-FFF2-40B4-BE49-F238E27FC236}">
                <a16:creationId xmlns:a16="http://schemas.microsoft.com/office/drawing/2014/main" xmlns="" id="{EF13C4FE-341C-4219-9E76-5E0C2A85436D}"/>
              </a:ext>
            </a:extLst>
          </p:cNvPr>
          <p:cNvGrpSpPr/>
          <p:nvPr/>
        </p:nvGrpSpPr>
        <p:grpSpPr>
          <a:xfrm>
            <a:off x="4421894" y="2838866"/>
            <a:ext cx="468052" cy="646331"/>
            <a:chOff x="1389230" y="3499201"/>
            <a:chExt cx="468052" cy="646331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B9BC7457-1004-46FB-A6BE-2572AB559201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xmlns="" id="{313FE989-65D7-48C4-88CC-8F02B297EF54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07" name="Picture 4">
            <a:extLst>
              <a:ext uri="{FF2B5EF4-FFF2-40B4-BE49-F238E27FC236}">
                <a16:creationId xmlns:a16="http://schemas.microsoft.com/office/drawing/2014/main" xmlns="" id="{A9F8111C-02EC-4B7B-A5CC-940C3E364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019" y="325000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9" name="표 10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161721"/>
              </p:ext>
            </p:extLst>
          </p:nvPr>
        </p:nvGraphicFramePr>
        <p:xfrm>
          <a:off x="1597118" y="278397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153296"/>
              </p:ext>
            </p:extLst>
          </p:nvPr>
        </p:nvGraphicFramePr>
        <p:xfrm>
          <a:off x="2195736" y="2780928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3" name="표 11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357170"/>
              </p:ext>
            </p:extLst>
          </p:nvPr>
        </p:nvGraphicFramePr>
        <p:xfrm>
          <a:off x="2771800" y="277788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868736"/>
              </p:ext>
            </p:extLst>
          </p:nvPr>
        </p:nvGraphicFramePr>
        <p:xfrm>
          <a:off x="3347864" y="277484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5" name="표 11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682441"/>
              </p:ext>
            </p:extLst>
          </p:nvPr>
        </p:nvGraphicFramePr>
        <p:xfrm>
          <a:off x="3923928" y="2771802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6" name="표 11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480002"/>
              </p:ext>
            </p:extLst>
          </p:nvPr>
        </p:nvGraphicFramePr>
        <p:xfrm>
          <a:off x="5076056" y="276876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7" name="표 11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85094"/>
              </p:ext>
            </p:extLst>
          </p:nvPr>
        </p:nvGraphicFramePr>
        <p:xfrm>
          <a:off x="5688124" y="2765718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698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88560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bg_more.svg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\lesson06\ops\ms_lesson06\images\ms_31_6_06_02_01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72008" y="692261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  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_07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340768"/>
            <a:ext cx="178503" cy="210959"/>
          </a:xfrm>
          <a:prstGeom prst="rect">
            <a:avLst/>
          </a:prstGeom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타원 49"/>
          <p:cNvSpPr/>
          <p:nvPr/>
        </p:nvSpPr>
        <p:spPr>
          <a:xfrm>
            <a:off x="1198437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04601" y="1264694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수를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305870" y="4265555"/>
            <a:ext cx="910766" cy="57128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4355984" y="4413558"/>
            <a:ext cx="474719" cy="3542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5543092" y="4085222"/>
            <a:ext cx="474719" cy="3542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4125452" y="4350012"/>
            <a:ext cx="474719" cy="3542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5299129" y="4065267"/>
            <a:ext cx="474719" cy="3542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89917"/>
            <a:ext cx="343833" cy="34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그림 7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0085" y="2507524"/>
            <a:ext cx="6173338" cy="1568767"/>
          </a:xfrm>
          <a:prstGeom prst="rect">
            <a:avLst/>
          </a:prstGeom>
        </p:spPr>
      </p:pic>
      <p:sp>
        <p:nvSpPr>
          <p:cNvPr id="75" name="직사각형 74"/>
          <p:cNvSpPr/>
          <p:nvPr/>
        </p:nvSpPr>
        <p:spPr>
          <a:xfrm>
            <a:off x="409930" y="2570939"/>
            <a:ext cx="6167489" cy="8940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461920" y="3613096"/>
            <a:ext cx="6167489" cy="8940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432928" y="3116050"/>
            <a:ext cx="344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40085" y="3640272"/>
            <a:ext cx="344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269264" y="3652792"/>
            <a:ext cx="344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546960" y="3643635"/>
            <a:ext cx="44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866010" y="3646334"/>
            <a:ext cx="44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0.6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004048" y="3662994"/>
            <a:ext cx="44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0.8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269264" y="3115967"/>
            <a:ext cx="344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142" name="그룹 141"/>
          <p:cNvGrpSpPr/>
          <p:nvPr/>
        </p:nvGrpSpPr>
        <p:grpSpPr>
          <a:xfrm>
            <a:off x="4404645" y="3603216"/>
            <a:ext cx="645059" cy="459665"/>
            <a:chOff x="2058387" y="4202763"/>
            <a:chExt cx="645059" cy="459665"/>
          </a:xfrm>
        </p:grpSpPr>
        <p:sp>
          <p:nvSpPr>
            <p:cNvPr id="143" name="직사각형 142"/>
            <p:cNvSpPr/>
            <p:nvPr/>
          </p:nvSpPr>
          <p:spPr>
            <a:xfrm>
              <a:off x="2058387" y="4293096"/>
              <a:ext cx="56082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0.7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44" name="Picture 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702" y="4202763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48" name="TextBox 147"/>
          <p:cNvSpPr txBox="1"/>
          <p:nvPr/>
        </p:nvSpPr>
        <p:spPr>
          <a:xfrm>
            <a:off x="2659807" y="3651692"/>
            <a:ext cx="44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0.4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5661992" y="3636813"/>
            <a:ext cx="44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0.9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3263805" y="3651692"/>
            <a:ext cx="44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0.5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2102178" y="3643635"/>
            <a:ext cx="44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0.3</a:t>
            </a:r>
          </a:p>
        </p:txBody>
      </p:sp>
      <p:grpSp>
        <p:nvGrpSpPr>
          <p:cNvPr id="173" name="그룹 172"/>
          <p:cNvGrpSpPr/>
          <p:nvPr/>
        </p:nvGrpSpPr>
        <p:grpSpPr>
          <a:xfrm>
            <a:off x="934196" y="3636813"/>
            <a:ext cx="645059" cy="459665"/>
            <a:chOff x="2058387" y="4202763"/>
            <a:chExt cx="645059" cy="459665"/>
          </a:xfrm>
        </p:grpSpPr>
        <p:sp>
          <p:nvSpPr>
            <p:cNvPr id="174" name="직사각형 173"/>
            <p:cNvSpPr/>
            <p:nvPr/>
          </p:nvSpPr>
          <p:spPr>
            <a:xfrm>
              <a:off x="2058387" y="4293096"/>
              <a:ext cx="56082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0.1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75" name="Picture 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702" y="4202763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7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suhi_p_0301_06_0007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xmlns="" id="{EF13C4FE-341C-4219-9E76-5E0C2A85436D}"/>
              </a:ext>
            </a:extLst>
          </p:cNvPr>
          <p:cNvGrpSpPr/>
          <p:nvPr/>
        </p:nvGrpSpPr>
        <p:grpSpPr>
          <a:xfrm>
            <a:off x="2075519" y="2792884"/>
            <a:ext cx="468052" cy="646331"/>
            <a:chOff x="1389230" y="3499201"/>
            <a:chExt cx="468052" cy="646331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B9BC7457-1004-46FB-A6BE-2572AB559201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xmlns="" id="{313FE989-65D7-48C4-88CC-8F02B297EF54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78" name="Picture 4">
            <a:extLst>
              <a:ext uri="{FF2B5EF4-FFF2-40B4-BE49-F238E27FC236}">
                <a16:creationId xmlns:a16="http://schemas.microsoft.com/office/drawing/2014/main" xmlns="" id="{A9F8111C-02EC-4B7B-A5CC-940C3E364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644" y="320401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751387"/>
              </p:ext>
            </p:extLst>
          </p:nvPr>
        </p:nvGraphicFramePr>
        <p:xfrm>
          <a:off x="1005963" y="280163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604884"/>
              </p:ext>
            </p:extLst>
          </p:nvPr>
        </p:nvGraphicFramePr>
        <p:xfrm>
          <a:off x="1583668" y="2797862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09381"/>
              </p:ext>
            </p:extLst>
          </p:nvPr>
        </p:nvGraphicFramePr>
        <p:xfrm>
          <a:off x="2735796" y="279409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222191"/>
              </p:ext>
            </p:extLst>
          </p:nvPr>
        </p:nvGraphicFramePr>
        <p:xfrm>
          <a:off x="3923928" y="279032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588142"/>
              </p:ext>
            </p:extLst>
          </p:nvPr>
        </p:nvGraphicFramePr>
        <p:xfrm>
          <a:off x="4499992" y="2786558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155537"/>
              </p:ext>
            </p:extLst>
          </p:nvPr>
        </p:nvGraphicFramePr>
        <p:xfrm>
          <a:off x="5688124" y="278279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85" name="그룹 84">
            <a:extLst>
              <a:ext uri="{FF2B5EF4-FFF2-40B4-BE49-F238E27FC236}">
                <a16:creationId xmlns:a16="http://schemas.microsoft.com/office/drawing/2014/main" xmlns="" id="{EF13C4FE-341C-4219-9E76-5E0C2A85436D}"/>
              </a:ext>
            </a:extLst>
          </p:cNvPr>
          <p:cNvGrpSpPr/>
          <p:nvPr/>
        </p:nvGrpSpPr>
        <p:grpSpPr>
          <a:xfrm>
            <a:off x="3259648" y="2792884"/>
            <a:ext cx="468052" cy="646331"/>
            <a:chOff x="1389230" y="3499201"/>
            <a:chExt cx="468052" cy="646331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xmlns="" id="{B9BC7457-1004-46FB-A6BE-2572AB559201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xmlns="" id="{313FE989-65D7-48C4-88CC-8F02B297EF54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xmlns="" id="{EF13C4FE-341C-4219-9E76-5E0C2A85436D}"/>
              </a:ext>
            </a:extLst>
          </p:cNvPr>
          <p:cNvGrpSpPr/>
          <p:nvPr/>
        </p:nvGrpSpPr>
        <p:grpSpPr>
          <a:xfrm>
            <a:off x="5033822" y="2801326"/>
            <a:ext cx="468052" cy="646331"/>
            <a:chOff x="1389230" y="3499201"/>
            <a:chExt cx="468052" cy="646331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B9BC7457-1004-46FB-A6BE-2572AB559201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xmlns="" id="{313FE989-65D7-48C4-88CC-8F02B297EF54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02" name="Picture 4">
            <a:extLst>
              <a:ext uri="{FF2B5EF4-FFF2-40B4-BE49-F238E27FC236}">
                <a16:creationId xmlns:a16="http://schemas.microsoft.com/office/drawing/2014/main" xmlns="" id="{A9F8111C-02EC-4B7B-A5CC-940C3E364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238" y="261194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4">
            <a:extLst>
              <a:ext uri="{FF2B5EF4-FFF2-40B4-BE49-F238E27FC236}">
                <a16:creationId xmlns:a16="http://schemas.microsoft.com/office/drawing/2014/main" xmlns="" id="{A9F8111C-02EC-4B7B-A5CC-940C3E364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012" y="264400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592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42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604986" y="1520788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수를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556792"/>
            <a:ext cx="348893" cy="357006"/>
          </a:xfrm>
          <a:prstGeom prst="rect">
            <a:avLst/>
          </a:prstGeom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66" y="1562883"/>
            <a:ext cx="343833" cy="34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1" name="그룹 90"/>
          <p:cNvGrpSpPr/>
          <p:nvPr/>
        </p:nvGrpSpPr>
        <p:grpSpPr>
          <a:xfrm>
            <a:off x="4499992" y="1162843"/>
            <a:ext cx="2441143" cy="351583"/>
            <a:chOff x="4355976" y="1179797"/>
            <a:chExt cx="2441143" cy="351583"/>
          </a:xfrm>
        </p:grpSpPr>
        <p:sp>
          <p:nvSpPr>
            <p:cNvPr id="94" name="순서도: 대체 처리 93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6221516" y="1188191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6516216" y="123117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6505376" y="1179797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90" name="직사각형 89"/>
          <p:cNvSpPr/>
          <p:nvPr/>
        </p:nvSpPr>
        <p:spPr>
          <a:xfrm>
            <a:off x="3894174" y="4956071"/>
            <a:ext cx="540060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0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085" y="2507524"/>
            <a:ext cx="6173338" cy="1568767"/>
          </a:xfrm>
          <a:prstGeom prst="rect">
            <a:avLst/>
          </a:prstGeom>
        </p:spPr>
      </p:pic>
      <p:sp>
        <p:nvSpPr>
          <p:cNvPr id="81" name="직사각형 80"/>
          <p:cNvSpPr/>
          <p:nvPr/>
        </p:nvSpPr>
        <p:spPr>
          <a:xfrm>
            <a:off x="409930" y="2570939"/>
            <a:ext cx="6167489" cy="8940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461920" y="3613096"/>
            <a:ext cx="6167489" cy="8940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432928" y="3116050"/>
            <a:ext cx="344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40085" y="3640272"/>
            <a:ext cx="344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269264" y="3652792"/>
            <a:ext cx="344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951450" y="3652242"/>
            <a:ext cx="44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546960" y="3643635"/>
            <a:ext cx="44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0.2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3866010" y="3646334"/>
            <a:ext cx="44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0.6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4431732" y="3654173"/>
            <a:ext cx="44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0.7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6269264" y="3115967"/>
            <a:ext cx="344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155" name="그룹 154"/>
          <p:cNvGrpSpPr/>
          <p:nvPr/>
        </p:nvGrpSpPr>
        <p:grpSpPr>
          <a:xfrm>
            <a:off x="4968044" y="3599873"/>
            <a:ext cx="645059" cy="459665"/>
            <a:chOff x="2058387" y="4202763"/>
            <a:chExt cx="645059" cy="459665"/>
          </a:xfrm>
        </p:grpSpPr>
        <p:sp>
          <p:nvSpPr>
            <p:cNvPr id="156" name="직사각형 155"/>
            <p:cNvSpPr/>
            <p:nvPr/>
          </p:nvSpPr>
          <p:spPr>
            <a:xfrm>
              <a:off x="2058387" y="4293096"/>
              <a:ext cx="56082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0.8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57" name="Picture 4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702" y="4202763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59" name="그룹 158"/>
          <p:cNvGrpSpPr/>
          <p:nvPr/>
        </p:nvGrpSpPr>
        <p:grpSpPr>
          <a:xfrm>
            <a:off x="2035524" y="3611494"/>
            <a:ext cx="599771" cy="459665"/>
            <a:chOff x="2103675" y="4202763"/>
            <a:chExt cx="599771" cy="459665"/>
          </a:xfrm>
        </p:grpSpPr>
        <p:sp>
          <p:nvSpPr>
            <p:cNvPr id="160" name="직사각형 159"/>
            <p:cNvSpPr/>
            <p:nvPr/>
          </p:nvSpPr>
          <p:spPr>
            <a:xfrm>
              <a:off x="2103675" y="4293096"/>
              <a:ext cx="56082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0.3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61" name="Picture 4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702" y="4202763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62" name="TextBox 161"/>
          <p:cNvSpPr txBox="1"/>
          <p:nvPr/>
        </p:nvSpPr>
        <p:spPr>
          <a:xfrm>
            <a:off x="2659807" y="3651692"/>
            <a:ext cx="44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0.4</a:t>
            </a:r>
          </a:p>
        </p:txBody>
      </p:sp>
      <p:grpSp>
        <p:nvGrpSpPr>
          <p:cNvPr id="163" name="그룹 162"/>
          <p:cNvGrpSpPr/>
          <p:nvPr/>
        </p:nvGrpSpPr>
        <p:grpSpPr>
          <a:xfrm>
            <a:off x="3204074" y="3600707"/>
            <a:ext cx="599771" cy="459665"/>
            <a:chOff x="2103675" y="4202763"/>
            <a:chExt cx="599771" cy="459665"/>
          </a:xfrm>
        </p:grpSpPr>
        <p:sp>
          <p:nvSpPr>
            <p:cNvPr id="164" name="직사각형 163"/>
            <p:cNvSpPr/>
            <p:nvPr/>
          </p:nvSpPr>
          <p:spPr>
            <a:xfrm>
              <a:off x="2103675" y="4293096"/>
              <a:ext cx="56082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0.5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65" name="Picture 4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702" y="4202763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81" name="TextBox 180"/>
          <p:cNvSpPr txBox="1"/>
          <p:nvPr/>
        </p:nvSpPr>
        <p:spPr>
          <a:xfrm>
            <a:off x="5661992" y="3636813"/>
            <a:ext cx="44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0.9</a:t>
            </a:r>
          </a:p>
        </p:txBody>
      </p:sp>
      <p:sp>
        <p:nvSpPr>
          <p:cNvPr id="182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suhi_p_0301_06_0007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84~85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xmlns="" id="{EF13C4FE-341C-4219-9E76-5E0C2A85436D}"/>
              </a:ext>
            </a:extLst>
          </p:cNvPr>
          <p:cNvGrpSpPr/>
          <p:nvPr/>
        </p:nvGrpSpPr>
        <p:grpSpPr>
          <a:xfrm>
            <a:off x="917816" y="2792801"/>
            <a:ext cx="468052" cy="646331"/>
            <a:chOff x="1389230" y="3499201"/>
            <a:chExt cx="468052" cy="646331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B9BC7457-1004-46FB-A6BE-2572AB559201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xmlns="" id="{313FE989-65D7-48C4-88CC-8F02B297EF54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86" name="Picture 4">
            <a:extLst>
              <a:ext uri="{FF2B5EF4-FFF2-40B4-BE49-F238E27FC236}">
                <a16:creationId xmlns:a16="http://schemas.microsoft.com/office/drawing/2014/main" xmlns="" id="{A9F8111C-02EC-4B7B-A5CC-940C3E364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941" y="320393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8" name="그룹 87">
            <a:extLst>
              <a:ext uri="{FF2B5EF4-FFF2-40B4-BE49-F238E27FC236}">
                <a16:creationId xmlns:a16="http://schemas.microsoft.com/office/drawing/2014/main" xmlns="" id="{EF13C4FE-341C-4219-9E76-5E0C2A85436D}"/>
              </a:ext>
            </a:extLst>
          </p:cNvPr>
          <p:cNvGrpSpPr/>
          <p:nvPr/>
        </p:nvGrpSpPr>
        <p:grpSpPr>
          <a:xfrm>
            <a:off x="4421894" y="2838866"/>
            <a:ext cx="468052" cy="646331"/>
            <a:chOff x="1389230" y="3499201"/>
            <a:chExt cx="468052" cy="646331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B9BC7457-1004-46FB-A6BE-2572AB559201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xmlns="" id="{313FE989-65D7-48C4-88CC-8F02B297EF54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07" name="Picture 4">
            <a:extLst>
              <a:ext uri="{FF2B5EF4-FFF2-40B4-BE49-F238E27FC236}">
                <a16:creationId xmlns:a16="http://schemas.microsoft.com/office/drawing/2014/main" xmlns="" id="{A9F8111C-02EC-4B7B-A5CC-940C3E364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019" y="325000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9" name="표 10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599499"/>
              </p:ext>
            </p:extLst>
          </p:nvPr>
        </p:nvGraphicFramePr>
        <p:xfrm>
          <a:off x="1597118" y="278397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360472"/>
              </p:ext>
            </p:extLst>
          </p:nvPr>
        </p:nvGraphicFramePr>
        <p:xfrm>
          <a:off x="2195736" y="2780928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3" name="표 11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977066"/>
              </p:ext>
            </p:extLst>
          </p:nvPr>
        </p:nvGraphicFramePr>
        <p:xfrm>
          <a:off x="2771800" y="277788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701041"/>
              </p:ext>
            </p:extLst>
          </p:nvPr>
        </p:nvGraphicFramePr>
        <p:xfrm>
          <a:off x="3347864" y="277484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5" name="표 11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002908"/>
              </p:ext>
            </p:extLst>
          </p:nvPr>
        </p:nvGraphicFramePr>
        <p:xfrm>
          <a:off x="3923928" y="2771802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6" name="표 11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808362"/>
              </p:ext>
            </p:extLst>
          </p:nvPr>
        </p:nvGraphicFramePr>
        <p:xfrm>
          <a:off x="5076056" y="276876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7" name="표 11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230409"/>
              </p:ext>
            </p:extLst>
          </p:nvPr>
        </p:nvGraphicFramePr>
        <p:xfrm>
          <a:off x="5688124" y="2765718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192745" y="2944775"/>
            <a:ext cx="6667165" cy="2024312"/>
            <a:chOff x="192745" y="3674674"/>
            <a:chExt cx="6667165" cy="1294412"/>
          </a:xfrm>
        </p:grpSpPr>
        <p:sp>
          <p:nvSpPr>
            <p:cNvPr id="119" name="직사각형 118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0" name="모서리가 둥근 직사각형 119"/>
            <p:cNvSpPr/>
            <p:nvPr/>
          </p:nvSpPr>
          <p:spPr>
            <a:xfrm>
              <a:off x="338478" y="3674674"/>
              <a:ext cx="561114" cy="258382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59532" y="4221696"/>
              <a:ext cx="5993999" cy="2361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0.1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en-US" altLang="ko-KR" sz="18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    </a:t>
              </a:r>
              <a:r>
                <a:rPr lang="ko-KR" altLang="en-US" sz="18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8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0.3,     </a:t>
              </a:r>
              <a:r>
                <a:rPr lang="ko-KR" altLang="en-US" sz="18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8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0.5, 0.7</a:t>
              </a: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8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,     </a:t>
              </a:r>
              <a:r>
                <a:rPr lang="ko-KR" altLang="en-US" sz="18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8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0.8</a:t>
              </a:r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22" name="표 12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329469"/>
              </p:ext>
            </p:extLst>
          </p:nvPr>
        </p:nvGraphicFramePr>
        <p:xfrm>
          <a:off x="863810" y="3681028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3" name="표 12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205755"/>
              </p:ext>
            </p:extLst>
          </p:nvPr>
        </p:nvGraphicFramePr>
        <p:xfrm>
          <a:off x="1331640" y="3681028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4" name="표 12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029155"/>
              </p:ext>
            </p:extLst>
          </p:nvPr>
        </p:nvGraphicFramePr>
        <p:xfrm>
          <a:off x="2303748" y="3681028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5" name="표 12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325391"/>
              </p:ext>
            </p:extLst>
          </p:nvPr>
        </p:nvGraphicFramePr>
        <p:xfrm>
          <a:off x="3779912" y="3681028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6" name="표 12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955850"/>
              </p:ext>
            </p:extLst>
          </p:nvPr>
        </p:nvGraphicFramePr>
        <p:xfrm>
          <a:off x="4283968" y="3681028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4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lvl="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lvl="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604986" y="1639974"/>
                <a:ext cx="6307274" cy="405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2000" i="1" spc="-150" smtClean="0">
                        <a:latin typeface="Cambria Math" panose="02040503050406030204" pitchFamily="18" charset="0"/>
                        <a:ea typeface="맑은 고딕" pitchFamily="50" charset="-127"/>
                      </a:rPr>
                      <m:t>색</m:t>
                    </m:r>
                  </m:oMath>
                </a14:m>
                <a:r>
                  <a:rPr lang="ko-KR" altLang="en-US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칠한 부분을 분수와 소수로 나타내 보세요</a:t>
                </a:r>
                <a:r>
                  <a:rPr lang="en-US" altLang="ko-KR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86" y="1639974"/>
                <a:ext cx="6307274" cy="405945"/>
              </a:xfrm>
              <a:prstGeom prst="rect">
                <a:avLst/>
              </a:prstGeom>
              <a:blipFill rotWithShape="0">
                <a:blip r:embed="rId4"/>
                <a:stretch>
                  <a:fillRect l="-483" t="-5970" b="-253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0" name="그림 6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700808"/>
            <a:ext cx="357006" cy="340779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754658" y="5103337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타원 44"/>
          <p:cNvSpPr/>
          <p:nvPr/>
        </p:nvSpPr>
        <p:spPr>
          <a:xfrm>
            <a:off x="242585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63503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\lesson06\ops\ms_lesson06\images\ms_31_6_06_03_01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0821" y="2158103"/>
            <a:ext cx="5073387" cy="2870940"/>
          </a:xfrm>
          <a:prstGeom prst="rect">
            <a:avLst/>
          </a:prstGeom>
        </p:spPr>
      </p:pic>
      <p:grpSp>
        <p:nvGrpSpPr>
          <p:cNvPr id="48" name="그룹 47"/>
          <p:cNvGrpSpPr/>
          <p:nvPr/>
        </p:nvGrpSpPr>
        <p:grpSpPr>
          <a:xfrm>
            <a:off x="4499992" y="1159553"/>
            <a:ext cx="2441143" cy="353806"/>
            <a:chOff x="4355976" y="1176507"/>
            <a:chExt cx="2441143" cy="353806"/>
          </a:xfrm>
        </p:grpSpPr>
        <p:sp>
          <p:nvSpPr>
            <p:cNvPr id="50" name="순서도: 대체 처리 49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순서도: 대체 처리 54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5368780" y="1179796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순서도: 대체 처리 61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5071686" y="1176507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65" name="TextBox 64"/>
            <p:cNvSpPr txBox="1">
              <a:spLocks noChangeArrowheads="1"/>
            </p:cNvSpPr>
            <p:nvPr/>
          </p:nvSpPr>
          <p:spPr bwMode="auto">
            <a:xfrm>
              <a:off x="6221516" y="1188191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6" name="순서도: 대체 처리 65"/>
            <p:cNvSpPr/>
            <p:nvPr/>
          </p:nvSpPr>
          <p:spPr>
            <a:xfrm>
              <a:off x="6516216" y="123117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6505376" y="1179797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1403648" y="4041068"/>
            <a:ext cx="612068" cy="9001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2411760" y="4056360"/>
            <a:ext cx="648072" cy="9001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4283968" y="4041068"/>
            <a:ext cx="648072" cy="9001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5351230" y="4041068"/>
            <a:ext cx="648072" cy="9001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1524695" y="3810236"/>
            <a:ext cx="347005" cy="194828"/>
          </a:xfrm>
          <a:prstGeom prst="rect">
            <a:avLst/>
          </a:prstGeom>
          <a:solidFill>
            <a:srgbClr val="FA7E9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2568811" y="3810236"/>
            <a:ext cx="347005" cy="194828"/>
          </a:xfrm>
          <a:prstGeom prst="rect">
            <a:avLst/>
          </a:prstGeom>
          <a:solidFill>
            <a:srgbClr val="FA7E9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4438635" y="3810236"/>
            <a:ext cx="347005" cy="194828"/>
          </a:xfrm>
          <a:prstGeom prst="rect">
            <a:avLst/>
          </a:prstGeom>
          <a:solidFill>
            <a:srgbClr val="9F76B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5481834" y="3795367"/>
            <a:ext cx="347005" cy="194828"/>
          </a:xfrm>
          <a:prstGeom prst="rect">
            <a:avLst/>
          </a:prstGeom>
          <a:solidFill>
            <a:srgbClr val="9F76B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1379710" y="3719286"/>
                <a:ext cx="631864" cy="645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800" i="1" spc="-15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itchFamily="50" charset="-127"/>
                      </a:rPr>
                      <m:t>분</m:t>
                    </m:r>
                  </m:oMath>
                </a14:m>
                <a:r>
                  <a:rPr lang="ko-KR" altLang="en-US" sz="18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수</a:t>
                </a:r>
                <a:endPara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710" y="3719286"/>
                <a:ext cx="631864" cy="645818"/>
              </a:xfrm>
              <a:prstGeom prst="rect">
                <a:avLst/>
              </a:prstGeom>
              <a:blipFill rotWithShape="1">
                <a:blip r:embed="rId8"/>
                <a:stretch>
                  <a:fillRect l="-962" t="-4717" r="-67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2428937" y="3712328"/>
                <a:ext cx="631864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800" i="1" spc="-15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itchFamily="50" charset="-127"/>
                      </a:rPr>
                      <m:t>소</m:t>
                    </m:r>
                  </m:oMath>
                </a14:m>
                <a:r>
                  <a:rPr lang="ko-KR" altLang="en-US" sz="18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수</a:t>
                </a:r>
                <a:endPara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937" y="3712328"/>
                <a:ext cx="631864" cy="639983"/>
              </a:xfrm>
              <a:prstGeom prst="rect">
                <a:avLst/>
              </a:prstGeom>
              <a:blipFill rotWithShape="1">
                <a:blip r:embed="rId9"/>
                <a:stretch>
                  <a:fillRect t="-4762" r="-67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4301367" y="3719286"/>
                <a:ext cx="631864" cy="645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800" i="1" spc="-15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itchFamily="50" charset="-127"/>
                      </a:rPr>
                      <m:t>분</m:t>
                    </m:r>
                  </m:oMath>
                </a14:m>
                <a:r>
                  <a:rPr lang="ko-KR" altLang="en-US" sz="18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수</a:t>
                </a:r>
                <a:endPara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367" y="3719286"/>
                <a:ext cx="631864" cy="645818"/>
              </a:xfrm>
              <a:prstGeom prst="rect">
                <a:avLst/>
              </a:prstGeom>
              <a:blipFill rotWithShape="1">
                <a:blip r:embed="rId10"/>
                <a:stretch>
                  <a:fillRect l="-1942" t="-4717" r="-67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5350594" y="3712328"/>
                <a:ext cx="631864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800" i="1" spc="-15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itchFamily="50" charset="-127"/>
                      </a:rPr>
                      <m:t>소</m:t>
                    </m:r>
                  </m:oMath>
                </a14:m>
                <a:r>
                  <a:rPr lang="ko-KR" altLang="en-US" sz="18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수</a:t>
                </a:r>
                <a:endPara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594" y="3712328"/>
                <a:ext cx="631864" cy="639983"/>
              </a:xfrm>
              <a:prstGeom prst="rect">
                <a:avLst/>
              </a:prstGeom>
              <a:blipFill rotWithShape="1">
                <a:blip r:embed="rId11"/>
                <a:stretch>
                  <a:fillRect t="-4762" r="-67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그룹 102"/>
          <p:cNvGrpSpPr/>
          <p:nvPr/>
        </p:nvGrpSpPr>
        <p:grpSpPr>
          <a:xfrm>
            <a:off x="2434154" y="4224555"/>
            <a:ext cx="645059" cy="459665"/>
            <a:chOff x="2058387" y="4202763"/>
            <a:chExt cx="645059" cy="459665"/>
          </a:xfrm>
        </p:grpSpPr>
        <p:sp>
          <p:nvSpPr>
            <p:cNvPr id="104" name="직사각형 103"/>
            <p:cNvSpPr/>
            <p:nvPr/>
          </p:nvSpPr>
          <p:spPr>
            <a:xfrm>
              <a:off x="2058387" y="4293096"/>
              <a:ext cx="5608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0.3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05" name="Picture 4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702" y="4202763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26" name="그룹 125"/>
          <p:cNvGrpSpPr/>
          <p:nvPr/>
        </p:nvGrpSpPr>
        <p:grpSpPr>
          <a:xfrm>
            <a:off x="5358279" y="4248174"/>
            <a:ext cx="645059" cy="459665"/>
            <a:chOff x="2058387" y="4202763"/>
            <a:chExt cx="645059" cy="459665"/>
          </a:xfrm>
        </p:grpSpPr>
        <p:sp>
          <p:nvSpPr>
            <p:cNvPr id="127" name="직사각형 126"/>
            <p:cNvSpPr/>
            <p:nvPr/>
          </p:nvSpPr>
          <p:spPr>
            <a:xfrm>
              <a:off x="2058387" y="4293096"/>
              <a:ext cx="5608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0.4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28" name="Picture 4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702" y="4202763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29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suhi_p_0301_06_0007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84~85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xmlns="" id="{EF13C4FE-341C-4219-9E76-5E0C2A85436D}"/>
              </a:ext>
            </a:extLst>
          </p:cNvPr>
          <p:cNvGrpSpPr/>
          <p:nvPr/>
        </p:nvGrpSpPr>
        <p:grpSpPr>
          <a:xfrm>
            <a:off x="1461616" y="4167952"/>
            <a:ext cx="468052" cy="646331"/>
            <a:chOff x="1389230" y="3499201"/>
            <a:chExt cx="468052" cy="646331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B9BC7457-1004-46FB-A6BE-2572AB559201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xmlns="" id="{313FE989-65D7-48C4-88CC-8F02B297EF54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73" name="Picture 4">
            <a:extLst>
              <a:ext uri="{FF2B5EF4-FFF2-40B4-BE49-F238E27FC236}">
                <a16:creationId xmlns:a16="http://schemas.microsoft.com/office/drawing/2014/main" xmlns="" id="{A9F8111C-02EC-4B7B-A5CC-940C3E364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741" y="457908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5" name="그룹 74">
            <a:extLst>
              <a:ext uri="{FF2B5EF4-FFF2-40B4-BE49-F238E27FC236}">
                <a16:creationId xmlns:a16="http://schemas.microsoft.com/office/drawing/2014/main" xmlns="" id="{EF13C4FE-341C-4219-9E76-5E0C2A85436D}"/>
              </a:ext>
            </a:extLst>
          </p:cNvPr>
          <p:cNvGrpSpPr/>
          <p:nvPr/>
        </p:nvGrpSpPr>
        <p:grpSpPr>
          <a:xfrm>
            <a:off x="4383273" y="4153580"/>
            <a:ext cx="468052" cy="646331"/>
            <a:chOff x="1389230" y="3499201"/>
            <a:chExt cx="468052" cy="646331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B9BC7457-1004-46FB-A6BE-2572AB559201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xmlns="" id="{313FE989-65D7-48C4-88CC-8F02B297EF54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81" name="Picture 4">
            <a:extLst>
              <a:ext uri="{FF2B5EF4-FFF2-40B4-BE49-F238E27FC236}">
                <a16:creationId xmlns:a16="http://schemas.microsoft.com/office/drawing/2014/main" xmlns="" id="{A9F8111C-02EC-4B7B-A5CC-940C3E364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398" y="456471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188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3" y="695549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_07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05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직사각형 51"/>
          <p:cNvSpPr/>
          <p:nvPr/>
        </p:nvSpPr>
        <p:spPr>
          <a:xfrm>
            <a:off x="1123253" y="3842264"/>
            <a:ext cx="1812360" cy="36577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5279707" y="3822483"/>
            <a:ext cx="1398574" cy="36577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3865870" y="3822483"/>
            <a:ext cx="454102" cy="36577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94986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bg_more.svg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\lesson06\ops\ms_lesson06\images\ms_31_6_06_03_01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198994" y="52820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444680" y="1354377"/>
                <a:ext cx="6307274" cy="405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2000" i="1" spc="-150" smtClean="0">
                        <a:latin typeface="Cambria Math" panose="02040503050406030204" pitchFamily="18" charset="0"/>
                        <a:ea typeface="맑은 고딕" pitchFamily="50" charset="-127"/>
                      </a:rPr>
                      <m:t>색</m:t>
                    </m:r>
                  </m:oMath>
                </a14:m>
                <a:r>
                  <a:rPr lang="ko-KR" altLang="en-US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칠한 부분을 분수와 소수로 나타내 보세요</a:t>
                </a:r>
                <a:r>
                  <a:rPr lang="en-US" altLang="ko-KR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80" y="1354377"/>
                <a:ext cx="6307274" cy="405945"/>
              </a:xfrm>
              <a:prstGeom prst="rect">
                <a:avLst/>
              </a:prstGeom>
              <a:blipFill rotWithShape="0">
                <a:blip r:embed="rId7"/>
                <a:stretch>
                  <a:fillRect l="-580" t="-5970" b="-253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/>
          <p:cNvSpPr/>
          <p:nvPr/>
        </p:nvSpPr>
        <p:spPr>
          <a:xfrm>
            <a:off x="2807804" y="3405631"/>
            <a:ext cx="396044" cy="69018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3964015" y="3477390"/>
            <a:ext cx="396044" cy="69018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4180" y="2024291"/>
            <a:ext cx="5928274" cy="3094907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999464" y="3653310"/>
            <a:ext cx="347005" cy="194828"/>
          </a:xfrm>
          <a:prstGeom prst="rect">
            <a:avLst/>
          </a:prstGeom>
          <a:solidFill>
            <a:srgbClr val="FA7E9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266117" y="3650373"/>
            <a:ext cx="347005" cy="194828"/>
          </a:xfrm>
          <a:prstGeom prst="rect">
            <a:avLst/>
          </a:prstGeom>
          <a:solidFill>
            <a:srgbClr val="FA7E9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552535" y="3647436"/>
            <a:ext cx="347005" cy="194828"/>
          </a:xfrm>
          <a:prstGeom prst="rect">
            <a:avLst/>
          </a:prstGeom>
          <a:solidFill>
            <a:srgbClr val="9F76B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5832140" y="3634518"/>
            <a:ext cx="347005" cy="194828"/>
          </a:xfrm>
          <a:prstGeom prst="rect">
            <a:avLst/>
          </a:prstGeom>
          <a:solidFill>
            <a:srgbClr val="9F76B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875946" y="3553946"/>
                <a:ext cx="6318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1800" i="1" spc="-150">
                    <a:latin typeface="Cambria Math" panose="02040503050406030204" pitchFamily="18" charset="0"/>
                    <a:ea typeface="맑은 고딕" pitchFamily="50" charset="-127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ko-KR" altLang="en-US" i="0">
                        <a:latin typeface="Cambria Math"/>
                      </a:rPr>
                      <m:t>분</m:t>
                    </m:r>
                  </m:oMath>
                </a14:m>
                <a:r>
                  <a:rPr lang="ko-KR" altLang="en-US" i="0" dirty="0"/>
                  <a:t>수</a:t>
                </a: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946" y="3553946"/>
                <a:ext cx="631864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942" t="-8197" r="-3883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118976" y="3554846"/>
                <a:ext cx="6318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1800" i="1" spc="-150">
                    <a:latin typeface="Cambria Math" panose="02040503050406030204" pitchFamily="18" charset="0"/>
                    <a:ea typeface="맑은 고딕" pitchFamily="50" charset="-127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ko-KR" altLang="en-US" i="0">
                        <a:latin typeface="Cambria Math"/>
                      </a:rPr>
                      <m:t>소</m:t>
                    </m:r>
                  </m:oMath>
                </a14:m>
                <a:r>
                  <a:rPr lang="ko-KR" altLang="en-US" i="0" dirty="0"/>
                  <a:t>수</a:t>
                </a: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976" y="3554846"/>
                <a:ext cx="631864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3883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435232" y="3569384"/>
                <a:ext cx="6318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1800" i="1" spc="-150">
                    <a:latin typeface="Cambria Math" panose="02040503050406030204" pitchFamily="18" charset="0"/>
                    <a:ea typeface="맑은 고딕" pitchFamily="50" charset="-127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ko-KR" altLang="en-US" i="0">
                        <a:latin typeface="Cambria Math"/>
                      </a:rPr>
                      <m:t>분</m:t>
                    </m:r>
                  </m:oMath>
                </a14:m>
                <a:r>
                  <a:rPr lang="ko-KR" altLang="en-US" i="0" dirty="0"/>
                  <a:t>수</a:t>
                </a: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232" y="3569384"/>
                <a:ext cx="631864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1942" t="-8333" r="-388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5678262" y="3570284"/>
                <a:ext cx="6318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1800" i="1" spc="-150">
                    <a:latin typeface="Cambria Math" panose="02040503050406030204" pitchFamily="18" charset="0"/>
                    <a:ea typeface="맑은 고딕" pitchFamily="50" charset="-127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ko-KR" altLang="en-US" i="0">
                        <a:latin typeface="Cambria Math"/>
                      </a:rPr>
                      <m:t>소</m:t>
                    </m:r>
                  </m:oMath>
                </a14:m>
                <a:r>
                  <a:rPr lang="ko-KR" altLang="en-US" i="0" dirty="0"/>
                  <a:t>수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262" y="3570284"/>
                <a:ext cx="631864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3846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직사각형 45"/>
          <p:cNvSpPr/>
          <p:nvPr/>
        </p:nvSpPr>
        <p:spPr>
          <a:xfrm>
            <a:off x="787948" y="3907076"/>
            <a:ext cx="759715" cy="107009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087724" y="3931373"/>
            <a:ext cx="759715" cy="107009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386271" y="3911755"/>
            <a:ext cx="759715" cy="107009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5612485" y="3933056"/>
            <a:ext cx="759715" cy="107009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2" name="그룹 71"/>
          <p:cNvGrpSpPr/>
          <p:nvPr/>
        </p:nvGrpSpPr>
        <p:grpSpPr>
          <a:xfrm>
            <a:off x="2162745" y="4185084"/>
            <a:ext cx="645059" cy="459665"/>
            <a:chOff x="2058387" y="4202763"/>
            <a:chExt cx="645059" cy="459665"/>
          </a:xfrm>
        </p:grpSpPr>
        <p:sp>
          <p:nvSpPr>
            <p:cNvPr id="85" name="직사각형 84"/>
            <p:cNvSpPr/>
            <p:nvPr/>
          </p:nvSpPr>
          <p:spPr>
            <a:xfrm>
              <a:off x="2058387" y="4293096"/>
              <a:ext cx="5608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0.6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6" name="Picture 4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702" y="4202763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94" name="그룹 93"/>
          <p:cNvGrpSpPr/>
          <p:nvPr/>
        </p:nvGrpSpPr>
        <p:grpSpPr>
          <a:xfrm>
            <a:off x="5707594" y="4200735"/>
            <a:ext cx="645059" cy="459665"/>
            <a:chOff x="2058387" y="4202763"/>
            <a:chExt cx="645059" cy="459665"/>
          </a:xfrm>
        </p:grpSpPr>
        <p:sp>
          <p:nvSpPr>
            <p:cNvPr id="95" name="직사각형 94"/>
            <p:cNvSpPr/>
            <p:nvPr/>
          </p:nvSpPr>
          <p:spPr>
            <a:xfrm>
              <a:off x="2058387" y="4293096"/>
              <a:ext cx="5608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0.5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6" name="Picture 4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702" y="4202763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7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suhi_p_0301_06_0007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xmlns="" id="{EF13C4FE-341C-4219-9E76-5E0C2A85436D}"/>
              </a:ext>
            </a:extLst>
          </p:cNvPr>
          <p:cNvGrpSpPr/>
          <p:nvPr/>
        </p:nvGrpSpPr>
        <p:grpSpPr>
          <a:xfrm>
            <a:off x="976182" y="4095817"/>
            <a:ext cx="468052" cy="646331"/>
            <a:chOff x="1389230" y="3499201"/>
            <a:chExt cx="468052" cy="646331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B9BC7457-1004-46FB-A6BE-2572AB559201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xmlns="" id="{313FE989-65D7-48C4-88CC-8F02B297EF54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xmlns="" id="{EF13C4FE-341C-4219-9E76-5E0C2A85436D}"/>
              </a:ext>
            </a:extLst>
          </p:cNvPr>
          <p:cNvGrpSpPr/>
          <p:nvPr/>
        </p:nvGrpSpPr>
        <p:grpSpPr>
          <a:xfrm>
            <a:off x="4528893" y="4095816"/>
            <a:ext cx="468052" cy="646331"/>
            <a:chOff x="1389230" y="3499201"/>
            <a:chExt cx="468052" cy="646331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xmlns="" id="{B9BC7457-1004-46FB-A6BE-2572AB559201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xmlns="" id="{313FE989-65D7-48C4-88CC-8F02B297EF54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77" name="Picture 4">
            <a:extLst>
              <a:ext uri="{FF2B5EF4-FFF2-40B4-BE49-F238E27FC236}">
                <a16:creationId xmlns:a16="http://schemas.microsoft.com/office/drawing/2014/main" xmlns="" id="{A9F8111C-02EC-4B7B-A5CC-940C3E364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469" y="461328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4">
            <a:extLst>
              <a:ext uri="{FF2B5EF4-FFF2-40B4-BE49-F238E27FC236}">
                <a16:creationId xmlns:a16="http://schemas.microsoft.com/office/drawing/2014/main" xmlns="" id="{A9F8111C-02EC-4B7B-A5CC-940C3E364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972" y="461328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645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604986" y="1639974"/>
                <a:ext cx="6307274" cy="405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2000" i="1" spc="-150" smtClean="0">
                        <a:latin typeface="Cambria Math" panose="02040503050406030204" pitchFamily="18" charset="0"/>
                        <a:ea typeface="맑은 고딕" pitchFamily="50" charset="-127"/>
                      </a:rPr>
                      <m:t>색</m:t>
                    </m:r>
                  </m:oMath>
                </a14:m>
                <a:r>
                  <a:rPr lang="ko-KR" altLang="en-US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칠한 부분을 분수와 소수로 나타내 보세요</a:t>
                </a:r>
                <a:r>
                  <a:rPr lang="en-US" altLang="ko-KR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86" y="1639974"/>
                <a:ext cx="6307274" cy="405945"/>
              </a:xfrm>
              <a:prstGeom prst="rect">
                <a:avLst/>
              </a:prstGeom>
              <a:blipFill rotWithShape="0">
                <a:blip r:embed="rId4"/>
                <a:stretch>
                  <a:fillRect l="-483" t="-5970" b="-253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0" name="그림 6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700808"/>
            <a:ext cx="357006" cy="340779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0821" y="2158103"/>
            <a:ext cx="5073387" cy="2870940"/>
          </a:xfrm>
          <a:prstGeom prst="rect">
            <a:avLst/>
          </a:prstGeom>
        </p:spPr>
      </p:pic>
      <p:grpSp>
        <p:nvGrpSpPr>
          <p:cNvPr id="48" name="그룹 47"/>
          <p:cNvGrpSpPr/>
          <p:nvPr/>
        </p:nvGrpSpPr>
        <p:grpSpPr>
          <a:xfrm>
            <a:off x="4499992" y="1159553"/>
            <a:ext cx="2441143" cy="353806"/>
            <a:chOff x="4355976" y="1176507"/>
            <a:chExt cx="2441143" cy="353806"/>
          </a:xfrm>
        </p:grpSpPr>
        <p:sp>
          <p:nvSpPr>
            <p:cNvPr id="50" name="순서도: 대체 처리 49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순서도: 대체 처리 54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5368780" y="1179796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순서도: 대체 처리 61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5071686" y="1176507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65" name="TextBox 64"/>
            <p:cNvSpPr txBox="1">
              <a:spLocks noChangeArrowheads="1"/>
            </p:cNvSpPr>
            <p:nvPr/>
          </p:nvSpPr>
          <p:spPr bwMode="auto">
            <a:xfrm>
              <a:off x="6221516" y="1188191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6" name="순서도: 대체 처리 65"/>
            <p:cNvSpPr/>
            <p:nvPr/>
          </p:nvSpPr>
          <p:spPr>
            <a:xfrm>
              <a:off x="6516216" y="123117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6505376" y="1179797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1403648" y="4041068"/>
            <a:ext cx="612068" cy="9001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2411760" y="4056360"/>
            <a:ext cx="648072" cy="9001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4283968" y="4041068"/>
            <a:ext cx="648072" cy="9001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5351230" y="4041068"/>
            <a:ext cx="648072" cy="9001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1524695" y="3810236"/>
            <a:ext cx="347005" cy="194828"/>
          </a:xfrm>
          <a:prstGeom prst="rect">
            <a:avLst/>
          </a:prstGeom>
          <a:solidFill>
            <a:srgbClr val="FA7E9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2568811" y="3810236"/>
            <a:ext cx="347005" cy="194828"/>
          </a:xfrm>
          <a:prstGeom prst="rect">
            <a:avLst/>
          </a:prstGeom>
          <a:solidFill>
            <a:srgbClr val="FA7E9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4438635" y="3810236"/>
            <a:ext cx="347005" cy="194828"/>
          </a:xfrm>
          <a:prstGeom prst="rect">
            <a:avLst/>
          </a:prstGeom>
          <a:solidFill>
            <a:srgbClr val="9F76B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5481834" y="3795367"/>
            <a:ext cx="347005" cy="194828"/>
          </a:xfrm>
          <a:prstGeom prst="rect">
            <a:avLst/>
          </a:prstGeom>
          <a:solidFill>
            <a:srgbClr val="9F76B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1434541" y="3753761"/>
                <a:ext cx="5222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400" i="1" spc="-15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맑은 고딕" pitchFamily="50" charset="-127"/>
                      </a:rPr>
                      <m:t>분</m:t>
                    </m:r>
                  </m:oMath>
                </a14:m>
                <a:r>
                  <a:rPr lang="ko-KR" altLang="en-US" sz="1400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수</a:t>
                </a:r>
                <a:endParaRPr lang="ko-KR" altLang="en-US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541" y="3753761"/>
                <a:ext cx="522202" cy="307777"/>
              </a:xfrm>
              <a:prstGeom prst="rect">
                <a:avLst/>
              </a:prstGeom>
              <a:blipFill rotWithShape="0">
                <a:blip r:embed="rId8"/>
                <a:stretch>
                  <a:fillRect t="-4000" r="-2326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2483768" y="3746803"/>
                <a:ext cx="5222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400" i="1" spc="-15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맑은 고딕" pitchFamily="50" charset="-127"/>
                      </a:rPr>
                      <m:t>소</m:t>
                    </m:r>
                  </m:oMath>
                </a14:m>
                <a:r>
                  <a:rPr lang="ko-KR" altLang="en-US" sz="1400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수</a:t>
                </a:r>
                <a:endParaRPr lang="ko-KR" altLang="en-US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3746803"/>
                <a:ext cx="522202" cy="307777"/>
              </a:xfrm>
              <a:prstGeom prst="rect">
                <a:avLst/>
              </a:prstGeom>
              <a:blipFill rotWithShape="0">
                <a:blip r:embed="rId9"/>
                <a:stretch>
                  <a:fillRect t="-4000" r="-2326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4356198" y="3753761"/>
                <a:ext cx="5222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400" i="1" spc="-15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맑은 고딕" pitchFamily="50" charset="-127"/>
                      </a:rPr>
                      <m:t>분</m:t>
                    </m:r>
                  </m:oMath>
                </a14:m>
                <a:r>
                  <a:rPr lang="ko-KR" altLang="en-US" sz="1400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수</a:t>
                </a:r>
                <a:endParaRPr lang="ko-KR" altLang="en-US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198" y="3753761"/>
                <a:ext cx="522202" cy="307777"/>
              </a:xfrm>
              <a:prstGeom prst="rect">
                <a:avLst/>
              </a:prstGeom>
              <a:blipFill rotWithShape="0">
                <a:blip r:embed="rId10"/>
                <a:stretch>
                  <a:fillRect t="-4000" r="-3529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5405425" y="3746803"/>
                <a:ext cx="5222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400" i="1" spc="-15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맑은 고딕" pitchFamily="50" charset="-127"/>
                      </a:rPr>
                      <m:t>소</m:t>
                    </m:r>
                  </m:oMath>
                </a14:m>
                <a:r>
                  <a:rPr lang="ko-KR" altLang="en-US" sz="1400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수</a:t>
                </a:r>
                <a:endParaRPr lang="ko-KR" altLang="en-US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5425" y="3746803"/>
                <a:ext cx="522202" cy="307777"/>
              </a:xfrm>
              <a:prstGeom prst="rect">
                <a:avLst/>
              </a:prstGeom>
              <a:blipFill rotWithShape="0">
                <a:blip r:embed="rId11"/>
                <a:stretch>
                  <a:fillRect t="-4000" r="-3529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5" name="그룹 94"/>
          <p:cNvGrpSpPr/>
          <p:nvPr/>
        </p:nvGrpSpPr>
        <p:grpSpPr>
          <a:xfrm>
            <a:off x="1485283" y="4072470"/>
            <a:ext cx="483834" cy="755554"/>
            <a:chOff x="1760782" y="3439017"/>
            <a:chExt cx="653730" cy="1004662"/>
          </a:xfrm>
        </p:grpSpPr>
        <p:grpSp>
          <p:nvGrpSpPr>
            <p:cNvPr id="96" name="그룹 95"/>
            <p:cNvGrpSpPr/>
            <p:nvPr/>
          </p:nvGrpSpPr>
          <p:grpSpPr>
            <a:xfrm>
              <a:off x="1760782" y="3521931"/>
              <a:ext cx="545999" cy="921748"/>
              <a:chOff x="1760782" y="3521931"/>
              <a:chExt cx="545999" cy="921748"/>
            </a:xfrm>
          </p:grpSpPr>
          <p:cxnSp>
            <p:nvCxnSpPr>
              <p:cNvPr id="100" name="직선 연결선 99"/>
              <p:cNvCxnSpPr/>
              <p:nvPr/>
            </p:nvCxnSpPr>
            <p:spPr bwMode="auto">
              <a:xfrm>
                <a:off x="1766654" y="3964279"/>
                <a:ext cx="43253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1" name="직사각형 100"/>
              <p:cNvSpPr/>
              <p:nvPr/>
            </p:nvSpPr>
            <p:spPr>
              <a:xfrm>
                <a:off x="1760782" y="4034427"/>
                <a:ext cx="545999" cy="4092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10</a:t>
                </a:r>
                <a:endParaRPr lang="ko-KR" altLang="en-US" sz="14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1760782" y="3521931"/>
                <a:ext cx="524868" cy="4092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lang="ko-KR" altLang="en-US" sz="14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97" name="Picture 4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2589" y="3439017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9" name="Picture 4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6789" y="3903973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3" name="그룹 102"/>
          <p:cNvGrpSpPr/>
          <p:nvPr/>
        </p:nvGrpSpPr>
        <p:grpSpPr>
          <a:xfrm>
            <a:off x="2434154" y="4224555"/>
            <a:ext cx="645059" cy="398110"/>
            <a:chOff x="2058387" y="4202763"/>
            <a:chExt cx="645059" cy="398110"/>
          </a:xfrm>
        </p:grpSpPr>
        <p:sp>
          <p:nvSpPr>
            <p:cNvPr id="104" name="직사각형 103"/>
            <p:cNvSpPr/>
            <p:nvPr/>
          </p:nvSpPr>
          <p:spPr>
            <a:xfrm>
              <a:off x="2058387" y="4293096"/>
              <a:ext cx="560829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0.3</a:t>
              </a:r>
              <a:endParaRPr lang="ko-KR" altLang="en-US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05" name="Picture 4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702" y="4202763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6" name="그룹 105"/>
          <p:cNvGrpSpPr/>
          <p:nvPr/>
        </p:nvGrpSpPr>
        <p:grpSpPr>
          <a:xfrm>
            <a:off x="4409408" y="4096089"/>
            <a:ext cx="483834" cy="755554"/>
            <a:chOff x="1760782" y="3439017"/>
            <a:chExt cx="653730" cy="1004662"/>
          </a:xfrm>
        </p:grpSpPr>
        <p:grpSp>
          <p:nvGrpSpPr>
            <p:cNvPr id="107" name="그룹 106"/>
            <p:cNvGrpSpPr/>
            <p:nvPr/>
          </p:nvGrpSpPr>
          <p:grpSpPr>
            <a:xfrm>
              <a:off x="1760782" y="3521931"/>
              <a:ext cx="545999" cy="921748"/>
              <a:chOff x="1760782" y="3521931"/>
              <a:chExt cx="545999" cy="921748"/>
            </a:xfrm>
          </p:grpSpPr>
          <p:cxnSp>
            <p:nvCxnSpPr>
              <p:cNvPr id="123" name="직선 연결선 122"/>
              <p:cNvCxnSpPr/>
              <p:nvPr/>
            </p:nvCxnSpPr>
            <p:spPr bwMode="auto">
              <a:xfrm>
                <a:off x="1766654" y="3964279"/>
                <a:ext cx="43253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4" name="직사각형 123"/>
              <p:cNvSpPr/>
              <p:nvPr/>
            </p:nvSpPr>
            <p:spPr>
              <a:xfrm>
                <a:off x="1760782" y="4034427"/>
                <a:ext cx="545999" cy="4092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10</a:t>
                </a:r>
                <a:endParaRPr lang="ko-KR" altLang="en-US" sz="14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>
                <a:off x="1760782" y="3521931"/>
                <a:ext cx="524868" cy="4092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lang="ko-KR" altLang="en-US" sz="14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9" name="Picture 4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2589" y="3439017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0" name="Picture 4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6789" y="3903973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26" name="그룹 125"/>
          <p:cNvGrpSpPr/>
          <p:nvPr/>
        </p:nvGrpSpPr>
        <p:grpSpPr>
          <a:xfrm>
            <a:off x="5358279" y="4248174"/>
            <a:ext cx="645059" cy="398110"/>
            <a:chOff x="2058387" y="4202763"/>
            <a:chExt cx="645059" cy="398110"/>
          </a:xfrm>
        </p:grpSpPr>
        <p:sp>
          <p:nvSpPr>
            <p:cNvPr id="127" name="직사각형 126"/>
            <p:cNvSpPr/>
            <p:nvPr/>
          </p:nvSpPr>
          <p:spPr>
            <a:xfrm>
              <a:off x="2058387" y="4293096"/>
              <a:ext cx="560829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0.4</a:t>
              </a:r>
              <a:endParaRPr lang="ko-KR" altLang="en-US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28" name="Picture 4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702" y="4202763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9" name="TextBox 68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192745" y="3141844"/>
            <a:ext cx="6667165" cy="1686180"/>
            <a:chOff x="192745" y="3609020"/>
            <a:chExt cx="6667165" cy="1360066"/>
          </a:xfrm>
        </p:grpSpPr>
        <p:sp>
          <p:nvSpPr>
            <p:cNvPr id="72" name="직사각형 71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70" y="3692756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36" y="4329233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44121" y="3609020"/>
                <a:ext cx="58720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800" i="1" spc="-150" smtClean="0">
                        <a:latin typeface="Cambria Math" panose="02040503050406030204" pitchFamily="18" charset="0"/>
                        <a:ea typeface="맑은 고딕" pitchFamily="50" charset="-127"/>
                      </a:rPr>
                      <m:t>분</m:t>
                    </m:r>
                  </m:oMath>
                </a14:m>
                <a:r>
                  <a:rPr lang="ko-KR" altLang="en-US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수로 </a:t>
                </a:r>
                <a:r>
                  <a:rPr lang="ko-KR" altLang="en-US" sz="180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나타내면     이고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ko-KR" altLang="en-US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소수로 나타내면 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0.3</a:t>
                </a:r>
                <a:r>
                  <a:rPr lang="ko-KR" altLang="en-US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입니다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21" y="3609020"/>
                <a:ext cx="5872095" cy="369332"/>
              </a:xfrm>
              <a:prstGeom prst="rect">
                <a:avLst/>
              </a:prstGeom>
              <a:blipFill rotWithShape="1">
                <a:blip r:embed="rId14"/>
                <a:stretch>
                  <a:fillRect l="-208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647564" y="4247800"/>
                <a:ext cx="56937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800" i="1" spc="-150" smtClean="0">
                        <a:latin typeface="Cambria Math" panose="02040503050406030204" pitchFamily="18" charset="0"/>
                        <a:ea typeface="맑은 고딕" pitchFamily="50" charset="-127"/>
                      </a:rPr>
                      <m:t>분</m:t>
                    </m:r>
                  </m:oMath>
                </a14:m>
                <a:r>
                  <a:rPr lang="ko-KR" altLang="en-US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수로 </a:t>
                </a:r>
                <a:r>
                  <a:rPr lang="ko-KR" altLang="en-US" sz="180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나타내면     이고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ko-KR" altLang="en-US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소수로 나타내면 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0.4</a:t>
                </a:r>
                <a:r>
                  <a:rPr lang="ko-KR" altLang="en-US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입니다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64" y="4247800"/>
                <a:ext cx="5693764" cy="369332"/>
              </a:xfrm>
              <a:prstGeom prst="rect">
                <a:avLst/>
              </a:prstGeom>
              <a:blipFill rotWithShape="1">
                <a:blip r:embed="rId15"/>
                <a:stretch>
                  <a:fillRect l="-107" t="-8333" r="-107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suhi_p_0301_06_0007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84~85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657293"/>
              </p:ext>
            </p:extLst>
          </p:nvPr>
        </p:nvGraphicFramePr>
        <p:xfrm>
          <a:off x="2490856" y="3473449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8368"/>
              </p:ext>
            </p:extLst>
          </p:nvPr>
        </p:nvGraphicFramePr>
        <p:xfrm>
          <a:off x="2483768" y="4117329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307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41783</TotalTime>
  <Words>1943</Words>
  <Application>Microsoft Office PowerPoint</Application>
  <PresentationFormat>화면 슬라이드 쇼(4:3)</PresentationFormat>
  <Paragraphs>728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7463</cp:revision>
  <dcterms:created xsi:type="dcterms:W3CDTF">2008-07-15T12:19:11Z</dcterms:created>
  <dcterms:modified xsi:type="dcterms:W3CDTF">2022-03-25T00:33:41Z</dcterms:modified>
</cp:coreProperties>
</file>