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370" r:id="rId5"/>
    <p:sldId id="1429" r:id="rId6"/>
    <p:sldId id="1428" r:id="rId7"/>
    <p:sldId id="1407" r:id="rId8"/>
    <p:sldId id="1432" r:id="rId9"/>
    <p:sldId id="1430" r:id="rId10"/>
    <p:sldId id="1341" r:id="rId11"/>
    <p:sldId id="1342" r:id="rId12"/>
    <p:sldId id="1423" r:id="rId13"/>
    <p:sldId id="1345" r:id="rId14"/>
    <p:sldId id="1361" r:id="rId15"/>
    <p:sldId id="1424" r:id="rId16"/>
    <p:sldId id="1348" r:id="rId17"/>
    <p:sldId id="1364" r:id="rId18"/>
    <p:sldId id="1433" r:id="rId19"/>
    <p:sldId id="1351" r:id="rId20"/>
    <p:sldId id="1434" r:id="rId21"/>
    <p:sldId id="1366" r:id="rId22"/>
    <p:sldId id="1435" r:id="rId23"/>
    <p:sldId id="1419" r:id="rId24"/>
    <p:sldId id="1420" r:id="rId25"/>
    <p:sldId id="1436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E5"/>
    <a:srgbClr val="FFF18E"/>
    <a:srgbClr val="E4E7D8"/>
    <a:srgbClr val="7A94C2"/>
    <a:srgbClr val="BBDECB"/>
    <a:srgbClr val="FF7555"/>
    <a:srgbClr val="B6D7EF"/>
    <a:srgbClr val="A6D2D6"/>
    <a:srgbClr val="C3D0A6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>
        <p:scale>
          <a:sx n="100" d="100"/>
          <a:sy n="100" d="100"/>
        </p:scale>
        <p:origin x="-2238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7" Type="http://schemas.openxmlformats.org/officeDocument/2006/relationships/image" Target="../media/image32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30.png"/><Relationship Id="rId5" Type="http://schemas.openxmlformats.org/officeDocument/2006/relationships/image" Target="../media/image28.jpeg"/><Relationship Id="rId1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200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1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17" Type="http://schemas.openxmlformats.org/officeDocument/2006/relationships/image" Target="../media/image19.png"/><Relationship Id="rId2" Type="http://schemas.openxmlformats.org/officeDocument/2006/relationships/image" Target="../media/image2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5.jpe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30.png"/><Relationship Id="rId5" Type="http://schemas.openxmlformats.org/officeDocument/2006/relationships/image" Target="../media/image28.jpeg"/><Relationship Id="rId15" Type="http://schemas.openxmlformats.org/officeDocument/2006/relationships/image" Target="../media/image19.png"/><Relationship Id="rId10" Type="http://schemas.openxmlformats.org/officeDocument/2006/relationships/image" Target="../media/image29.png"/><Relationship Id="rId4" Type="http://schemas.openxmlformats.org/officeDocument/2006/relationships/image" Target="../media/image200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1.png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1.pn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9.jpeg"/><Relationship Id="rId7" Type="http://schemas.openxmlformats.org/officeDocument/2006/relationships/image" Target="../media/image15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18.png"/><Relationship Id="rId4" Type="http://schemas.openxmlformats.org/officeDocument/2006/relationships/image" Target="../media/image40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15.png"/><Relationship Id="rId3" Type="http://schemas.openxmlformats.org/officeDocument/2006/relationships/hyperlink" Target="http://cdata2.tsherpa.co.kr/tsherpa/MultiMedia/Flash/2020/curri/index_jr.html?flashxmlnum=tb&amp;classa=A8-C1-31-MM-MM-04-07-05-0-0-0-0&amp;classno=MM_31_04/suhi_0301_06/suhi_0301_06_0005.html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4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8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46.png"/><Relationship Id="rId5" Type="http://schemas.openxmlformats.org/officeDocument/2006/relationships/image" Target="../media/image24.png"/><Relationship Id="rId15" Type="http://schemas.openxmlformats.org/officeDocument/2006/relationships/image" Target="../media/image44.png"/><Relationship Id="rId10" Type="http://schemas.openxmlformats.org/officeDocument/2006/relationships/image" Target="../media/image45.png"/><Relationship Id="rId4" Type="http://schemas.openxmlformats.org/officeDocument/2006/relationships/hyperlink" Target="http://cdata2.tsherpa.co.kr/tsherpa/MultiMedia/Flash/2020/curri/index_jr.html?flashxmlnum=tb&amp;classa=A8-C1-31-MM-MM-04-07-05-0-0-0-0&amp;classno=MM_31_04/suhi_0301_06/suhi_0301_06_0005.html" TargetMode="External"/><Relationship Id="rId9" Type="http://schemas.openxmlformats.org/officeDocument/2006/relationships/image" Target="../media/image41.png"/><Relationship Id="rId1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39.jpeg"/><Relationship Id="rId12" Type="http://schemas.openxmlformats.org/officeDocument/2006/relationships/image" Target="../media/image15.png"/><Relationship Id="rId2" Type="http://schemas.openxmlformats.org/officeDocument/2006/relationships/image" Target="../media/image4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44.png"/><Relationship Id="rId5" Type="http://schemas.openxmlformats.org/officeDocument/2006/relationships/image" Target="../media/image38.jpeg"/><Relationship Id="rId15" Type="http://schemas.openxmlformats.org/officeDocument/2006/relationships/image" Target="../media/image18.png"/><Relationship Id="rId10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1.png"/><Relationship Id="rId1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3.png"/><Relationship Id="rId7" Type="http://schemas.openxmlformats.org/officeDocument/2006/relationships/image" Target="../media/image39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3.png"/><Relationship Id="rId7" Type="http://schemas.openxmlformats.org/officeDocument/2006/relationships/image" Target="../media/image25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3.png"/><Relationship Id="rId7" Type="http://schemas.openxmlformats.org/officeDocument/2006/relationships/image" Target="../media/image39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2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5" Type="http://schemas.openxmlformats.org/officeDocument/2006/relationships/image" Target="../media/image25.jpe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23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2.png"/><Relationship Id="rId5" Type="http://schemas.openxmlformats.org/officeDocument/2006/relationships/image" Target="../media/image25.jpe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1273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4285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84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\lesson06\ops\ms_lesson06\ms_31_6_08_03_01.html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AutoNum type="arabicPeriod" startAt="3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 startAt="3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선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228600" lvl="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4986" y="1639974"/>
                <a:ext cx="63072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소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수를 그림에 나타내고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  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안에  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 , 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알맞게 써넣으세요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  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639974"/>
                <a:ext cx="630727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966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700808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54658" y="51033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216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499992" y="1159553"/>
            <a:ext cx="2441143" cy="353806"/>
            <a:chOff x="4355976" y="1176507"/>
            <a:chExt cx="2441143" cy="353806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368780" y="117979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41" y="169187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77" y="167724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603" y="177685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384" y="2796803"/>
            <a:ext cx="6804248" cy="1604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3788" y="4384472"/>
            <a:ext cx="1759797" cy="625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9792" y="4401108"/>
            <a:ext cx="534321" cy="6087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923928" y="4454617"/>
            <a:ext cx="534321" cy="6087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63600" y="4076405"/>
            <a:ext cx="5793675" cy="9869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06439" y="3338820"/>
            <a:ext cx="5793675" cy="3782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42585" y="3034447"/>
            <a:ext cx="534321" cy="327553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42585" y="3839663"/>
            <a:ext cx="534321" cy="327553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23471" y="3003857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3471" y="3789087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56185" y="4649070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63037" y="4649070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61" y="4987636"/>
            <a:ext cx="314863" cy="31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99743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타원 113"/>
          <p:cNvSpPr/>
          <p:nvPr/>
        </p:nvSpPr>
        <p:spPr>
          <a:xfrm>
            <a:off x="5410693" y="203841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75" y="1667138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648441" y="3248980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48741" y="3253861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2200" y="4005064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8441" y="4041068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3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328" y="4669295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96" y="47266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58" y="33129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19" y="41108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1456014" y="33846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570048"/>
            <a:ext cx="2727456" cy="70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948141" y="3284984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8141" y="4041068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70757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\lesson06\ops\ms_lesson06\ms_31_6_08_03_01.html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파란색 선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337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answer_more.svg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98994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88770" y="1362828"/>
                <a:ext cx="63072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소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수를 그림에 나타내고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  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안에  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 , 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알맞게 써넣으세요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  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70" y="1362828"/>
                <a:ext cx="6307274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064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25" y="14147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61" y="140010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87" y="1499705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012" y="2824912"/>
            <a:ext cx="6639392" cy="1571343"/>
          </a:xfrm>
          <a:prstGeom prst="rect">
            <a:avLst/>
          </a:prstGeom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58" y="1739047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8161" y="4583151"/>
            <a:ext cx="1667226" cy="5420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1800" y="4408279"/>
            <a:ext cx="688016" cy="855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044294" y="4475293"/>
            <a:ext cx="688016" cy="855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57896" y="4063104"/>
            <a:ext cx="5746352" cy="10620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151052" y="3257722"/>
            <a:ext cx="5746352" cy="4121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62556" y="3822483"/>
            <a:ext cx="390797" cy="27299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6983" y="3016045"/>
            <a:ext cx="390797" cy="27299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72077" y="3003857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2077" y="3778165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30031" y="4668431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101611" y="4668431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418961" y="1790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139033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32" y="4951632"/>
            <a:ext cx="314863" cy="31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779912" y="3212976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80212" y="3217857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03671" y="3969060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9912" y="4005064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3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12" y="468064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8780" y="473798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29" y="327693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890" y="407488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1587485" y="334865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9612" y="3248980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9612" y="4005064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903" y="5570048"/>
            <a:ext cx="2727456" cy="70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4986" y="1639974"/>
                <a:ext cx="63072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소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수를 그림에 나타내고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  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안에  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 , 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알맞게 써넣으세요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  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639974"/>
                <a:ext cx="630727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966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700808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499992" y="1159553"/>
            <a:ext cx="2441143" cy="353806"/>
            <a:chOff x="4355976" y="1176507"/>
            <a:chExt cx="2441143" cy="353806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368780" y="117979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6" name="순서도: 대체 처리 65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41" y="169187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77" y="167724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603" y="177685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384" y="2796803"/>
            <a:ext cx="6804248" cy="16043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3788" y="4384472"/>
            <a:ext cx="1759797" cy="6253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9792" y="4401108"/>
            <a:ext cx="534321" cy="6087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923928" y="4454617"/>
            <a:ext cx="534321" cy="6087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63600" y="4076405"/>
            <a:ext cx="5793675" cy="3782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06439" y="3338820"/>
            <a:ext cx="5793675" cy="3782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42585" y="3034447"/>
            <a:ext cx="534321" cy="327553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42585" y="3839663"/>
            <a:ext cx="534321" cy="327553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23471" y="3003857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3471" y="3789087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56185" y="4506684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63037" y="4506684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58" y="4284595"/>
            <a:ext cx="314863" cy="31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37" y="199743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2745" y="3645023"/>
            <a:ext cx="6667165" cy="1324064"/>
            <a:chOff x="192745" y="3638447"/>
            <a:chExt cx="6667165" cy="1330639"/>
          </a:xfrm>
        </p:grpSpPr>
        <p:sp>
          <p:nvSpPr>
            <p:cNvPr id="68" name="직사각형 6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38478" y="3638447"/>
              <a:ext cx="561114" cy="34021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27356" y="4064929"/>
            <a:ext cx="654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더 간 곳이고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1.9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칸만큼 더 간 곳까지이므로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75" y="1667138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648441" y="3248980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48741" y="3253861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58" y="33129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948141" y="3284984"/>
            <a:ext cx="52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3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4986" y="1556792"/>
                <a:ext cx="6307274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친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구들이 제자리멀리뛰기를 했습니다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세희가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0.9 m,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준호가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1.3 m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뛰었을 때 멀리 뛴 사람은 누구인가요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556792"/>
                <a:ext cx="6307274" cy="713722"/>
              </a:xfrm>
              <a:prstGeom prst="rect">
                <a:avLst/>
              </a:prstGeom>
              <a:blipFill rotWithShape="1">
                <a:blip r:embed="rId3"/>
                <a:stretch>
                  <a:fillRect l="-966" t="-3419" r="-2802" b="-14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592796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499992" y="1152701"/>
            <a:ext cx="2441143" cy="360658"/>
            <a:chOff x="4355976" y="1169655"/>
            <a:chExt cx="2441143" cy="360658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643486" y="116965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131840" y="3169403"/>
            <a:ext cx="760090" cy="490443"/>
            <a:chOff x="1954381" y="4202763"/>
            <a:chExt cx="760090" cy="490443"/>
          </a:xfrm>
        </p:grpSpPr>
        <p:sp>
          <p:nvSpPr>
            <p:cNvPr id="64" name="직사각형 63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준호</a:t>
              </a:r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69510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82140" y="1376772"/>
            <a:ext cx="63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제자리멀리뛰기를 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승용이가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 m,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 m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뛰었을 때 멀리 뛴 사람은 누구인가요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5603" y="5244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131840" y="3169403"/>
            <a:ext cx="760090" cy="490443"/>
            <a:chOff x="1954381" y="4202763"/>
            <a:chExt cx="760090" cy="490443"/>
          </a:xfrm>
        </p:grpSpPr>
        <p:sp>
          <p:nvSpPr>
            <p:cNvPr id="52" name="직사각형 51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승용</a:t>
              </a:r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4986" y="1556792"/>
                <a:ext cx="6307274" cy="71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latin typeface="Cambria Math" panose="02040503050406030204" pitchFamily="18" charset="0"/>
                        <a:ea typeface="맑은 고딕" pitchFamily="50" charset="-127"/>
                      </a:rPr>
                      <m:t>친</m:t>
                    </m:r>
                  </m:oMath>
                </a14:m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구들이 제자리멀리뛰기를 했습니다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세희가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0.9 m,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준호가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1.3 m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뛰었을 때 멀리 뛴 사람은 누구인가요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6" y="1556792"/>
                <a:ext cx="6307274" cy="713722"/>
              </a:xfrm>
              <a:prstGeom prst="rect">
                <a:avLst/>
              </a:prstGeom>
              <a:blipFill rotWithShape="0">
                <a:blip r:embed="rId3"/>
                <a:stretch>
                  <a:fillRect l="-966" t="-3419" r="-2415" b="-14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592796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499992" y="1152701"/>
            <a:ext cx="2441143" cy="360658"/>
            <a:chOff x="4355976" y="1169655"/>
            <a:chExt cx="2441143" cy="360658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643486" y="116965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131840" y="3169403"/>
            <a:ext cx="760090" cy="490443"/>
            <a:chOff x="1954381" y="4202763"/>
            <a:chExt cx="760090" cy="490443"/>
          </a:xfrm>
        </p:grpSpPr>
        <p:sp>
          <p:nvSpPr>
            <p:cNvPr id="64" name="직사각형 63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준호</a:t>
              </a:r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92745" y="3645023"/>
            <a:ext cx="6667165" cy="1324064"/>
            <a:chOff x="192745" y="3638447"/>
            <a:chExt cx="6667165" cy="1330639"/>
          </a:xfrm>
        </p:grpSpPr>
        <p:sp>
          <p:nvSpPr>
            <p:cNvPr id="34" name="직사각형 3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3638447"/>
              <a:ext cx="561114" cy="34021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7356" y="4064929"/>
            <a:ext cx="654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1.3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큽니다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7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수와 가장 작은 수를 찾아 기호를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99992" y="1159553"/>
            <a:ext cx="2441143" cy="353806"/>
            <a:chOff x="4355976" y="1176507"/>
            <a:chExt cx="2441143" cy="353806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31609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400422" y="2456892"/>
            <a:ext cx="6295814" cy="1044116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91580" y="2778895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3808" y="2807640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30947" y="2780928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636" y="4113076"/>
            <a:ext cx="1273590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가장 큰 수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19213" y="4077072"/>
            <a:ext cx="147286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수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687900" y="3998350"/>
            <a:ext cx="760090" cy="490443"/>
            <a:chOff x="1954381" y="4202763"/>
            <a:chExt cx="760090" cy="490443"/>
          </a:xfrm>
        </p:grpSpPr>
        <p:sp>
          <p:nvSpPr>
            <p:cNvPr id="108" name="직사각형 107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5360082" y="3983876"/>
            <a:ext cx="760090" cy="490443"/>
            <a:chOff x="1954381" y="4202763"/>
            <a:chExt cx="760090" cy="490443"/>
          </a:xfrm>
        </p:grpSpPr>
        <p:sp>
          <p:nvSpPr>
            <p:cNvPr id="112" name="직사각형 111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30682" y="284135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595754" y="284135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651918" y="283802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885528" y="4162757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576244" y="414464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68769"/>
              </p:ext>
            </p:extLst>
          </p:nvPr>
        </p:nvGraphicFramePr>
        <p:xfrm>
          <a:off x="2893561" y="26716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96" y="69599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477" y="13921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수와 작은 수를 찾아 기호를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0476" y="2726591"/>
            <a:ext cx="355154" cy="940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7263" y="2456892"/>
            <a:ext cx="6362488" cy="1044116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91580" y="2778895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43808" y="2807640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94943" y="2784262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687900" y="3998350"/>
            <a:ext cx="760090" cy="490443"/>
            <a:chOff x="1954381" y="4202763"/>
            <a:chExt cx="760090" cy="490443"/>
          </a:xfrm>
        </p:grpSpPr>
        <p:sp>
          <p:nvSpPr>
            <p:cNvPr id="99" name="직사각형 98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2" name="그룹 101"/>
          <p:cNvGrpSpPr/>
          <p:nvPr/>
        </p:nvGrpSpPr>
        <p:grpSpPr>
          <a:xfrm>
            <a:off x="5364088" y="3983876"/>
            <a:ext cx="760090" cy="490443"/>
            <a:chOff x="1954381" y="4202763"/>
            <a:chExt cx="760090" cy="490443"/>
          </a:xfrm>
        </p:grpSpPr>
        <p:sp>
          <p:nvSpPr>
            <p:cNvPr id="103" name="직사각형 102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208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295636" y="4113076"/>
            <a:ext cx="1273590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가장 큰 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9213" y="4077072"/>
            <a:ext cx="147286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수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682" y="284135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595754" y="284135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651918" y="283802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10258"/>
              </p:ext>
            </p:extLst>
          </p:nvPr>
        </p:nvGraphicFramePr>
        <p:xfrm>
          <a:off x="2915816" y="26716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2890948" y="415114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582492" y="4136668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수와 가장 작은 수를 찾아 기호를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99992" y="1159553"/>
            <a:ext cx="2441143" cy="353806"/>
            <a:chOff x="4355976" y="1176507"/>
            <a:chExt cx="2441143" cy="353806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31609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400422" y="2456892"/>
            <a:ext cx="6295814" cy="1044116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91580" y="2778895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3808" y="2807640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30947" y="2780928"/>
            <a:ext cx="18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636" y="4113076"/>
            <a:ext cx="1273590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가장 큰 수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19213" y="4077072"/>
            <a:ext cx="1472867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수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2687900" y="3998350"/>
            <a:ext cx="760090" cy="490443"/>
            <a:chOff x="1954381" y="4202763"/>
            <a:chExt cx="760090" cy="490443"/>
          </a:xfrm>
        </p:grpSpPr>
        <p:sp>
          <p:nvSpPr>
            <p:cNvPr id="108" name="직사각형 107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5360082" y="3983876"/>
            <a:ext cx="760090" cy="490443"/>
            <a:chOff x="1954381" y="4202763"/>
            <a:chExt cx="760090" cy="490443"/>
          </a:xfrm>
        </p:grpSpPr>
        <p:sp>
          <p:nvSpPr>
            <p:cNvPr id="112" name="직사각형 111"/>
            <p:cNvSpPr/>
            <p:nvPr/>
          </p:nvSpPr>
          <p:spPr>
            <a:xfrm>
              <a:off x="1954381" y="4293096"/>
              <a:ext cx="76009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30682" y="284135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595754" y="284135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651918" y="283802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885528" y="4162757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576244" y="414464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46503"/>
              </p:ext>
            </p:extLst>
          </p:nvPr>
        </p:nvGraphicFramePr>
        <p:xfrm>
          <a:off x="2893561" y="26716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2745" y="2827070"/>
            <a:ext cx="6667165" cy="2142018"/>
            <a:chOff x="192745" y="3638447"/>
            <a:chExt cx="6667165" cy="1330639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38447"/>
              <a:ext cx="561114" cy="27932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19035" y="3284984"/>
            <a:ext cx="323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135" y="3717032"/>
            <a:ext cx="407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소수로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7885" y="4124841"/>
            <a:ext cx="424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1880" y="4553828"/>
            <a:ext cx="559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수는     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수는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31215" y="333205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31215" y="376587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9735" y="4201868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48979" y="4600898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292435" y="461713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17216"/>
              </p:ext>
            </p:extLst>
          </p:nvPr>
        </p:nvGraphicFramePr>
        <p:xfrm>
          <a:off x="719584" y="36072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581553"/>
            <a:ext cx="670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4564"/>
            <a:ext cx="2441143" cy="358795"/>
            <a:chOff x="4355976" y="1171518"/>
            <a:chExt cx="2441143" cy="35879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6292" y="117151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1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357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06012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86996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35835"/>
          <a:stretch/>
        </p:blipFill>
        <p:spPr>
          <a:xfrm>
            <a:off x="723460" y="2028101"/>
            <a:ext cx="6116792" cy="278775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785139" y="2192285"/>
            <a:ext cx="1998305" cy="408623"/>
          </a:xfrm>
          <a:prstGeom prst="roundRect">
            <a:avLst/>
          </a:prstGeom>
          <a:solidFill>
            <a:srgbClr val="FFE0E5"/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나비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관찰 이야기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77243" y="4542046"/>
            <a:ext cx="1203610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dirty="0"/>
              <a:t>노랑나비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99992" y="4560409"/>
            <a:ext cx="1897696" cy="4086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dirty="0" err="1"/>
              <a:t>큰주홍부전나비</a:t>
            </a:r>
            <a:endParaRPr lang="ko-KR" altLang="en-US" dirty="0"/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53601" y="5267696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123728" y="4293096"/>
            <a:ext cx="529873" cy="2489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122247" y="4321517"/>
            <a:ext cx="529873" cy="2489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871700" y="4171415"/>
            <a:ext cx="994719" cy="33770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48 mm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32040" y="4172505"/>
            <a:ext cx="994719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37 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1807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suhi_p_0301_06_0009.html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4522"/>
          <a:stretch/>
        </p:blipFill>
        <p:spPr>
          <a:xfrm>
            <a:off x="599042" y="2314233"/>
            <a:ext cx="6116792" cy="256037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cdata2.tsherpa.co.kr/tsherpa/MultiMedia/Flash/2020/curri/index_jr.html?flashxmlnum=tb&amp;classa=A8-C1-31-MM-MM-04-07-05-0-0-0-0&amp;classno=MM_31_04/suhi_0301_06/suhi_0301_06_0005.html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참고하여 답박스와 정오답소스 함께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89" y="1581553"/>
            <a:ext cx="670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4564"/>
            <a:ext cx="2441143" cy="358795"/>
            <a:chOff x="4355976" y="1171518"/>
            <a:chExt cx="2441143" cy="35879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6292" y="117151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1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26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06012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86996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2984" y="2314232"/>
            <a:ext cx="5439016" cy="221225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97052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52" y="392658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5596" y="2175825"/>
            <a:ext cx="5455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나비의 길이를 자로 재어 보았다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날개를 편 노랑나비의 길이는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날개를 편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큰주홍부전나비의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길이는 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날개를 편 노랑나비의 길이가 날개를 편 </a:t>
            </a:r>
            <a:r>
              <a:rPr lang="ko-KR" altLang="en-US" sz="18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큰주홍부전나비의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ko-KR" altLang="en-US" sz="18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다는 것을 알 수 있었다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067943" y="2561361"/>
            <a:ext cx="550786" cy="471595"/>
            <a:chOff x="1030149" y="4736525"/>
            <a:chExt cx="449336" cy="598418"/>
          </a:xfrm>
        </p:grpSpPr>
        <p:sp>
          <p:nvSpPr>
            <p:cNvPr id="63" name="직사각형 62"/>
            <p:cNvSpPr/>
            <p:nvPr/>
          </p:nvSpPr>
          <p:spPr>
            <a:xfrm>
              <a:off x="1030149" y="4866289"/>
              <a:ext cx="418299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738" y="4736525"/>
              <a:ext cx="190747" cy="193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4860031" y="2972946"/>
            <a:ext cx="648074" cy="423590"/>
            <a:chOff x="1030149" y="4797438"/>
            <a:chExt cx="528705" cy="537502"/>
          </a:xfrm>
        </p:grpSpPr>
        <p:sp>
          <p:nvSpPr>
            <p:cNvPr id="72" name="직사각형 71"/>
            <p:cNvSpPr/>
            <p:nvPr/>
          </p:nvSpPr>
          <p:spPr>
            <a:xfrm>
              <a:off x="1030149" y="4866287"/>
              <a:ext cx="418299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037" y="4797438"/>
              <a:ext cx="209817" cy="213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그룹 57"/>
          <p:cNvGrpSpPr/>
          <p:nvPr/>
        </p:nvGrpSpPr>
        <p:grpSpPr>
          <a:xfrm>
            <a:off x="2653601" y="5267696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36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3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95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732" y="68486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45858" y="5428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http://cdata2.tsherpa.co.kr/tsherpa/MultiMedia/Flash/2020/curri/index_jr.html?flashxmlnum=tb&amp;classa=A8-C1-31-MM-MM-04-07-05-0-0-0-0&amp;classno=MM_31_04/suhi_0301_06/suhi_0301_06_0005.html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참고하여 답박스와 정오답소스 함께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1860" y="2743299"/>
            <a:ext cx="540060" cy="3976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267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22812" y="1283916"/>
            <a:ext cx="653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5" y="1308375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92" y="1289359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036" y="2276872"/>
            <a:ext cx="1558676" cy="10496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713" y="3426398"/>
            <a:ext cx="1273963" cy="101197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051720" y="1655199"/>
            <a:ext cx="4456913" cy="3664422"/>
            <a:chOff x="2119222" y="2542258"/>
            <a:chExt cx="6380366" cy="44092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19222" y="2542258"/>
              <a:ext cx="6363588" cy="108600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59732" y="3636371"/>
              <a:ext cx="6339856" cy="3315163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575556" y="4193951"/>
            <a:ext cx="828092" cy="2790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0119" y="3082632"/>
            <a:ext cx="828092" cy="2790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023828" y="2557744"/>
            <a:ext cx="3384376" cy="24554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59732" y="2473567"/>
            <a:ext cx="3586555" cy="2716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765542" y="1959214"/>
            <a:ext cx="1074742" cy="423711"/>
          </a:xfrm>
          <a:prstGeom prst="rect">
            <a:avLst/>
          </a:prstGeom>
          <a:solidFill>
            <a:srgbClr val="FFF18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5572" y="3015766"/>
            <a:ext cx="105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295" y="4198540"/>
            <a:ext cx="105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 mm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91336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422776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689902" y="1986404"/>
            <a:ext cx="135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5262" y="2458056"/>
            <a:ext cx="4298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지우개의 길이를 자로 재어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보았다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보라색 지우개의 길이는          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</a:p>
          <a:p>
            <a:pPr>
              <a:lnSpc>
                <a:spcPct val="150000"/>
              </a:lnSpc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노란색 지우개의 길이는          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였다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보라색 지우개의 길이가 노란색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지우개의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길이보다 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 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다는 것을 알 수 있었다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860032" y="2822246"/>
            <a:ext cx="598319" cy="440520"/>
            <a:chOff x="1988801" y="4202763"/>
            <a:chExt cx="714645" cy="558987"/>
          </a:xfrm>
        </p:grpSpPr>
        <p:sp>
          <p:nvSpPr>
            <p:cNvPr id="63" name="직사각형 62"/>
            <p:cNvSpPr/>
            <p:nvPr/>
          </p:nvSpPr>
          <p:spPr>
            <a:xfrm>
              <a:off x="1988801" y="4293097"/>
              <a:ext cx="714645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3.5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그룹 65"/>
          <p:cNvGrpSpPr/>
          <p:nvPr/>
        </p:nvGrpSpPr>
        <p:grpSpPr>
          <a:xfrm>
            <a:off x="4840284" y="3310194"/>
            <a:ext cx="598319" cy="440523"/>
            <a:chOff x="1988801" y="4202763"/>
            <a:chExt cx="714645" cy="558991"/>
          </a:xfrm>
        </p:grpSpPr>
        <p:sp>
          <p:nvSpPr>
            <p:cNvPr id="67" name="직사각형 66"/>
            <p:cNvSpPr/>
            <p:nvPr/>
          </p:nvSpPr>
          <p:spPr>
            <a:xfrm>
              <a:off x="1988801" y="4293100"/>
              <a:ext cx="714645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2.8</a:t>
              </a:r>
              <a:endPara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4522"/>
          <a:stretch/>
        </p:blipFill>
        <p:spPr>
          <a:xfrm>
            <a:off x="599042" y="2314233"/>
            <a:ext cx="6116792" cy="256037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89" y="1581553"/>
            <a:ext cx="670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말에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4564"/>
            <a:ext cx="2441143" cy="358795"/>
            <a:chOff x="4355976" y="1171518"/>
            <a:chExt cx="2441143" cy="35879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6292" y="117151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06012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86996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2984" y="2314232"/>
            <a:ext cx="5439016" cy="221225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97052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52" y="392658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5596" y="2175825"/>
            <a:ext cx="5455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나비의 길이를 자로 재어 보았다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날개를 편 노랑나비의 길이는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날개를 편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큰주홍부전나비의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길이는     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날개를 편 노랑나비의 길이가 날개를 편 </a:t>
            </a:r>
            <a:r>
              <a:rPr lang="ko-KR" altLang="en-US" sz="18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큰주홍부전나비의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길이보다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ko-KR" altLang="en-US" sz="180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짧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다는 것을 알 수 있었다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067943" y="2561361"/>
            <a:ext cx="550786" cy="471595"/>
            <a:chOff x="1030149" y="4736525"/>
            <a:chExt cx="449336" cy="598418"/>
          </a:xfrm>
        </p:grpSpPr>
        <p:sp>
          <p:nvSpPr>
            <p:cNvPr id="63" name="직사각형 62"/>
            <p:cNvSpPr/>
            <p:nvPr/>
          </p:nvSpPr>
          <p:spPr>
            <a:xfrm>
              <a:off x="1030149" y="4866289"/>
              <a:ext cx="418299" cy="46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738" y="4736525"/>
              <a:ext cx="190747" cy="193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4860031" y="2972946"/>
            <a:ext cx="648074" cy="423590"/>
            <a:chOff x="1030149" y="4797438"/>
            <a:chExt cx="528705" cy="537502"/>
          </a:xfrm>
        </p:grpSpPr>
        <p:sp>
          <p:nvSpPr>
            <p:cNvPr id="72" name="직사각형 71"/>
            <p:cNvSpPr/>
            <p:nvPr/>
          </p:nvSpPr>
          <p:spPr>
            <a:xfrm>
              <a:off x="1030149" y="4866287"/>
              <a:ext cx="418299" cy="4686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037" y="4797438"/>
              <a:ext cx="209817" cy="213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그룹 57"/>
          <p:cNvGrpSpPr/>
          <p:nvPr/>
        </p:nvGrpSpPr>
        <p:grpSpPr>
          <a:xfrm>
            <a:off x="2653601" y="5267696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36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3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92745" y="3645023"/>
            <a:ext cx="6667165" cy="1324064"/>
            <a:chOff x="192745" y="3638447"/>
            <a:chExt cx="6667165" cy="1330639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38447"/>
              <a:ext cx="561114" cy="34021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15983" y="3981834"/>
            <a:ext cx="472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4.8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 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4.8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3.7 cm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깁니다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9" y="4089976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35402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5" y="465800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6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17" y="418508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94" y="418508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96" y="418508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62" y="418508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590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2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54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86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18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89" y="273647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39" y="273647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00" y="273647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23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539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55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71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87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03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소스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클릭음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있는 수를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1634"/>
            <a:ext cx="2438949" cy="361725"/>
            <a:chOff x="4355976" y="1168588"/>
            <a:chExt cx="2438949" cy="36172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1548" y="11707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3182" y="116858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1592796"/>
            <a:ext cx="348893" cy="348893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8" y="1592796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92" y="1586996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759517" y="2564904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5576" y="3976799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38211" y="2758277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10" y="2744761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838211" y="4171725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.5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</a:t>
            </a: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85" y="4171725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377178" y="2716266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1,   2,   3,   4,   5,   6,   7,   8</a:t>
            </a:r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,   9 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77178" y="4174833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( 1,   2,   3,   4,   5,   6,   7,   8,   </a:t>
            </a:r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9  )</a:t>
            </a:r>
            <a:endParaRPr lang="en-US" altLang="ko-KR" sz="20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065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타원 64"/>
          <p:cNvSpPr/>
          <p:nvPr/>
        </p:nvSpPr>
        <p:spPr>
          <a:xfrm>
            <a:off x="5996672" y="2801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914833" y="4231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7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4071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36" y="4234259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13" y="4234259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06" y="4263997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37" y="4263997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68" y="4263997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99" y="4263997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30" y="4263997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61" y="4263997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92" y="4263997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11860" y="2744924"/>
            <a:ext cx="540060" cy="3976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97" y="275951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63" y="275951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45" y="275951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36" y="275951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10" y="2759513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06" y="2789251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83" y="2789251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60" y="2789251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37" y="2789251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소스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클릭음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32" y="130476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있는 수를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0" y="1316007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867529" y="2600908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63588" y="4012803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46223" y="2794281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0.4</a:t>
            </a: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22" y="2780765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946223" y="4207729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4.3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</a:t>
            </a: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97" y="4207729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85190" y="2752270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1,   2,   3,   4,   5,   6,   7,   8,   </a:t>
            </a:r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9  )</a:t>
            </a:r>
            <a:endParaRPr lang="en-US" altLang="ko-KR" sz="20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85190" y="4210837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1,   2,   3,   4,   5,   6,   7,   8,   </a:t>
            </a:r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9  )</a:t>
            </a:r>
            <a:endParaRPr lang="en-US" altLang="ko-KR" sz="20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60" y="1300120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836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067088" y="2797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070453" y="4274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3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17" y="418508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94" y="418508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96" y="418508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62" y="418508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590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2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54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86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18" y="421482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89" y="273647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39" y="273647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00" y="2736474"/>
            <a:ext cx="374955" cy="3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23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539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55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71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87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03" y="276621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 있는 수를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499992" y="1151634"/>
            <a:ext cx="2438949" cy="361725"/>
            <a:chOff x="4355976" y="1168588"/>
            <a:chExt cx="2438949" cy="361725"/>
          </a:xfrm>
        </p:grpSpPr>
        <p:sp>
          <p:nvSpPr>
            <p:cNvPr id="150" name="순서도: 대체 처리 14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순서도: 대체 처리 150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5932050" y="1172940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53" name="순서도: 대체 처리 152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>
              <a:spLocks noChangeArrowheads="1"/>
            </p:cNvSpPr>
            <p:nvPr/>
          </p:nvSpPr>
          <p:spPr bwMode="auto">
            <a:xfrm>
              <a:off x="5638848" y="117650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364634" y="1182858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5071686" y="1176507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6221548" y="1170764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503182" y="1168588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1592796"/>
            <a:ext cx="348893" cy="348893"/>
          </a:xfrm>
          <a:prstGeom prst="rect">
            <a:avLst/>
          </a:prstGeom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88" y="1592796"/>
            <a:ext cx="346824" cy="3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92" y="1586996"/>
            <a:ext cx="374536" cy="3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759517" y="2564904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5576" y="3976799"/>
            <a:ext cx="1476164" cy="764414"/>
          </a:xfrm>
          <a:prstGeom prst="roundRect">
            <a:avLst/>
          </a:prstGeom>
          <a:noFill/>
          <a:ln w="38100">
            <a:solidFill>
              <a:srgbClr val="FCCD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38211" y="2758277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10" y="2744761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838211" y="4171725"/>
            <a:ext cx="131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.5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</a:t>
            </a: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85" y="4171725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377178" y="2716266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1,   2,   3,   4,   5,   6,   7,   8</a:t>
            </a:r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,   9 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77178" y="4174833"/>
            <a:ext cx="428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( 1,   2,   3,   4,   5,   6,   7,   8,   </a:t>
            </a:r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9  )</a:t>
            </a:r>
            <a:endParaRPr lang="en-US" altLang="ko-KR" sz="20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2745" y="2944775"/>
            <a:ext cx="6667165" cy="2024312"/>
            <a:chOff x="192745" y="3674674"/>
            <a:chExt cx="6667165" cy="1294412"/>
          </a:xfrm>
        </p:grpSpPr>
        <p:sp>
          <p:nvSpPr>
            <p:cNvPr id="70" name="직사각형 6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38478" y="3674674"/>
              <a:ext cx="561114" cy="25838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2" y="358424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8" y="42730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680212" y="3490527"/>
            <a:ext cx="60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이면       ＞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이므로        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들어갈 수 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7, 8, 9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11" y="3478200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478200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72" y="3478200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716434" y="4193263"/>
            <a:ext cx="60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4.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＞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이므로        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들어갈 수 있는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1, 2, 3, 4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11" y="4174341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85084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92" y="4174341"/>
            <a:ext cx="382848" cy="3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7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22166"/>
              </p:ext>
            </p:extLst>
          </p:nvPr>
        </p:nvGraphicFramePr>
        <p:xfrm>
          <a:off x="177404" y="6195091"/>
          <a:ext cx="6734856" cy="411480"/>
        </p:xfrm>
        <a:graphic>
          <a:graphicData uri="http://schemas.openxmlformats.org/drawingml/2006/table">
            <a:tbl>
              <a:tblPr/>
              <a:tblGrid>
                <a:gridCol w="1429718"/>
                <a:gridCol w="5305138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박만구 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3-1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\lesson06\ops\ms_lesson06\images\ms_31_6_08_01_01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489613" y="1162843"/>
            <a:ext cx="2451522" cy="357945"/>
            <a:chOff x="4345597" y="1179797"/>
            <a:chExt cx="2451522" cy="357945"/>
          </a:xfrm>
        </p:grpSpPr>
        <p:sp>
          <p:nvSpPr>
            <p:cNvPr id="28" name="순서도: 대체 처리 2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4345597" y="119149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C3D0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5071534" y="119149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45956"/>
          <a:stretch/>
        </p:blipFill>
        <p:spPr>
          <a:xfrm>
            <a:off x="192470" y="2502769"/>
            <a:ext cx="6620039" cy="95163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57053" y="3465004"/>
            <a:ext cx="609139" cy="3878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50003" y="3465004"/>
            <a:ext cx="609139" cy="3878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5696" y="3878771"/>
            <a:ext cx="14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82074" y="3878771"/>
            <a:ext cx="14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80" y="352842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버튼을 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\lesson06\ops\ms_lesson06\ms_31_6_08_02_01.html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5201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______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bk.svg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quiz_base_01.svg / quiz_base_02.svg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04986" y="152078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소수만큼 색칠하고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2843"/>
            <a:ext cx="2441143" cy="351583"/>
            <a:chOff x="4355976" y="1179797"/>
            <a:chExt cx="2441143" cy="351583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843011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0742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279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50" y="169240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r="46764"/>
          <a:stretch/>
        </p:blipFill>
        <p:spPr>
          <a:xfrm>
            <a:off x="1204059" y="2317963"/>
            <a:ext cx="4832982" cy="2725130"/>
          </a:xfrm>
          <a:prstGeom prst="rect">
            <a:avLst/>
          </a:prstGeom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10" y="2420888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98" y="2420888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타원 114"/>
          <p:cNvSpPr/>
          <p:nvPr/>
        </p:nvSpPr>
        <p:spPr>
          <a:xfrm>
            <a:off x="1765153" y="252994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4326" y="4363516"/>
            <a:ext cx="2055666" cy="5776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189133" y="4129490"/>
            <a:ext cx="1158818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599974" y="4167444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153484" y="4129490"/>
            <a:ext cx="1136533" cy="5552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799523" y="4402734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613115" y="4402734"/>
            <a:ext cx="56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55679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37" y="440144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87" y="41494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6605" y="445877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653601" y="5267696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12" y="343234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68" y="34416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945368" y="350407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39" y="4185875"/>
            <a:ext cx="855646" cy="59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585" y="4185875"/>
            <a:ext cx="855646" cy="59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52078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소수만큼 색칠하고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grpSp>
        <p:nvGrpSpPr>
          <p:cNvPr id="91" name="그룹 90"/>
          <p:cNvGrpSpPr/>
          <p:nvPr/>
        </p:nvGrpSpPr>
        <p:grpSpPr>
          <a:xfrm>
            <a:off x="4499992" y="1162843"/>
            <a:ext cx="2441143" cy="351583"/>
            <a:chOff x="4355976" y="1179797"/>
            <a:chExt cx="2441143" cy="351583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0742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279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50" y="169240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r="46764"/>
          <a:stretch/>
        </p:blipFill>
        <p:spPr>
          <a:xfrm>
            <a:off x="1204059" y="2317963"/>
            <a:ext cx="4832982" cy="2725130"/>
          </a:xfrm>
          <a:prstGeom prst="rect">
            <a:avLst/>
          </a:prstGeom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10" y="2420888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98" y="2420888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44326" y="4363516"/>
            <a:ext cx="2055666" cy="5776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189133" y="4129490"/>
            <a:ext cx="1158818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599974" y="4167444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153484" y="4129490"/>
            <a:ext cx="1136533" cy="5552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799523" y="4402734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613115" y="4402734"/>
            <a:ext cx="56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55679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37" y="440144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87" y="41494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6605" y="445877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653601" y="5267696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12" y="343234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68" y="34416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92745" y="3609020"/>
            <a:ext cx="6667165" cy="1360067"/>
            <a:chOff x="192745" y="4099414"/>
            <a:chExt cx="6667165" cy="869672"/>
          </a:xfrm>
        </p:grpSpPr>
        <p:sp>
          <p:nvSpPr>
            <p:cNvPr id="72" name="직사각형 71"/>
            <p:cNvSpPr/>
            <p:nvPr/>
          </p:nvSpPr>
          <p:spPr>
            <a:xfrm>
              <a:off x="192745" y="4232261"/>
              <a:ext cx="6667165" cy="7368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38478" y="4099414"/>
              <a:ext cx="561114" cy="25838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88954" y="4084029"/>
            <a:ext cx="547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0.4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 색칠합니다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큽니다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버튼을 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\lesson06\ops\ms_lesson06\ms_31_6_08_02_01.html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62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______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bk.svg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quiz_base_01.svg / quiz_base_02.svg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04986" y="152078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소수만큼 색칠하고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2843"/>
            <a:ext cx="2441143" cy="351583"/>
            <a:chOff x="4355976" y="1179797"/>
            <a:chExt cx="2441143" cy="351583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7680" y="513325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843011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0742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279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50" y="169240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 l="53236"/>
          <a:stretch/>
        </p:blipFill>
        <p:spPr>
          <a:xfrm>
            <a:off x="1358372" y="2361390"/>
            <a:ext cx="4245413" cy="2725130"/>
          </a:xfrm>
          <a:prstGeom prst="rect">
            <a:avLst/>
          </a:prstGeom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17" y="2454424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75" y="2454423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타원 114"/>
          <p:cNvSpPr/>
          <p:nvPr/>
        </p:nvSpPr>
        <p:spPr>
          <a:xfrm>
            <a:off x="1320363" y="251522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4149080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420822" y="4349134"/>
            <a:ext cx="2179151" cy="7373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796611" y="4484725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71288" y="4484725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55679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934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14" y="42414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32" y="45508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653601" y="5267696"/>
            <a:ext cx="1637116" cy="263186"/>
            <a:chOff x="319554" y="1245924"/>
            <a:chExt cx="2636592" cy="423864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36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3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27" y="346732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81" y="347662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2144483" y="353904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80595"/>
            <a:ext cx="661014" cy="68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380595"/>
            <a:ext cx="661014" cy="68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2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598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bg_more_____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bk.svg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926" y="68660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 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버튼을 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\lesson06\ops\ms_lesson06\ms_31_6_08_02_01.html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0768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12807" r="46388" b="27671"/>
          <a:stretch/>
        </p:blipFill>
        <p:spPr>
          <a:xfrm>
            <a:off x="1237087" y="2560797"/>
            <a:ext cx="4847081" cy="148685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59532" y="126876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소수만큼 색칠하고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634" y="13553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70" y="134076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96" y="144037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1018645" y="4047652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591348" y="4136063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695142" y="4136063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699792" y="4293096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74221" y="4293096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908387" y="2282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07" y="130435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10" y="2240868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98" y="2240868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66" y="431753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6" y="4065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6034" y="437486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653601" y="5434066"/>
            <a:ext cx="1637116" cy="263186"/>
            <a:chOff x="319554" y="1245924"/>
            <a:chExt cx="2636592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12" y="32489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68" y="32582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1945368" y="332070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4397585"/>
            <a:ext cx="855646" cy="59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22" y="4397585"/>
            <a:ext cx="855646" cy="59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9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3096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bg_more_____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bk.svg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\lesson06\ops\ms_lesson06\images\ms_31_6_08_02_01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926" y="68660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 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버튼을 클릭하면 색칠된 화면이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\lesson06\ops\ms_lesson06\ms_31_6_08_02_01.html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0768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l="52416" t="9811" r="-6028" b="24792"/>
          <a:stretch/>
        </p:blipFill>
        <p:spPr>
          <a:xfrm>
            <a:off x="1237087" y="2560797"/>
            <a:ext cx="4847081" cy="163356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59532" y="126876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소수만큼 색칠하고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634" y="13553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70" y="134076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96" y="144037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1018645" y="4047652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591348" y="4136063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695142" y="4136063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699792" y="4293096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74221" y="4293096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908387" y="2282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07" y="130435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84884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5" y="2384884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66" y="431753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6" y="4065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034" y="437486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653601" y="5434066"/>
            <a:ext cx="1637116" cy="263186"/>
            <a:chOff x="319554" y="1245924"/>
            <a:chExt cx="2636592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36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85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04" y="336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72" y="32977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2117360" y="344119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428536"/>
            <a:ext cx="661014" cy="68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428536"/>
            <a:ext cx="661014" cy="68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52078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소수만큼 색칠하고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2843"/>
            <a:ext cx="2441143" cy="351583"/>
            <a:chOff x="4355976" y="1179797"/>
            <a:chExt cx="2441143" cy="351583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221516" y="118819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6516216" y="123117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6505376" y="1179797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0742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279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50" y="169240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 l="53236"/>
          <a:stretch/>
        </p:blipFill>
        <p:spPr>
          <a:xfrm>
            <a:off x="1358372" y="2361390"/>
            <a:ext cx="4245413" cy="2725130"/>
          </a:xfrm>
          <a:prstGeom prst="rect">
            <a:avLst/>
          </a:prstGeom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17" y="2454424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75" y="2454423"/>
            <a:ext cx="415808" cy="3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43608" y="4149080"/>
            <a:ext cx="553510" cy="4680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420822" y="4349134"/>
            <a:ext cx="2179151" cy="7373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2796611" y="4484725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71288" y="4484725"/>
            <a:ext cx="55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suhi_p_0301_06_0009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556792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934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14" y="42414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32" y="45508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653601" y="5267696"/>
            <a:ext cx="1637116" cy="263186"/>
            <a:chOff x="319554" y="1245924"/>
            <a:chExt cx="2636592" cy="423864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363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39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27" y="346732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81" y="347662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92745" y="3636988"/>
            <a:ext cx="6667165" cy="1332095"/>
            <a:chOff x="192745" y="4117299"/>
            <a:chExt cx="6667165" cy="851786"/>
          </a:xfrm>
        </p:grpSpPr>
        <p:sp>
          <p:nvSpPr>
            <p:cNvPr id="67" name="직사각형 66"/>
            <p:cNvSpPr/>
            <p:nvPr/>
          </p:nvSpPr>
          <p:spPr>
            <a:xfrm>
              <a:off x="192745" y="4237546"/>
              <a:ext cx="6667165" cy="7315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38478" y="4117299"/>
              <a:ext cx="561114" cy="25838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3528" y="4077072"/>
            <a:ext cx="547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0.8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 색칠합니다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작습니다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4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41956</TotalTime>
  <Words>2649</Words>
  <Application>Microsoft Office PowerPoint</Application>
  <PresentationFormat>화면 슬라이드 쇼(4:3)</PresentationFormat>
  <Paragraphs>754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7491</cp:revision>
  <dcterms:created xsi:type="dcterms:W3CDTF">2008-07-15T12:19:11Z</dcterms:created>
  <dcterms:modified xsi:type="dcterms:W3CDTF">2022-03-25T00:40:28Z</dcterms:modified>
</cp:coreProperties>
</file>