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8"/>
  </p:notesMasterIdLst>
  <p:handoutMasterIdLst>
    <p:handoutMasterId r:id="rId39"/>
  </p:handoutMasterIdLst>
  <p:sldIdLst>
    <p:sldId id="782" r:id="rId2"/>
    <p:sldId id="783" r:id="rId3"/>
    <p:sldId id="1327" r:id="rId4"/>
    <p:sldId id="1288" r:id="rId5"/>
    <p:sldId id="1339" r:id="rId6"/>
    <p:sldId id="1340" r:id="rId7"/>
    <p:sldId id="1347" r:id="rId8"/>
    <p:sldId id="1454" r:id="rId9"/>
    <p:sldId id="1097" r:id="rId10"/>
    <p:sldId id="1351" r:id="rId11"/>
    <p:sldId id="1465" r:id="rId12"/>
    <p:sldId id="1456" r:id="rId13"/>
    <p:sldId id="1457" r:id="rId14"/>
    <p:sldId id="1386" r:id="rId15"/>
    <p:sldId id="1312" r:id="rId16"/>
    <p:sldId id="1443" r:id="rId17"/>
    <p:sldId id="1453" r:id="rId18"/>
    <p:sldId id="1313" r:id="rId19"/>
    <p:sldId id="1297" r:id="rId20"/>
    <p:sldId id="1315" r:id="rId21"/>
    <p:sldId id="1316" r:id="rId22"/>
    <p:sldId id="1366" r:id="rId23"/>
    <p:sldId id="1367" r:id="rId24"/>
    <p:sldId id="1466" r:id="rId25"/>
    <p:sldId id="1368" r:id="rId26"/>
    <p:sldId id="1467" r:id="rId27"/>
    <p:sldId id="1369" r:id="rId28"/>
    <p:sldId id="1460" r:id="rId29"/>
    <p:sldId id="1370" r:id="rId30"/>
    <p:sldId id="1461" r:id="rId31"/>
    <p:sldId id="1371" r:id="rId32"/>
    <p:sldId id="1462" r:id="rId33"/>
    <p:sldId id="1372" r:id="rId34"/>
    <p:sldId id="1463" r:id="rId35"/>
    <p:sldId id="1422" r:id="rId36"/>
    <p:sldId id="1468" r:id="rId37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CDE"/>
    <a:srgbClr val="FFFFCC"/>
    <a:srgbClr val="FF99CC"/>
    <a:srgbClr val="FF0000"/>
    <a:srgbClr val="F6F07C"/>
    <a:srgbClr val="F6FC10"/>
    <a:srgbClr val="F4EAE4"/>
    <a:srgbClr val="D4AE88"/>
    <a:srgbClr val="33660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31" autoAdjust="0"/>
    <p:restoredTop sz="96909" autoAdjust="0"/>
  </p:normalViewPr>
  <p:slideViewPr>
    <p:cSldViewPr>
      <p:cViewPr>
        <p:scale>
          <a:sx n="100" d="100"/>
          <a:sy n="100" d="100"/>
        </p:scale>
        <p:origin x="-2022" y="-47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4363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7.png"/><Relationship Id="rId9" Type="http://schemas.openxmlformats.org/officeDocument/2006/relationships/image" Target="../media/image19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4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5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5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image" Target="../media/image360.png"/><Relationship Id="rId12" Type="http://schemas.openxmlformats.org/officeDocument/2006/relationships/image" Target="../media/image4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11" Type="http://schemas.openxmlformats.org/officeDocument/2006/relationships/image" Target="../media/image40.png"/><Relationship Id="rId5" Type="http://schemas.openxmlformats.org/officeDocument/2006/relationships/image" Target="../media/image36.png"/><Relationship Id="rId10" Type="http://schemas.openxmlformats.org/officeDocument/2006/relationships/image" Target="../media/image39.png"/><Relationship Id="rId4" Type="http://schemas.openxmlformats.org/officeDocument/2006/relationships/image" Target="../media/image35.png"/><Relationship Id="rId9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7.png"/><Relationship Id="rId7" Type="http://schemas.openxmlformats.org/officeDocument/2006/relationships/image" Target="../media/image4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9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54.jpe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5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11" Type="http://schemas.openxmlformats.org/officeDocument/2006/relationships/image" Target="../media/image57.png"/><Relationship Id="rId5" Type="http://schemas.openxmlformats.org/officeDocument/2006/relationships/image" Target="../media/image55.png"/><Relationship Id="rId15" Type="http://schemas.openxmlformats.org/officeDocument/2006/relationships/image" Target="../media/image7.png"/><Relationship Id="rId10" Type="http://schemas.openxmlformats.org/officeDocument/2006/relationships/image" Target="../media/image56.png"/><Relationship Id="rId4" Type="http://schemas.openxmlformats.org/officeDocument/2006/relationships/image" Target="../media/image6.png"/><Relationship Id="rId9" Type="http://schemas.openxmlformats.org/officeDocument/2006/relationships/image" Target="../media/image63.png"/><Relationship Id="rId14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6.png"/><Relationship Id="rId21" Type="http://schemas.openxmlformats.org/officeDocument/2006/relationships/image" Target="../media/image64.png"/><Relationship Id="rId12" Type="http://schemas.openxmlformats.org/officeDocument/2006/relationships/image" Target="../media/image58.png"/><Relationship Id="rId17" Type="http://schemas.openxmlformats.org/officeDocument/2006/relationships/image" Target="../media/image53.png"/><Relationship Id="rId25" Type="http://schemas.openxmlformats.org/officeDocument/2006/relationships/image" Target="../media/image66.png"/><Relationship Id="rId2" Type="http://schemas.openxmlformats.org/officeDocument/2006/relationships/image" Target="../media/image36.png"/><Relationship Id="rId16" Type="http://schemas.openxmlformats.org/officeDocument/2006/relationships/image" Target="../media/image5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3.xml"/><Relationship Id="rId11" Type="http://schemas.openxmlformats.org/officeDocument/2006/relationships/image" Target="../media/image57.png"/><Relationship Id="rId24" Type="http://schemas.openxmlformats.org/officeDocument/2006/relationships/image" Target="../media/image65.png"/><Relationship Id="rId15" Type="http://schemas.openxmlformats.org/officeDocument/2006/relationships/image" Target="../media/image7.png"/><Relationship Id="rId23" Type="http://schemas.openxmlformats.org/officeDocument/2006/relationships/image" Target="../media/image640.png"/><Relationship Id="rId10" Type="http://schemas.openxmlformats.org/officeDocument/2006/relationships/image" Target="../media/image56.png"/><Relationship Id="rId19" Type="http://schemas.openxmlformats.org/officeDocument/2006/relationships/image" Target="../media/image63.png"/><Relationship Id="rId9" Type="http://schemas.openxmlformats.org/officeDocument/2006/relationships/image" Target="../media/image63.png"/><Relationship Id="rId14" Type="http://schemas.openxmlformats.org/officeDocument/2006/relationships/image" Target="../media/image60.png"/><Relationship Id="rId22" Type="http://schemas.openxmlformats.org/officeDocument/2006/relationships/image" Target="../media/image63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53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7.png"/><Relationship Id="rId5" Type="http://schemas.openxmlformats.org/officeDocument/2006/relationships/image" Target="../media/image55.png"/><Relationship Id="rId4" Type="http://schemas.openxmlformats.org/officeDocument/2006/relationships/image" Target="../media/image6.png"/><Relationship Id="rId9" Type="http://schemas.openxmlformats.org/officeDocument/2006/relationships/image" Target="../media/image6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65.png"/><Relationship Id="rId3" Type="http://schemas.openxmlformats.org/officeDocument/2006/relationships/image" Target="../media/image53.png"/><Relationship Id="rId7" Type="http://schemas.openxmlformats.org/officeDocument/2006/relationships/image" Target="../media/image68.png"/><Relationship Id="rId12" Type="http://schemas.openxmlformats.org/officeDocument/2006/relationships/image" Target="../media/image64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630.png"/><Relationship Id="rId5" Type="http://schemas.openxmlformats.org/officeDocument/2006/relationships/image" Target="../media/image55.png"/><Relationship Id="rId15" Type="http://schemas.openxmlformats.org/officeDocument/2006/relationships/image" Target="../media/image67.png"/><Relationship Id="rId4" Type="http://schemas.openxmlformats.org/officeDocument/2006/relationships/image" Target="../media/image6.png"/><Relationship Id="rId9" Type="http://schemas.openxmlformats.org/officeDocument/2006/relationships/image" Target="../media/image64.png"/><Relationship Id="rId14" Type="http://schemas.openxmlformats.org/officeDocument/2006/relationships/image" Target="../media/image6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hyperlink" Target="https://cdata2.tsherpa.co.kr/tsherpa/MultiMedia/Flash/2020/curri/index.html?flashxmlnum=yuni4856&amp;classa=A8-C1-31-MM-MM-04-07-07-0-0-0-0&amp;classno=MM_31_04/suh_0301_06_0007/suh_0301_06_0007_401_1.html" TargetMode="External"/><Relationship Id="rId7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5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7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1.png"/><Relationship Id="rId3" Type="http://schemas.openxmlformats.org/officeDocument/2006/relationships/image" Target="../media/image6.png"/><Relationship Id="rId7" Type="http://schemas.openxmlformats.org/officeDocument/2006/relationships/image" Target="../media/image76.png"/><Relationship Id="rId12" Type="http://schemas.openxmlformats.org/officeDocument/2006/relationships/image" Target="../media/image8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7.png"/><Relationship Id="rId10" Type="http://schemas.openxmlformats.org/officeDocument/2006/relationships/image" Target="../media/image78.png"/><Relationship Id="rId4" Type="http://schemas.openxmlformats.org/officeDocument/2006/relationships/image" Target="../media/image55.png"/><Relationship Id="rId9" Type="http://schemas.openxmlformats.org/officeDocument/2006/relationships/image" Target="../media/image6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hyperlink" Target="https://cdata2.tsherpa.co.kr/tsherpa/MultiMedia/Flash/2020/curri/index.html?flashxmlnum=yuni4856&amp;classa=A8-C1-31-MM-MM-04-07-07-0-0-0-0&amp;classno=MM_31_04/suh_0301_06_0007/suh_0301_06_0007_401_1.html" TargetMode="External"/><Relationship Id="rId7" Type="http://schemas.openxmlformats.org/officeDocument/2006/relationships/image" Target="../media/image4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55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1.png"/><Relationship Id="rId7" Type="http://schemas.openxmlformats.org/officeDocument/2006/relationships/image" Target="../media/image4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55.png"/><Relationship Id="rId4" Type="http://schemas.openxmlformats.org/officeDocument/2006/relationships/image" Target="../media/image6.png"/><Relationship Id="rId9" Type="http://schemas.openxmlformats.org/officeDocument/2006/relationships/image" Target="../media/image80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image" Target="../media/image8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10" Type="http://schemas.openxmlformats.org/officeDocument/2006/relationships/hyperlink" Target="https://cdata2.tsherpa.co.kr/tsherpa/MultiMedia/Flash/2020/curri/index.html?flashxmlnum=yuni4856&amp;classa=A8-C1-31-MM-MM-04-07-07-0-0-0-0&amp;classno=MM_31_04/suh_0301_06_0007/suh_0301_06_0007_401_1.html" TargetMode="External"/><Relationship Id="rId4" Type="http://schemas.openxmlformats.org/officeDocument/2006/relationships/image" Target="../media/image55.png"/><Relationship Id="rId9" Type="http://schemas.openxmlformats.org/officeDocument/2006/relationships/image" Target="../media/image8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6.png"/><Relationship Id="rId7" Type="http://schemas.openxmlformats.org/officeDocument/2006/relationships/image" Target="../media/image64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84.png"/><Relationship Id="rId10" Type="http://schemas.openxmlformats.org/officeDocument/2006/relationships/image" Target="../media/image83.png"/><Relationship Id="rId4" Type="http://schemas.openxmlformats.org/officeDocument/2006/relationships/image" Target="../media/image55.png"/><Relationship Id="rId9" Type="http://schemas.openxmlformats.org/officeDocument/2006/relationships/image" Target="../media/image8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88.png"/><Relationship Id="rId3" Type="http://schemas.openxmlformats.org/officeDocument/2006/relationships/hyperlink" Target="https://cdata2.tsherpa.co.kr/tsherpa/MultiMedia/Flash/2020/curri/index.html?flashxmlnum=yuni4856&amp;classa=A8-C1-31-MM-MM-04-07-07-0-0-0-0&amp;classno=MM_31_04/suh_0301_06_0007/suh_0301_06_0007_401_1.html" TargetMode="External"/><Relationship Id="rId12" Type="http://schemas.openxmlformats.org/officeDocument/2006/relationships/image" Target="../media/image58.png"/><Relationship Id="rId17" Type="http://schemas.openxmlformats.org/officeDocument/2006/relationships/image" Target="../media/image61.png"/><Relationship Id="rId2" Type="http://schemas.openxmlformats.org/officeDocument/2006/relationships/image" Target="../media/image5.pn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11" Type="http://schemas.openxmlformats.org/officeDocument/2006/relationships/image" Target="../media/image57.png"/><Relationship Id="rId5" Type="http://schemas.openxmlformats.org/officeDocument/2006/relationships/image" Target="../media/image86.png"/><Relationship Id="rId15" Type="http://schemas.openxmlformats.org/officeDocument/2006/relationships/image" Target="../media/image860.png"/><Relationship Id="rId10" Type="http://schemas.openxmlformats.org/officeDocument/2006/relationships/image" Target="../media/image56.png"/><Relationship Id="rId4" Type="http://schemas.openxmlformats.org/officeDocument/2006/relationships/image" Target="../media/image6.png"/><Relationship Id="rId9" Type="http://schemas.openxmlformats.org/officeDocument/2006/relationships/image" Target="../media/image63.png"/><Relationship Id="rId14" Type="http://schemas.openxmlformats.org/officeDocument/2006/relationships/image" Target="../media/image6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88.png"/><Relationship Id="rId18" Type="http://schemas.openxmlformats.org/officeDocument/2006/relationships/image" Target="../media/image88.png"/><Relationship Id="rId3" Type="http://schemas.openxmlformats.org/officeDocument/2006/relationships/image" Target="../media/image36.png"/><Relationship Id="rId21" Type="http://schemas.openxmlformats.org/officeDocument/2006/relationships/image" Target="../media/image880.png"/><Relationship Id="rId12" Type="http://schemas.openxmlformats.org/officeDocument/2006/relationships/image" Target="../media/image58.png"/><Relationship Id="rId17" Type="http://schemas.openxmlformats.org/officeDocument/2006/relationships/image" Target="../media/image6.png"/><Relationship Id="rId2" Type="http://schemas.openxmlformats.org/officeDocument/2006/relationships/image" Target="../media/image5.png"/><Relationship Id="rId16" Type="http://schemas.openxmlformats.org/officeDocument/2006/relationships/image" Target="../media/image61.png"/><Relationship Id="rId20" Type="http://schemas.openxmlformats.org/officeDocument/2006/relationships/image" Target="../media/image870.png"/><Relationship Id="rId1" Type="http://schemas.openxmlformats.org/officeDocument/2006/relationships/slideLayout" Target="../slideLayouts/slideLayout3.xml"/><Relationship Id="rId11" Type="http://schemas.openxmlformats.org/officeDocument/2006/relationships/image" Target="../media/image57.png"/><Relationship Id="rId15" Type="http://schemas.openxmlformats.org/officeDocument/2006/relationships/image" Target="../media/image860.png"/><Relationship Id="rId10" Type="http://schemas.openxmlformats.org/officeDocument/2006/relationships/image" Target="../media/image56.png"/><Relationship Id="rId19" Type="http://schemas.openxmlformats.org/officeDocument/2006/relationships/image" Target="../media/image64.png"/><Relationship Id="rId9" Type="http://schemas.openxmlformats.org/officeDocument/2006/relationships/image" Target="../media/image63.png"/><Relationship Id="rId14" Type="http://schemas.openxmlformats.org/officeDocument/2006/relationships/image" Target="../media/image60.png"/><Relationship Id="rId22" Type="http://schemas.openxmlformats.org/officeDocument/2006/relationships/image" Target="../media/image8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hyperlink" Target="https://cdata2.tsherpa.co.kr/tsherpa/MultiMedia/Flash/2020/curri/index.html?flashxmlnum=yuni4856&amp;classa=A8-C1-31-MM-MM-04-07-07-0-0-0-0&amp;classno=MM_31_04/suh_0301_06_0007/suh_0301_06_0007_401_1.html" TargetMode="External"/><Relationship Id="rId4" Type="http://schemas.openxmlformats.org/officeDocument/2006/relationships/image" Target="../media/image8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6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0.png"/><Relationship Id="rId5" Type="http://schemas.openxmlformats.org/officeDocument/2006/relationships/image" Target="../media/image7.png"/><Relationship Id="rId4" Type="http://schemas.openxmlformats.org/officeDocument/2006/relationships/image" Target="../media/image8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05350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2022.03.15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2022.03.22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430018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559444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소수를 알아볼까요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suh_h_0301_06_0007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65312" y="894491"/>
            <a:ext cx="6918956" cy="7631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위치 고정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 모두 들어가게 크기 조정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삭제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="" xmlns:a16="http://schemas.microsoft.com/office/drawing/2014/main" id="{0992007F-9BEA-46B6-B565-3E70527D7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0E742F3E-5603-4B4B-878D-D97ACFD5A996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사용한 끈이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얼마만큼인지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여러 가지 방법으로 나타내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6" name="타원 55"/>
          <p:cNvSpPr/>
          <p:nvPr/>
        </p:nvSpPr>
        <p:spPr>
          <a:xfrm>
            <a:off x="4499992" y="13047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451962" y="139879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6426882" y="133890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5901249" y="140041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5869272" y="134326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4815580" y="140162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4735066" y="135125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98669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6_6_03_01.svg / 6_6_03_02.svg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\app\resource\contents\lesson06\ops\6\images\6_6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32"/>
          <p:cNvSpPr/>
          <p:nvPr/>
        </p:nvSpPr>
        <p:spPr>
          <a:xfrm>
            <a:off x="5360061" y="140041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5328084" y="134326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3"/>
          <a:srcRect r="2050"/>
          <a:stretch/>
        </p:blipFill>
        <p:spPr>
          <a:xfrm>
            <a:off x="65045" y="1847866"/>
            <a:ext cx="6883219" cy="3559318"/>
          </a:xfrm>
          <a:prstGeom prst="rect">
            <a:avLst/>
          </a:prstGeom>
        </p:spPr>
      </p:pic>
      <p:sp>
        <p:nvSpPr>
          <p:cNvPr id="37" name="타원 36">
            <a:extLst>
              <a:ext uri="{FF2B5EF4-FFF2-40B4-BE49-F238E27FC236}">
                <a16:creationId xmlns="" xmlns:a16="http://schemas.microsoft.com/office/drawing/2014/main" id="{AD52202E-3E1A-4664-AB74-75A5B2BB7D46}"/>
              </a:ext>
            </a:extLst>
          </p:cNvPr>
          <p:cNvSpPr/>
          <p:nvPr/>
        </p:nvSpPr>
        <p:spPr>
          <a:xfrm>
            <a:off x="152945" y="2763429"/>
            <a:ext cx="2098704" cy="113924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43">
            <a:extLst>
              <a:ext uri="{FF2B5EF4-FFF2-40B4-BE49-F238E27FC236}">
                <a16:creationId xmlns="" xmlns:a16="http://schemas.microsoft.com/office/drawing/2014/main" id="{5F650EC7-AC6A-48B3-A000-6F7B8D92F5AB}"/>
              </a:ext>
            </a:extLst>
          </p:cNvPr>
          <p:cNvSpPr txBox="1"/>
          <p:nvPr/>
        </p:nvSpPr>
        <p:spPr>
          <a:xfrm>
            <a:off x="-36512" y="2889442"/>
            <a:ext cx="2484876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400" spc="-150" dirty="0">
                <a:latin typeface="맑은 고딕" pitchFamily="50" charset="-127"/>
                <a:ea typeface="맑은 고딕" pitchFamily="50" charset="-127"/>
              </a:rPr>
              <a:t>저희 </a:t>
            </a:r>
            <a:r>
              <a:rPr lang="ko-KR" altLang="en-US" sz="1400" spc="-150" dirty="0" err="1">
                <a:latin typeface="맑은 고딕" pitchFamily="50" charset="-127"/>
                <a:ea typeface="맑은 고딕" pitchFamily="50" charset="-127"/>
              </a:rPr>
              <a:t>모둠에서는</a:t>
            </a:r>
            <a:r>
              <a:rPr lang="ko-KR" altLang="en-US" sz="14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spc="-150" dirty="0">
                <a:latin typeface="맑은 고딕" pitchFamily="50" charset="-127"/>
                <a:ea typeface="맑은 고딕" pitchFamily="50" charset="-127"/>
              </a:rPr>
              <a:t>1 m</a:t>
            </a:r>
            <a:r>
              <a:rPr lang="ko-KR" altLang="en-US" sz="1400" spc="-150" dirty="0">
                <a:latin typeface="맑은 고딕" pitchFamily="50" charset="-127"/>
                <a:ea typeface="맑은 고딕" pitchFamily="50" charset="-127"/>
              </a:rPr>
              <a:t>의 </a:t>
            </a:r>
          </a:p>
          <a:p>
            <a:pPr algn="ctr"/>
            <a:r>
              <a:rPr lang="ko-KR" altLang="en-US" sz="1400" spc="-150" dirty="0">
                <a:latin typeface="맑은 고딕" pitchFamily="50" charset="-127"/>
                <a:ea typeface="맑은 고딕" pitchFamily="50" charset="-127"/>
              </a:rPr>
              <a:t>끈을 똑같이 </a:t>
            </a:r>
            <a:r>
              <a:rPr lang="en-US" altLang="ko-KR" sz="14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400" spc="-150" dirty="0">
                <a:latin typeface="맑은 고딕" pitchFamily="50" charset="-127"/>
                <a:ea typeface="맑은 고딕" pitchFamily="50" charset="-127"/>
              </a:rPr>
              <a:t>조각으로 </a:t>
            </a:r>
          </a:p>
          <a:p>
            <a:pPr algn="ctr"/>
            <a:r>
              <a:rPr lang="ko-KR" altLang="en-US" sz="1400" spc="-150" dirty="0">
                <a:latin typeface="맑은 고딕" pitchFamily="50" charset="-127"/>
                <a:ea typeface="맑은 고딕" pitchFamily="50" charset="-127"/>
              </a:rPr>
              <a:t>나누어 그중 </a:t>
            </a:r>
            <a:r>
              <a:rPr lang="en-US" altLang="ko-KR" sz="14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400" spc="-150" dirty="0">
                <a:latin typeface="맑은 고딕" pitchFamily="50" charset="-127"/>
                <a:ea typeface="맑은 고딕" pitchFamily="50" charset="-127"/>
              </a:rPr>
              <a:t>조각으로 </a:t>
            </a:r>
          </a:p>
          <a:p>
            <a:pPr algn="ctr"/>
            <a:r>
              <a:rPr lang="ko-KR" altLang="en-US" sz="1400" spc="-150" dirty="0">
                <a:latin typeface="맑은 고딕" pitchFamily="50" charset="-127"/>
                <a:ea typeface="맑은 고딕" pitchFamily="50" charset="-127"/>
              </a:rPr>
              <a:t>팔찌를 </a:t>
            </a:r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만들었어요</a:t>
            </a:r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4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AD52202E-3E1A-4664-AB74-75A5B2BB7D46}"/>
              </a:ext>
            </a:extLst>
          </p:cNvPr>
          <p:cNvSpPr/>
          <p:nvPr/>
        </p:nvSpPr>
        <p:spPr>
          <a:xfrm>
            <a:off x="4833465" y="1835077"/>
            <a:ext cx="2098704" cy="113924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43">
            <a:extLst>
              <a:ext uri="{FF2B5EF4-FFF2-40B4-BE49-F238E27FC236}">
                <a16:creationId xmlns="" xmlns:a16="http://schemas.microsoft.com/office/drawing/2014/main" id="{5F650EC7-AC6A-48B3-A000-6F7B8D92F5AB}"/>
              </a:ext>
            </a:extLst>
          </p:cNvPr>
          <p:cNvSpPr txBox="1"/>
          <p:nvPr/>
        </p:nvSpPr>
        <p:spPr>
          <a:xfrm>
            <a:off x="4644008" y="2096773"/>
            <a:ext cx="2484876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400" spc="-150" dirty="0">
                <a:latin typeface="맑은 고딕" pitchFamily="50" charset="-127"/>
                <a:ea typeface="맑은 고딕" pitchFamily="50" charset="-127"/>
              </a:rPr>
              <a:t>사용한 끈이 얼마만큼</a:t>
            </a:r>
          </a:p>
          <a:p>
            <a:pPr algn="ctr"/>
            <a:r>
              <a:rPr lang="ko-KR" altLang="en-US" sz="1400" spc="-150" dirty="0">
                <a:latin typeface="맑은 고딕" pitchFamily="50" charset="-127"/>
                <a:ea typeface="맑은 고딕" pitchFamily="50" charset="-127"/>
              </a:rPr>
              <a:t>인지 여러 가지 방법으로 </a:t>
            </a:r>
          </a:p>
          <a:p>
            <a:pPr algn="ctr"/>
            <a:r>
              <a:rPr lang="ko-KR" altLang="en-US" sz="1400" spc="-150" dirty="0">
                <a:latin typeface="맑은 고딕" pitchFamily="50" charset="-127"/>
                <a:ea typeface="맑은 고딕" pitchFamily="50" charset="-127"/>
              </a:rPr>
              <a:t>나타내 볼까요</a:t>
            </a:r>
            <a:r>
              <a:rPr lang="en-US" altLang="ko-KR" sz="14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55680" y="1835077"/>
            <a:ext cx="3472204" cy="100036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3371705" y="17482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6712599" y="18478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6467582" y="52611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4265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65312" y="894491"/>
            <a:ext cx="6918956" cy="7631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3" name="Picture 6">
            <a:extLst>
              <a:ext uri="{FF2B5EF4-FFF2-40B4-BE49-F238E27FC236}">
                <a16:creationId xmlns="" xmlns:a16="http://schemas.microsoft.com/office/drawing/2014/main" id="{2D9E964E-8E34-4CCB-ADE7-71F26C9A0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위치 고정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소발문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위치 고정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숫자와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그림의 위치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맞추기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 끈은 색칠 안되어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약물 클릭 시 색칠함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정답은 푸른색 박스로 색칠됨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0773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1" name="TextBox 43"/>
          <p:cNvSpPr txBox="1"/>
          <p:nvPr/>
        </p:nvSpPr>
        <p:spPr>
          <a:xfrm>
            <a:off x="389043" y="1967887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사용한 끈만큼 색칠해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="" xmlns:a16="http://schemas.microsoft.com/office/drawing/2014/main" id="{0992007F-9BEA-46B6-B565-3E70527D7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47" name="타원 46"/>
          <p:cNvSpPr/>
          <p:nvPr/>
        </p:nvSpPr>
        <p:spPr>
          <a:xfrm>
            <a:off x="6687730" y="50718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="" xmlns:a16="http://schemas.microsoft.com/office/drawing/2014/main" id="{44CB77C9-0D82-46B0-A000-146ED753D872}"/>
              </a:ext>
            </a:extLst>
          </p:cNvPr>
          <p:cNvSpPr/>
          <p:nvPr/>
        </p:nvSpPr>
        <p:spPr>
          <a:xfrm>
            <a:off x="143857" y="17683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0E742F3E-5603-4B4B-878D-D97ACFD5A996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사용한 끈이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얼마만큼인지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여러 가지 방법으로 나타내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6" name="타원 55"/>
          <p:cNvSpPr/>
          <p:nvPr/>
        </p:nvSpPr>
        <p:spPr>
          <a:xfrm>
            <a:off x="4463988" y="13047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451962" y="139879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6426882" y="133890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5901249" y="140041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5869272" y="134326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5352536" y="140162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328084" y="135125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340634" y="3296143"/>
            <a:ext cx="6355602" cy="980706"/>
            <a:chOff x="323528" y="2400679"/>
            <a:chExt cx="6355602" cy="980706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2052" y="2400679"/>
              <a:ext cx="6168362" cy="961409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323528" y="3104964"/>
              <a:ext cx="474558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976156" y="3104964"/>
              <a:ext cx="702974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(m)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8" name="타원 67">
            <a:extLst>
              <a:ext uri="{FF2B5EF4-FFF2-40B4-BE49-F238E27FC236}">
                <a16:creationId xmlns="" xmlns:a16="http://schemas.microsoft.com/office/drawing/2014/main" id="{44CB77C9-0D82-46B0-A000-146ED753D872}"/>
              </a:ext>
            </a:extLst>
          </p:cNvPr>
          <p:cNvSpPr/>
          <p:nvPr/>
        </p:nvSpPr>
        <p:spPr>
          <a:xfrm>
            <a:off x="279384" y="33397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5922" y="3368373"/>
            <a:ext cx="3329108" cy="572095"/>
          </a:xfrm>
          <a:prstGeom prst="rect">
            <a:avLst/>
          </a:prstGeom>
          <a:solidFill>
            <a:schemeClr val="accent5">
              <a:lumMod val="60000"/>
              <a:lumOff val="40000"/>
              <a:alpha val="68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4103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6_6_03_01.svg / 6_6_03_02.svg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\app\resource\contents\lesson06\ops\6\images\6_6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757" y="3520836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/>
          <p:cNvSpPr/>
          <p:nvPr/>
        </p:nvSpPr>
        <p:spPr>
          <a:xfrm>
            <a:off x="3587493" y="33760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815580" y="140162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4735066" y="1354249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4069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65312" y="894491"/>
            <a:ext cx="6918956" cy="7631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3" name="Picture 6">
            <a:extLst>
              <a:ext uri="{FF2B5EF4-FFF2-40B4-BE49-F238E27FC236}">
                <a16:creationId xmlns="" xmlns:a16="http://schemas.microsoft.com/office/drawing/2014/main" id="{2D9E964E-8E34-4CCB-ADE7-71F26C9A0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0773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1" name="TextBox 43"/>
          <p:cNvSpPr txBox="1"/>
          <p:nvPr/>
        </p:nvSpPr>
        <p:spPr>
          <a:xfrm>
            <a:off x="389043" y="1967887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색칠한 부분을 분수로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="" xmlns:a16="http://schemas.microsoft.com/office/drawing/2014/main" id="{0992007F-9BEA-46B6-B565-3E70527D7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47" name="타원 46"/>
          <p:cNvSpPr/>
          <p:nvPr/>
        </p:nvSpPr>
        <p:spPr>
          <a:xfrm>
            <a:off x="6687730" y="50718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0E742F3E-5603-4B4B-878D-D97ACFD5A996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사용한 끈이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얼마만큼인지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여러 가지 방법으로 나타내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451334" y="139879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6426882" y="133890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5900621" y="1400415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5868644" y="134326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5351908" y="140162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320392" y="135125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01496C43-F662-4D6E-8314-8D40E988359A}"/>
              </a:ext>
            </a:extLst>
          </p:cNvPr>
          <p:cNvGrpSpPr/>
          <p:nvPr/>
        </p:nvGrpSpPr>
        <p:grpSpPr>
          <a:xfrm>
            <a:off x="3219449" y="2420888"/>
            <a:ext cx="956507" cy="1003469"/>
            <a:chOff x="918959" y="4264192"/>
            <a:chExt cx="956507" cy="1003469"/>
          </a:xfrm>
        </p:grpSpPr>
        <p:grpSp>
          <p:nvGrpSpPr>
            <p:cNvPr id="38" name="그룹 37">
              <a:extLst>
                <a:ext uri="{FF2B5EF4-FFF2-40B4-BE49-F238E27FC236}">
                  <a16:creationId xmlns="" xmlns:a16="http://schemas.microsoft.com/office/drawing/2014/main" id="{9F87D64A-D91D-4164-9830-569956831E33}"/>
                </a:ext>
              </a:extLst>
            </p:cNvPr>
            <p:cNvGrpSpPr/>
            <p:nvPr/>
          </p:nvGrpSpPr>
          <p:grpSpPr>
            <a:xfrm>
              <a:off x="918959" y="4264192"/>
              <a:ext cx="956507" cy="1001012"/>
              <a:chOff x="1765637" y="4066732"/>
              <a:chExt cx="956507" cy="1001012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="" xmlns:a16="http://schemas.microsoft.com/office/drawing/2014/main" id="{0E38ED1D-C58E-4019-8B92-5D6E8D9A8EDA}"/>
                  </a:ext>
                </a:extLst>
              </p:cNvPr>
              <p:cNvSpPr/>
              <p:nvPr/>
            </p:nvSpPr>
            <p:spPr bwMode="auto">
              <a:xfrm>
                <a:off x="1765637" y="4276818"/>
                <a:ext cx="697891" cy="79092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45" name="그림 44">
                <a:extLst>
                  <a:ext uri="{FF2B5EF4-FFF2-40B4-BE49-F238E27FC236}">
                    <a16:creationId xmlns="" xmlns:a16="http://schemas.microsoft.com/office/drawing/2014/main" id="{9DEFAD3A-8B40-4761-86E2-71EE595000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62144" y="4066732"/>
                <a:ext cx="360000" cy="355000"/>
              </a:xfrm>
              <a:prstGeom prst="rect">
                <a:avLst/>
              </a:prstGeom>
            </p:spPr>
          </p:pic>
        </p:grp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DB4444D3-11F7-41A1-9716-B7F5B2B0B27D}"/>
                </a:ext>
              </a:extLst>
            </p:cNvPr>
            <p:cNvSpPr txBox="1"/>
            <p:nvPr/>
          </p:nvSpPr>
          <p:spPr>
            <a:xfrm>
              <a:off x="1019627" y="4867551"/>
              <a:ext cx="4875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4E091DE2-57A8-4F88-B184-5A1F4BD193CF}"/>
                </a:ext>
              </a:extLst>
            </p:cNvPr>
            <p:cNvSpPr txBox="1"/>
            <p:nvPr/>
          </p:nvSpPr>
          <p:spPr>
            <a:xfrm>
              <a:off x="1041788" y="4470212"/>
              <a:ext cx="4432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="" xmlns:a16="http://schemas.microsoft.com/office/drawing/2014/main" id="{6C0C2802-7749-4166-85C3-368F0E29C846}"/>
                </a:ext>
              </a:extLst>
            </p:cNvPr>
            <p:cNvCxnSpPr/>
            <p:nvPr/>
          </p:nvCxnSpPr>
          <p:spPr bwMode="auto">
            <a:xfrm>
              <a:off x="1048579" y="4862120"/>
              <a:ext cx="430843" cy="0"/>
            </a:xfrm>
            <a:prstGeom prst="line">
              <a:avLst/>
            </a:prstGeom>
            <a:ln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직사각형 28"/>
          <p:cNvSpPr/>
          <p:nvPr/>
        </p:nvSpPr>
        <p:spPr>
          <a:xfrm>
            <a:off x="4815580" y="140162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735066" y="1354249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0317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65312" y="894491"/>
            <a:ext cx="6918956" cy="7631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3" name="Picture 6">
            <a:extLst>
              <a:ext uri="{FF2B5EF4-FFF2-40B4-BE49-F238E27FC236}">
                <a16:creationId xmlns="" xmlns:a16="http://schemas.microsoft.com/office/drawing/2014/main" id="{2D9E964E-8E34-4CCB-ADE7-71F26C9A0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0773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1" name="TextBox 43"/>
          <p:cNvSpPr txBox="1"/>
          <p:nvPr/>
        </p:nvSpPr>
        <p:spPr>
          <a:xfrm>
            <a:off x="389043" y="1967887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사용한 끈이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얼마만큼인지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분수가 아닌 다른 방법으로 나타낼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="" xmlns:a16="http://schemas.microsoft.com/office/drawing/2014/main" id="{0992007F-9BEA-46B6-B565-3E70527D7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0E742F3E-5603-4B4B-878D-D97ACFD5A996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사용한 끈이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얼마만큼인지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여러 가지 방법으로 나타내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451334" y="139879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6426882" y="133890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5900621" y="140041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5868644" y="134326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5351908" y="140162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327456" y="135125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0" name="직사각형 21">
            <a:extLst>
              <a:ext uri="{FF2B5EF4-FFF2-40B4-BE49-F238E27FC236}">
                <a16:creationId xmlns="" xmlns:a16="http://schemas.microsoft.com/office/drawing/2014/main" id="{44CC7998-3D7A-4276-9D63-AB69DA78B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예시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보이지 않다가 답과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71" name="타원 70">
            <a:extLst>
              <a:ext uri="{FF2B5EF4-FFF2-40B4-BE49-F238E27FC236}">
                <a16:creationId xmlns="" xmlns:a16="http://schemas.microsoft.com/office/drawing/2014/main" id="{C745A38A-F402-41AC-ABE9-D82C4B3255F0}"/>
              </a:ext>
            </a:extLst>
          </p:cNvPr>
          <p:cNvSpPr/>
          <p:nvPr/>
        </p:nvSpPr>
        <p:spPr>
          <a:xfrm>
            <a:off x="6563714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="" xmlns:a16="http://schemas.microsoft.com/office/drawing/2014/main" id="{DA2B031B-5F99-4B81-A8C4-042643ACCD15}"/>
              </a:ext>
            </a:extLst>
          </p:cNvPr>
          <p:cNvGrpSpPr/>
          <p:nvPr/>
        </p:nvGrpSpPr>
        <p:grpSpPr>
          <a:xfrm>
            <a:off x="1262484" y="4060911"/>
            <a:ext cx="4553522" cy="556221"/>
            <a:chOff x="-3955089" y="4175320"/>
            <a:chExt cx="4553522" cy="556221"/>
          </a:xfrm>
        </p:grpSpPr>
        <p:sp>
          <p:nvSpPr>
            <p:cNvPr id="74" name="직사각형 73">
              <a:extLst>
                <a:ext uri="{FF2B5EF4-FFF2-40B4-BE49-F238E27FC236}">
                  <a16:creationId xmlns="" xmlns:a16="http://schemas.microsoft.com/office/drawing/2014/main" id="{F846CF31-A2FF-464E-96A7-C05476BCF1A4}"/>
                </a:ext>
              </a:extLst>
            </p:cNvPr>
            <p:cNvSpPr/>
            <p:nvPr/>
          </p:nvSpPr>
          <p:spPr bwMode="auto">
            <a:xfrm>
              <a:off x="-3955089" y="4329100"/>
              <a:ext cx="4375185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-KR" altLang="en-US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      </a:t>
              </a:r>
              <a:r>
                <a:rPr lang="ko-KR" altLang="en-US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0.6</a:t>
              </a:r>
              <a:r>
                <a:rPr lang="ko-KR" altLang="en-US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으로 나타낼 수 있을 것 같습니다</a:t>
              </a: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6" name="그림 75">
              <a:extLst>
                <a:ext uri="{FF2B5EF4-FFF2-40B4-BE49-F238E27FC236}">
                  <a16:creationId xmlns="" xmlns:a16="http://schemas.microsoft.com/office/drawing/2014/main" id="{FD9DEFE0-EF60-4937-859C-9CDE1B9DB1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8433" y="4175320"/>
              <a:ext cx="360000" cy="355000"/>
            </a:xfrm>
            <a:prstGeom prst="rect">
              <a:avLst/>
            </a:prstGeom>
          </p:spPr>
        </p:pic>
      </p:grp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922" y="4276279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타원 77">
            <a:extLst>
              <a:ext uri="{FF2B5EF4-FFF2-40B4-BE49-F238E27FC236}">
                <a16:creationId xmlns="" xmlns:a16="http://schemas.microsoft.com/office/drawing/2014/main" id="{C745A38A-F402-41AC-ABE9-D82C4B3255F0}"/>
              </a:ext>
            </a:extLst>
          </p:cNvPr>
          <p:cNvSpPr/>
          <p:nvPr/>
        </p:nvSpPr>
        <p:spPr>
          <a:xfrm>
            <a:off x="1151620" y="4058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815580" y="140162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4735066" y="1354249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484650" y="2960948"/>
            <a:ext cx="6355602" cy="980706"/>
            <a:chOff x="323528" y="2400679"/>
            <a:chExt cx="6355602" cy="980706"/>
          </a:xfrm>
        </p:grpSpPr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2052" y="2400679"/>
              <a:ext cx="6168362" cy="961409"/>
            </a:xfrm>
            <a:prstGeom prst="rect">
              <a:avLst/>
            </a:prstGeom>
          </p:spPr>
        </p:pic>
        <p:sp>
          <p:nvSpPr>
            <p:cNvPr id="43" name="직사각형 42"/>
            <p:cNvSpPr/>
            <p:nvPr/>
          </p:nvSpPr>
          <p:spPr>
            <a:xfrm>
              <a:off x="323528" y="3104964"/>
              <a:ext cx="474558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976156" y="3104964"/>
              <a:ext cx="702974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(m)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719938" y="3033178"/>
            <a:ext cx="3329108" cy="572095"/>
          </a:xfrm>
          <a:prstGeom prst="rect">
            <a:avLst/>
          </a:prstGeom>
          <a:solidFill>
            <a:schemeClr val="accent5">
              <a:lumMod val="60000"/>
              <a:lumOff val="40000"/>
              <a:alpha val="68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850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0204" y="1662708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1568069"/>
            <a:ext cx="66807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전체를 똑같이 </a:t>
            </a:r>
            <a:r>
              <a:rPr lang="en-US" altLang="ko-KR" sz="2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2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으로 나눈 것 중의 </a:t>
            </a:r>
            <a:r>
              <a:rPr lang="en-US" altLang="ko-KR" sz="2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2, 3, …, </a:t>
            </a:r>
            <a:r>
              <a:rPr lang="en-US" altLang="ko-KR" sz="2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2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는      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2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20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,     , …,    </a:t>
            </a:r>
            <a:r>
              <a:rPr lang="ko-KR" altLang="en-US" sz="2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분수    </a:t>
            </a:r>
            <a:r>
              <a:rPr lang="en-US" altLang="ko-KR" sz="2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   ,    , …,    </a:t>
            </a:r>
            <a:r>
              <a:rPr lang="ko-KR" altLang="en-US" sz="2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2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        ,        , …,         </a:t>
            </a:r>
            <a:r>
              <a:rPr lang="ko-KR" altLang="en-US" sz="2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라 </a:t>
            </a:r>
            <a:endParaRPr lang="en-US" altLang="ko-KR" sz="20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쓰고                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              ,               , …,</a:t>
            </a:r>
            <a:endParaRPr lang="en-US" altLang="ko-KR" sz="20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라고 </a:t>
            </a:r>
            <a:r>
              <a:rPr lang="ko-KR" altLang="en-US" sz="2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읽습니다</a:t>
            </a:r>
            <a:r>
              <a:rPr lang="en-US" altLang="ko-KR" sz="2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0.1, 0.2, 0.3</a:t>
            </a:r>
            <a:r>
              <a:rPr lang="ko-KR" altLang="en-US" sz="20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과 같은 수를 </a:t>
            </a:r>
            <a:r>
              <a:rPr lang="ko-KR" altLang="en-US" sz="20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     라 </a:t>
            </a:r>
            <a:r>
              <a:rPr lang="ko-KR" altLang="en-US" sz="20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하고</a:t>
            </a:r>
            <a:r>
              <a:rPr lang="en-US" altLang="ko-KR" sz="20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20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‘     ‘</a:t>
            </a:r>
            <a:r>
              <a:rPr lang="ko-KR" altLang="en-US" sz="20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을              </a:t>
            </a:r>
            <a:r>
              <a:rPr lang="ko-KR" altLang="en-US" sz="20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이라고 합니다</a:t>
            </a:r>
            <a:r>
              <a:rPr lang="en-US" altLang="ko-KR" sz="20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별도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내 텍스트 색상은 빨간색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-17851" y="151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2189615"/>
            <a:ext cx="709870" cy="28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타원 48"/>
          <p:cNvSpPr/>
          <p:nvPr/>
        </p:nvSpPr>
        <p:spPr>
          <a:xfrm>
            <a:off x="6563714" y="51603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2771800" y="4195772"/>
            <a:ext cx="851100" cy="637384"/>
            <a:chOff x="6176913" y="1609154"/>
            <a:chExt cx="851100" cy="637384"/>
          </a:xfrm>
        </p:grpSpPr>
        <p:sp>
          <p:nvSpPr>
            <p:cNvPr id="53" name="직사각형 52"/>
            <p:cNvSpPr/>
            <p:nvPr/>
          </p:nvSpPr>
          <p:spPr bwMode="auto">
            <a:xfrm>
              <a:off x="6176913" y="1762455"/>
              <a:ext cx="699343" cy="48408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ko-KR" altLang="en-US" sz="20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소수</a:t>
              </a:r>
              <a:endParaRPr kumimoji="1" lang="ko-KR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8013" y="1609154"/>
              <a:ext cx="360000" cy="355000"/>
            </a:xfrm>
            <a:prstGeom prst="rect">
              <a:avLst/>
            </a:prstGeom>
          </p:spPr>
        </p:pic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TextBox 8">
            <a:extLst>
              <a:ext uri="{FF2B5EF4-FFF2-40B4-BE49-F238E27FC236}">
                <a16:creationId xmlns="" xmlns:a16="http://schemas.microsoft.com/office/drawing/2014/main" id="{06335214-9B38-419E-AFF4-BAE19EF48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직사각형 45">
                <a:extLst>
                  <a:ext uri="{FF2B5EF4-FFF2-40B4-BE49-F238E27FC236}">
                    <a16:creationId xmlns="" xmlns:a16="http://schemas.microsoft.com/office/drawing/2014/main" id="{D1173F8B-932A-43BE-93D2-6CD7CE238724}"/>
                  </a:ext>
                </a:extLst>
              </p:cNvPr>
              <p:cNvSpPr/>
              <p:nvPr/>
            </p:nvSpPr>
            <p:spPr bwMode="auto">
              <a:xfrm>
                <a:off x="6084476" y="1674628"/>
                <a:ext cx="505430" cy="59569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bg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>
          <p:sp>
            <p:nvSpPr>
              <p:cNvPr id="46" name="직사각형 4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1173F8B-932A-43BE-93D2-6CD7CE2387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84476" y="1674628"/>
                <a:ext cx="505430" cy="5956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0E742F3E-5603-4B4B-878D-D97ACFD5A996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사용한 끈이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얼마만큼인지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여러 가지 방법으로 나타내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직사각형 32">
                <a:extLst>
                  <a:ext uri="{FF2B5EF4-FFF2-40B4-BE49-F238E27FC236}">
                    <a16:creationId xmlns="" xmlns:a16="http://schemas.microsoft.com/office/drawing/2014/main" id="{D1173F8B-932A-43BE-93D2-6CD7CE238724}"/>
                  </a:ext>
                </a:extLst>
              </p:cNvPr>
              <p:cNvSpPr/>
              <p:nvPr/>
            </p:nvSpPr>
            <p:spPr bwMode="auto">
              <a:xfrm>
                <a:off x="251520" y="2270327"/>
                <a:ext cx="505430" cy="59569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bg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2</m:t>
                          </m:r>
                        </m:num>
                        <m:den>
                          <m:r>
                            <a:rPr lang="en-US" altLang="ko-K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>
          <p:sp>
            <p:nvSpPr>
              <p:cNvPr id="33" name="직사각형 3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1173F8B-932A-43BE-93D2-6CD7CE2387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2270327"/>
                <a:ext cx="505430" cy="5956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직사각형 34">
                <a:extLst>
                  <a:ext uri="{FF2B5EF4-FFF2-40B4-BE49-F238E27FC236}">
                    <a16:creationId xmlns="" xmlns:a16="http://schemas.microsoft.com/office/drawing/2014/main" id="{D1173F8B-932A-43BE-93D2-6CD7CE238724}"/>
                  </a:ext>
                </a:extLst>
              </p:cNvPr>
              <p:cNvSpPr/>
              <p:nvPr/>
            </p:nvSpPr>
            <p:spPr bwMode="auto">
              <a:xfrm>
                <a:off x="763828" y="2270327"/>
                <a:ext cx="505430" cy="59569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bg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3</m:t>
                          </m:r>
                        </m:num>
                        <m:den>
                          <m:r>
                            <a:rPr lang="en-US" altLang="ko-K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>
          <p:sp>
            <p:nvSpPr>
              <p:cNvPr id="35" name="직사각형 3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1173F8B-932A-43BE-93D2-6CD7CE2387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3828" y="2270327"/>
                <a:ext cx="505430" cy="5956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직사각형 36">
                <a:extLst>
                  <a:ext uri="{FF2B5EF4-FFF2-40B4-BE49-F238E27FC236}">
                    <a16:creationId xmlns="" xmlns:a16="http://schemas.microsoft.com/office/drawing/2014/main" id="{D1173F8B-932A-43BE-93D2-6CD7CE238724}"/>
                  </a:ext>
                </a:extLst>
              </p:cNvPr>
              <p:cNvSpPr/>
              <p:nvPr/>
            </p:nvSpPr>
            <p:spPr bwMode="auto">
              <a:xfrm>
                <a:off x="1547664" y="2270327"/>
                <a:ext cx="505430" cy="59569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bg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9</m:t>
                          </m:r>
                        </m:num>
                        <m:den>
                          <m:r>
                            <a:rPr lang="en-US" altLang="ko-K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>
          <p:sp>
            <p:nvSpPr>
              <p:cNvPr id="37" name="직사각형 3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1173F8B-932A-43BE-93D2-6CD7CE2387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47664" y="2270327"/>
                <a:ext cx="505430" cy="5956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직사각형 37">
                <a:extLst>
                  <a:ext uri="{FF2B5EF4-FFF2-40B4-BE49-F238E27FC236}">
                    <a16:creationId xmlns="" xmlns:a16="http://schemas.microsoft.com/office/drawing/2014/main" id="{D1173F8B-932A-43BE-93D2-6CD7CE238724}"/>
                  </a:ext>
                </a:extLst>
              </p:cNvPr>
              <p:cNvSpPr/>
              <p:nvPr/>
            </p:nvSpPr>
            <p:spPr bwMode="auto">
              <a:xfrm>
                <a:off x="755576" y="2816932"/>
                <a:ext cx="505430" cy="59569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bg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38" name="직사각형 3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1173F8B-932A-43BE-93D2-6CD7CE2387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576" y="2816932"/>
                <a:ext cx="505430" cy="5956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직사각형 38">
                <a:extLst>
                  <a:ext uri="{FF2B5EF4-FFF2-40B4-BE49-F238E27FC236}">
                    <a16:creationId xmlns="" xmlns:a16="http://schemas.microsoft.com/office/drawing/2014/main" id="{D1173F8B-932A-43BE-93D2-6CD7CE238724}"/>
                  </a:ext>
                </a:extLst>
              </p:cNvPr>
              <p:cNvSpPr/>
              <p:nvPr/>
            </p:nvSpPr>
            <p:spPr bwMode="auto">
              <a:xfrm>
                <a:off x="1199251" y="2816932"/>
                <a:ext cx="505430" cy="59569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bg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2</m:t>
                          </m:r>
                        </m:num>
                        <m:den>
                          <m:r>
                            <a:rPr lang="en-US" altLang="ko-K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39" name="직사각형 3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1173F8B-932A-43BE-93D2-6CD7CE2387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99251" y="2816932"/>
                <a:ext cx="505430" cy="5956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직사각형 39">
                <a:extLst>
                  <a:ext uri="{FF2B5EF4-FFF2-40B4-BE49-F238E27FC236}">
                    <a16:creationId xmlns="" xmlns:a16="http://schemas.microsoft.com/office/drawing/2014/main" id="{D1173F8B-932A-43BE-93D2-6CD7CE238724}"/>
                  </a:ext>
                </a:extLst>
              </p:cNvPr>
              <p:cNvSpPr/>
              <p:nvPr/>
            </p:nvSpPr>
            <p:spPr bwMode="auto">
              <a:xfrm>
                <a:off x="1591233" y="2816932"/>
                <a:ext cx="505430" cy="59569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bg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3</m:t>
                          </m:r>
                        </m:num>
                        <m:den>
                          <m:r>
                            <a:rPr lang="en-US" altLang="ko-K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0" name="직사각형 3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1173F8B-932A-43BE-93D2-6CD7CE2387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91233" y="2816932"/>
                <a:ext cx="505430" cy="5956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직사각형 40">
                <a:extLst>
                  <a:ext uri="{FF2B5EF4-FFF2-40B4-BE49-F238E27FC236}">
                    <a16:creationId xmlns="" xmlns:a16="http://schemas.microsoft.com/office/drawing/2014/main" id="{D1173F8B-932A-43BE-93D2-6CD7CE238724}"/>
                  </a:ext>
                </a:extLst>
              </p:cNvPr>
              <p:cNvSpPr/>
              <p:nvPr/>
            </p:nvSpPr>
            <p:spPr bwMode="auto">
              <a:xfrm>
                <a:off x="2359631" y="2816932"/>
                <a:ext cx="505430" cy="59569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bg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9</m:t>
                          </m:r>
                        </m:num>
                        <m:den>
                          <m:r>
                            <a:rPr lang="en-US" altLang="ko-K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1" name="직사각형 4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1173F8B-932A-43BE-93D2-6CD7CE2387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59631" y="2816932"/>
                <a:ext cx="505430" cy="5956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그룹 50"/>
          <p:cNvGrpSpPr/>
          <p:nvPr/>
        </p:nvGrpSpPr>
        <p:grpSpPr>
          <a:xfrm>
            <a:off x="5076096" y="4188003"/>
            <a:ext cx="1153810" cy="637384"/>
            <a:chOff x="5874203" y="1609154"/>
            <a:chExt cx="1153810" cy="637384"/>
          </a:xfrm>
        </p:grpSpPr>
        <p:sp>
          <p:nvSpPr>
            <p:cNvPr id="52" name="직사각형 51"/>
            <p:cNvSpPr/>
            <p:nvPr/>
          </p:nvSpPr>
          <p:spPr bwMode="auto">
            <a:xfrm>
              <a:off x="5874203" y="1762455"/>
              <a:ext cx="1002053" cy="48408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ko-KR" altLang="en-US" sz="20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소수점</a:t>
              </a:r>
              <a:endParaRPr kumimoji="1" lang="ko-KR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6" name="그림 55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8013" y="1609154"/>
              <a:ext cx="360000" cy="355000"/>
            </a:xfrm>
            <a:prstGeom prst="rect">
              <a:avLst/>
            </a:prstGeom>
          </p:spPr>
        </p:pic>
      </p:grpSp>
      <p:sp>
        <p:nvSpPr>
          <p:cNvPr id="34" name="타원 33"/>
          <p:cNvSpPr/>
          <p:nvPr/>
        </p:nvSpPr>
        <p:spPr>
          <a:xfrm>
            <a:off x="2723375" y="2670880"/>
            <a:ext cx="628596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3037673" y="2767640"/>
            <a:ext cx="770193" cy="588092"/>
            <a:chOff x="6257820" y="1609154"/>
            <a:chExt cx="770193" cy="588092"/>
          </a:xfrm>
        </p:grpSpPr>
        <p:sp>
          <p:nvSpPr>
            <p:cNvPr id="45" name="직사각형 44"/>
            <p:cNvSpPr/>
            <p:nvPr/>
          </p:nvSpPr>
          <p:spPr bwMode="auto">
            <a:xfrm>
              <a:off x="6257820" y="1804498"/>
              <a:ext cx="618436" cy="3927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2000" b="1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0.1</a:t>
              </a:r>
              <a:endParaRPr kumimoji="1" lang="ko-KR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7" name="그림 46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8013" y="1609154"/>
              <a:ext cx="360000" cy="355000"/>
            </a:xfrm>
            <a:prstGeom prst="rect">
              <a:avLst/>
            </a:prstGeom>
          </p:spPr>
        </p:pic>
      </p:grpSp>
      <p:grpSp>
        <p:nvGrpSpPr>
          <p:cNvPr id="48" name="그룹 47"/>
          <p:cNvGrpSpPr/>
          <p:nvPr/>
        </p:nvGrpSpPr>
        <p:grpSpPr>
          <a:xfrm>
            <a:off x="3837811" y="2771403"/>
            <a:ext cx="770193" cy="588092"/>
            <a:chOff x="6257820" y="1609154"/>
            <a:chExt cx="770193" cy="588092"/>
          </a:xfrm>
        </p:grpSpPr>
        <p:sp>
          <p:nvSpPr>
            <p:cNvPr id="50" name="직사각형 49"/>
            <p:cNvSpPr/>
            <p:nvPr/>
          </p:nvSpPr>
          <p:spPr bwMode="auto">
            <a:xfrm>
              <a:off x="6257820" y="1804498"/>
              <a:ext cx="618436" cy="3927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2000" b="1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0.2</a:t>
              </a:r>
              <a:endParaRPr kumimoji="1" lang="ko-KR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7" name="그림 56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8013" y="1609154"/>
              <a:ext cx="360000" cy="355000"/>
            </a:xfrm>
            <a:prstGeom prst="rect">
              <a:avLst/>
            </a:prstGeom>
          </p:spPr>
        </p:pic>
      </p:grpSp>
      <p:grpSp>
        <p:nvGrpSpPr>
          <p:cNvPr id="58" name="그룹 57"/>
          <p:cNvGrpSpPr/>
          <p:nvPr/>
        </p:nvGrpSpPr>
        <p:grpSpPr>
          <a:xfrm>
            <a:off x="4665903" y="2771403"/>
            <a:ext cx="770193" cy="588092"/>
            <a:chOff x="6257820" y="1609154"/>
            <a:chExt cx="770193" cy="588092"/>
          </a:xfrm>
        </p:grpSpPr>
        <p:sp>
          <p:nvSpPr>
            <p:cNvPr id="59" name="직사각형 58"/>
            <p:cNvSpPr/>
            <p:nvPr/>
          </p:nvSpPr>
          <p:spPr bwMode="auto">
            <a:xfrm>
              <a:off x="6257820" y="1804498"/>
              <a:ext cx="618436" cy="3927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2000" b="1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0.3</a:t>
              </a:r>
              <a:endParaRPr kumimoji="1" lang="ko-KR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0" name="그림 59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8013" y="1609154"/>
              <a:ext cx="360000" cy="355000"/>
            </a:xfrm>
            <a:prstGeom prst="rect">
              <a:avLst/>
            </a:prstGeom>
          </p:spPr>
        </p:pic>
      </p:grpSp>
      <p:grpSp>
        <p:nvGrpSpPr>
          <p:cNvPr id="61" name="그룹 60"/>
          <p:cNvGrpSpPr/>
          <p:nvPr/>
        </p:nvGrpSpPr>
        <p:grpSpPr>
          <a:xfrm>
            <a:off x="5818031" y="2768900"/>
            <a:ext cx="770193" cy="588092"/>
            <a:chOff x="6257820" y="1609154"/>
            <a:chExt cx="770193" cy="588092"/>
          </a:xfrm>
        </p:grpSpPr>
        <p:sp>
          <p:nvSpPr>
            <p:cNvPr id="62" name="직사각형 61"/>
            <p:cNvSpPr/>
            <p:nvPr/>
          </p:nvSpPr>
          <p:spPr bwMode="auto">
            <a:xfrm>
              <a:off x="6257820" y="1804498"/>
              <a:ext cx="618436" cy="3927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2000" b="1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0.9</a:t>
              </a:r>
              <a:endParaRPr kumimoji="1" lang="ko-KR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3" name="그림 62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8013" y="1609154"/>
              <a:ext cx="360000" cy="355000"/>
            </a:xfrm>
            <a:prstGeom prst="rect">
              <a:avLst/>
            </a:prstGeom>
          </p:spPr>
        </p:pic>
      </p:grpSp>
      <p:grpSp>
        <p:nvGrpSpPr>
          <p:cNvPr id="64" name="그룹 63"/>
          <p:cNvGrpSpPr/>
          <p:nvPr/>
        </p:nvGrpSpPr>
        <p:grpSpPr>
          <a:xfrm>
            <a:off x="903818" y="3248980"/>
            <a:ext cx="1363926" cy="588092"/>
            <a:chOff x="5664087" y="1609154"/>
            <a:chExt cx="1363926" cy="588092"/>
          </a:xfrm>
        </p:grpSpPr>
        <p:sp>
          <p:nvSpPr>
            <p:cNvPr id="65" name="직사각형 64"/>
            <p:cNvSpPr/>
            <p:nvPr/>
          </p:nvSpPr>
          <p:spPr bwMode="auto">
            <a:xfrm>
              <a:off x="5664087" y="1804498"/>
              <a:ext cx="1212170" cy="3927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ko-KR" altLang="en-US" sz="20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영 점 일</a:t>
              </a:r>
              <a:endParaRPr kumimoji="1" lang="ko-KR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6" name="그림 65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8013" y="1609154"/>
              <a:ext cx="360000" cy="355000"/>
            </a:xfrm>
            <a:prstGeom prst="rect">
              <a:avLst/>
            </a:prstGeom>
          </p:spPr>
        </p:pic>
      </p:grpSp>
      <p:grpSp>
        <p:nvGrpSpPr>
          <p:cNvPr id="67" name="그룹 66"/>
          <p:cNvGrpSpPr/>
          <p:nvPr/>
        </p:nvGrpSpPr>
        <p:grpSpPr>
          <a:xfrm>
            <a:off x="2339752" y="3257996"/>
            <a:ext cx="1363926" cy="588092"/>
            <a:chOff x="5664087" y="1609154"/>
            <a:chExt cx="1363926" cy="588092"/>
          </a:xfrm>
        </p:grpSpPr>
        <p:sp>
          <p:nvSpPr>
            <p:cNvPr id="68" name="직사각형 67"/>
            <p:cNvSpPr/>
            <p:nvPr/>
          </p:nvSpPr>
          <p:spPr bwMode="auto">
            <a:xfrm>
              <a:off x="5664087" y="1804498"/>
              <a:ext cx="1212170" cy="3927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ko-KR" altLang="en-US" sz="20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영 점 이</a:t>
              </a:r>
              <a:endParaRPr kumimoji="1" lang="ko-KR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9" name="그림 68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8013" y="1609154"/>
              <a:ext cx="360000" cy="355000"/>
            </a:xfrm>
            <a:prstGeom prst="rect">
              <a:avLst/>
            </a:prstGeom>
          </p:spPr>
        </p:pic>
      </p:grpSp>
      <p:grpSp>
        <p:nvGrpSpPr>
          <p:cNvPr id="70" name="그룹 69"/>
          <p:cNvGrpSpPr/>
          <p:nvPr/>
        </p:nvGrpSpPr>
        <p:grpSpPr>
          <a:xfrm>
            <a:off x="3707904" y="3257996"/>
            <a:ext cx="1363926" cy="588092"/>
            <a:chOff x="5664087" y="1609154"/>
            <a:chExt cx="1363926" cy="588092"/>
          </a:xfrm>
        </p:grpSpPr>
        <p:sp>
          <p:nvSpPr>
            <p:cNvPr id="71" name="직사각형 70"/>
            <p:cNvSpPr/>
            <p:nvPr/>
          </p:nvSpPr>
          <p:spPr bwMode="auto">
            <a:xfrm>
              <a:off x="5664087" y="1804498"/>
              <a:ext cx="1212170" cy="3927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ko-KR" altLang="en-US" sz="20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영 점 삼</a:t>
              </a:r>
              <a:endParaRPr kumimoji="1" lang="ko-KR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2" name="그림 71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8013" y="1609154"/>
              <a:ext cx="360000" cy="355000"/>
            </a:xfrm>
            <a:prstGeom prst="rect">
              <a:avLst/>
            </a:prstGeom>
          </p:spPr>
        </p:pic>
      </p:grpSp>
      <p:grpSp>
        <p:nvGrpSpPr>
          <p:cNvPr id="73" name="그룹 72"/>
          <p:cNvGrpSpPr/>
          <p:nvPr/>
        </p:nvGrpSpPr>
        <p:grpSpPr>
          <a:xfrm>
            <a:off x="5440322" y="3257996"/>
            <a:ext cx="1363926" cy="588092"/>
            <a:chOff x="5664087" y="1609154"/>
            <a:chExt cx="1363926" cy="588092"/>
          </a:xfrm>
        </p:grpSpPr>
        <p:sp>
          <p:nvSpPr>
            <p:cNvPr id="74" name="직사각형 73"/>
            <p:cNvSpPr/>
            <p:nvPr/>
          </p:nvSpPr>
          <p:spPr bwMode="auto">
            <a:xfrm>
              <a:off x="5664087" y="1804498"/>
              <a:ext cx="1212170" cy="3927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ko-KR" altLang="en-US" sz="20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영 점 구</a:t>
              </a:r>
              <a:endParaRPr kumimoji="1" lang="ko-KR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5" name="그림 74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8013" y="1609154"/>
              <a:ext cx="360000" cy="355000"/>
            </a:xfrm>
            <a:prstGeom prst="rect">
              <a:avLst/>
            </a:prstGeom>
          </p:spPr>
        </p:pic>
      </p:grpSp>
      <p:grpSp>
        <p:nvGrpSpPr>
          <p:cNvPr id="76" name="그룹 75"/>
          <p:cNvGrpSpPr/>
          <p:nvPr/>
        </p:nvGrpSpPr>
        <p:grpSpPr>
          <a:xfrm>
            <a:off x="4423844" y="4195772"/>
            <a:ext cx="472192" cy="637384"/>
            <a:chOff x="6555821" y="1609154"/>
            <a:chExt cx="472192" cy="637384"/>
          </a:xfrm>
        </p:grpSpPr>
        <p:sp>
          <p:nvSpPr>
            <p:cNvPr id="77" name="직사각형 76"/>
            <p:cNvSpPr/>
            <p:nvPr/>
          </p:nvSpPr>
          <p:spPr bwMode="auto">
            <a:xfrm>
              <a:off x="6555821" y="1762455"/>
              <a:ext cx="320435" cy="48408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2000" b="1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8" name="그림 77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8013" y="1609154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5064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F3912BB8-4E35-405D-860C-BB9570540998}"/>
              </a:ext>
            </a:extLst>
          </p:cNvPr>
          <p:cNvSpPr/>
          <p:nvPr/>
        </p:nvSpPr>
        <p:spPr>
          <a:xfrm>
            <a:off x="65312" y="894491"/>
            <a:ext cx="6918956" cy="6635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0.6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22229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6_6_05_01.svg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\app\resource\contents\lesson06\ops\6\images\6_6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8">
            <a:extLst>
              <a:ext uri="{FF2B5EF4-FFF2-40B4-BE49-F238E27FC236}">
                <a16:creationId xmlns="" xmlns:a16="http://schemas.microsoft.com/office/drawing/2014/main" id="{D6BF7474-A089-44A5-819A-16B15AB64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17" name="타원 116">
            <a:extLst>
              <a:ext uri="{FF2B5EF4-FFF2-40B4-BE49-F238E27FC236}">
                <a16:creationId xmlns="" xmlns:a16="http://schemas.microsoft.com/office/drawing/2014/main" id="{AAFA4F95-A729-4717-9EEF-1D73F2202004}"/>
              </a:ext>
            </a:extLst>
          </p:cNvPr>
          <p:cNvSpPr/>
          <p:nvPr/>
        </p:nvSpPr>
        <p:spPr>
          <a:xfrm>
            <a:off x="6563714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>
            <a:extLst>
              <a:ext uri="{FF2B5EF4-FFF2-40B4-BE49-F238E27FC236}">
                <a16:creationId xmlns="" xmlns:a16="http://schemas.microsoft.com/office/drawing/2014/main" id="{A18C6A4C-DCCC-46FF-9881-37C8DBBC3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1184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타원 76">
            <a:extLst>
              <a:ext uri="{FF2B5EF4-FFF2-40B4-BE49-F238E27FC236}">
                <a16:creationId xmlns="" xmlns:a16="http://schemas.microsoft.com/office/drawing/2014/main" id="{0B74B966-E182-4F80-AF48-CD9AB4F5BBAB}"/>
              </a:ext>
            </a:extLst>
          </p:cNvPr>
          <p:cNvSpPr/>
          <p:nvPr/>
        </p:nvSpPr>
        <p:spPr>
          <a:xfrm>
            <a:off x="5688107" y="11079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C8270E34-99EC-47AE-8B7A-3AA1A7882E36}"/>
              </a:ext>
            </a:extLst>
          </p:cNvPr>
          <p:cNvSpPr/>
          <p:nvPr/>
        </p:nvSpPr>
        <p:spPr>
          <a:xfrm>
            <a:off x="6467532" y="129240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016EB058-0762-4662-B06D-642BEA591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5555" y="123525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5AD3D284-756D-40BA-9F60-07256FA4EC3B}"/>
              </a:ext>
            </a:extLst>
          </p:cNvPr>
          <p:cNvSpPr/>
          <p:nvPr/>
        </p:nvSpPr>
        <p:spPr>
          <a:xfrm>
            <a:off x="5918819" y="1293612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5A0A17F2-6B6A-4B23-B638-70840CB29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367" y="124324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56464F22-0918-4F86-8DDF-320D5E255FA1}"/>
              </a:ext>
            </a:extLst>
          </p:cNvPr>
          <p:cNvSpPr txBox="1"/>
          <p:nvPr/>
        </p:nvSpPr>
        <p:spPr>
          <a:xfrm>
            <a:off x="323528" y="1684319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0.6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을 수직선에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로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나타내 보세요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21">
            <a:extLst>
              <a:ext uri="{FF2B5EF4-FFF2-40B4-BE49-F238E27FC236}">
                <a16:creationId xmlns="" xmlns:a16="http://schemas.microsoft.com/office/drawing/2014/main" id="{44CC7998-3D7A-4276-9D63-AB69DA78B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78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노란 부분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텍스트 새로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수직선과 숫자의 위치 맞추기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텍스트는 각 칸 안에서 상하좌우 중앙에 위치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노란 점이 반짝이고 드래그 기능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파란 정답 선은 처음에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\app\resource\contents\lesson06\ops\6\6_6_05.html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정답은 주황 선으로 나타냄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="" xmlns:a16="http://schemas.microsoft.com/office/drawing/2014/main" id="{C745A38A-F402-41AC-ABE9-D82C4B3255F0}"/>
              </a:ext>
            </a:extLst>
          </p:cNvPr>
          <p:cNvSpPr/>
          <p:nvPr/>
        </p:nvSpPr>
        <p:spPr>
          <a:xfrm>
            <a:off x="6563714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 bwMode="auto">
          <a:xfrm>
            <a:off x="1978918" y="1863874"/>
            <a:ext cx="324830" cy="0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233181" y="2476981"/>
            <a:ext cx="6679079" cy="1799611"/>
            <a:chOff x="251520" y="2253965"/>
            <a:chExt cx="6679079" cy="179961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8696" y="2253965"/>
              <a:ext cx="6611903" cy="179961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직사각형 44">
                  <a:extLst>
                    <a:ext uri="{FF2B5EF4-FFF2-40B4-BE49-F238E27FC236}">
                      <a16:creationId xmlns="" xmlns:a16="http://schemas.microsoft.com/office/drawing/2014/main" id="{F8158E13-8364-467A-A5EB-809AA6B8CDA3}"/>
                    </a:ext>
                  </a:extLst>
                </p:cNvPr>
                <p:cNvSpPr/>
                <p:nvPr/>
              </p:nvSpPr>
              <p:spPr bwMode="auto">
                <a:xfrm>
                  <a:off x="524946" y="2396626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6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6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6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6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45" name="직사각형 44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F8158E13-8364-467A-A5EB-809AA6B8C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4946" y="2396626"/>
                  <a:ext cx="611570" cy="49231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직사각형 50"/>
            <p:cNvSpPr/>
            <p:nvPr/>
          </p:nvSpPr>
          <p:spPr>
            <a:xfrm>
              <a:off x="251520" y="3190817"/>
              <a:ext cx="474558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348101" y="3190817"/>
              <a:ext cx="528155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직사각형 53">
                  <a:extLst>
                    <a:ext uri="{FF2B5EF4-FFF2-40B4-BE49-F238E27FC236}">
                      <a16:creationId xmlns="" xmlns:a16="http://schemas.microsoft.com/office/drawing/2014/main" id="{F8158E13-8364-467A-A5EB-809AA6B8CDA3}"/>
                    </a:ext>
                  </a:extLst>
                </p:cNvPr>
                <p:cNvSpPr/>
                <p:nvPr/>
              </p:nvSpPr>
              <p:spPr bwMode="auto">
                <a:xfrm>
                  <a:off x="1151753" y="2396626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6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6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6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6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54" name="직사각형 53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F8158E13-8364-467A-A5EB-809AA6B8C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51753" y="2396626"/>
                  <a:ext cx="611570" cy="49231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직사각형 55">
                  <a:extLst>
                    <a:ext uri="{FF2B5EF4-FFF2-40B4-BE49-F238E27FC236}">
                      <a16:creationId xmlns="" xmlns:a16="http://schemas.microsoft.com/office/drawing/2014/main" id="{F8158E13-8364-467A-A5EB-809AA6B8CDA3}"/>
                    </a:ext>
                  </a:extLst>
                </p:cNvPr>
                <p:cNvSpPr/>
                <p:nvPr/>
              </p:nvSpPr>
              <p:spPr bwMode="auto">
                <a:xfrm>
                  <a:off x="1753798" y="2396626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6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6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6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6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56" name="직사각형 55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F8158E13-8364-467A-A5EB-809AA6B8C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53798" y="2396626"/>
                  <a:ext cx="611570" cy="492314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직사각형 57">
                  <a:extLst>
                    <a:ext uri="{FF2B5EF4-FFF2-40B4-BE49-F238E27FC236}">
                      <a16:creationId xmlns="" xmlns:a16="http://schemas.microsoft.com/office/drawing/2014/main" id="{F8158E13-8364-467A-A5EB-809AA6B8CDA3}"/>
                    </a:ext>
                  </a:extLst>
                </p:cNvPr>
                <p:cNvSpPr/>
                <p:nvPr/>
              </p:nvSpPr>
              <p:spPr bwMode="auto">
                <a:xfrm>
                  <a:off x="2377183" y="2396626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6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6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6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6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58" name="직사각형 57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F8158E13-8364-467A-A5EB-809AA6B8C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77183" y="2396626"/>
                  <a:ext cx="611570" cy="492314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직사각형 58">
                  <a:extLst>
                    <a:ext uri="{FF2B5EF4-FFF2-40B4-BE49-F238E27FC236}">
                      <a16:creationId xmlns="" xmlns:a16="http://schemas.microsoft.com/office/drawing/2014/main" id="{F8158E13-8364-467A-A5EB-809AA6B8CDA3}"/>
                    </a:ext>
                  </a:extLst>
                </p:cNvPr>
                <p:cNvSpPr/>
                <p:nvPr/>
              </p:nvSpPr>
              <p:spPr bwMode="auto">
                <a:xfrm>
                  <a:off x="2987611" y="2396626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6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6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6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6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59" name="직사각형 58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F8158E13-8364-467A-A5EB-809AA6B8C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87611" y="2396626"/>
                  <a:ext cx="611570" cy="49231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직사각형 59">
                  <a:extLst>
                    <a:ext uri="{FF2B5EF4-FFF2-40B4-BE49-F238E27FC236}">
                      <a16:creationId xmlns="" xmlns:a16="http://schemas.microsoft.com/office/drawing/2014/main" id="{F8158E13-8364-467A-A5EB-809AA6B8CDA3}"/>
                    </a:ext>
                  </a:extLst>
                </p:cNvPr>
                <p:cNvSpPr/>
                <p:nvPr/>
              </p:nvSpPr>
              <p:spPr bwMode="auto">
                <a:xfrm>
                  <a:off x="3601277" y="2396626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6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6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6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6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60" name="직사각형 59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F8158E13-8364-467A-A5EB-809AA6B8C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01277" y="2396626"/>
                  <a:ext cx="611570" cy="492314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직사각형 60">
                  <a:extLst>
                    <a:ext uri="{FF2B5EF4-FFF2-40B4-BE49-F238E27FC236}">
                      <a16:creationId xmlns="" xmlns:a16="http://schemas.microsoft.com/office/drawing/2014/main" id="{F8158E13-8364-467A-A5EB-809AA6B8CDA3}"/>
                    </a:ext>
                  </a:extLst>
                </p:cNvPr>
                <p:cNvSpPr/>
                <p:nvPr/>
              </p:nvSpPr>
              <p:spPr bwMode="auto">
                <a:xfrm>
                  <a:off x="4226792" y="2396626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6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6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6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6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61" name="직사각형 60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F8158E13-8364-467A-A5EB-809AA6B8C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26792" y="2396626"/>
                  <a:ext cx="611570" cy="492314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직사각형 61">
                  <a:extLst>
                    <a:ext uri="{FF2B5EF4-FFF2-40B4-BE49-F238E27FC236}">
                      <a16:creationId xmlns="" xmlns:a16="http://schemas.microsoft.com/office/drawing/2014/main" id="{F8158E13-8364-467A-A5EB-809AA6B8CDA3}"/>
                    </a:ext>
                  </a:extLst>
                </p:cNvPr>
                <p:cNvSpPr/>
                <p:nvPr/>
              </p:nvSpPr>
              <p:spPr bwMode="auto">
                <a:xfrm>
                  <a:off x="4825024" y="2396626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6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6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6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6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62" name="직사각형 61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F8158E13-8364-467A-A5EB-809AA6B8C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25024" y="2396626"/>
                  <a:ext cx="611570" cy="492314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직사각형 62">
                  <a:extLst>
                    <a:ext uri="{FF2B5EF4-FFF2-40B4-BE49-F238E27FC236}">
                      <a16:creationId xmlns="" xmlns:a16="http://schemas.microsoft.com/office/drawing/2014/main" id="{F8158E13-8364-467A-A5EB-809AA6B8CDA3}"/>
                    </a:ext>
                  </a:extLst>
                </p:cNvPr>
                <p:cNvSpPr/>
                <p:nvPr/>
              </p:nvSpPr>
              <p:spPr bwMode="auto">
                <a:xfrm>
                  <a:off x="5453548" y="2396626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6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6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6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6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63" name="직사각형 62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F8158E13-8364-467A-A5EB-809AA6B8C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53548" y="2396626"/>
                  <a:ext cx="611570" cy="492314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직사각형 63">
                  <a:extLst>
                    <a:ext uri="{FF2B5EF4-FFF2-40B4-BE49-F238E27FC236}">
                      <a16:creationId xmlns="" xmlns:a16="http://schemas.microsoft.com/office/drawing/2014/main" id="{F8158E13-8364-467A-A5EB-809AA6B8CDA3}"/>
                    </a:ext>
                  </a:extLst>
                </p:cNvPr>
                <p:cNvSpPr/>
                <p:nvPr/>
              </p:nvSpPr>
              <p:spPr bwMode="auto">
                <a:xfrm>
                  <a:off x="6049549" y="2396626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6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6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6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6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64" name="직사각형 63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F8158E13-8364-467A-A5EB-809AA6B8C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49549" y="2396626"/>
                  <a:ext cx="611570" cy="492314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직사각형 64"/>
            <p:cNvSpPr/>
            <p:nvPr/>
          </p:nvSpPr>
          <p:spPr>
            <a:xfrm>
              <a:off x="514518" y="3584867"/>
              <a:ext cx="574215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0.1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1135804" y="3584867"/>
              <a:ext cx="574215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0.1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1747872" y="3584867"/>
              <a:ext cx="574215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0.1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359940" y="3584867"/>
              <a:ext cx="574215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0.1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972008" y="3584867"/>
              <a:ext cx="574215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0.1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3584076" y="3584867"/>
              <a:ext cx="574215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0.1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196144" y="3584867"/>
              <a:ext cx="574215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0.1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806363" y="3584867"/>
              <a:ext cx="574215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0.1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5418431" y="3584867"/>
              <a:ext cx="574215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0.1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6032348" y="3584867"/>
              <a:ext cx="574215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0.1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="" xmlns:a16="http://schemas.microsoft.com/office/drawing/2014/main" id="{12A0E64C-A502-4A58-A19D-CD700FD3E663}"/>
                </a:ext>
              </a:extLst>
            </p:cNvPr>
            <p:cNvSpPr/>
            <p:nvPr/>
          </p:nvSpPr>
          <p:spPr>
            <a:xfrm>
              <a:off x="383508" y="3008428"/>
              <a:ext cx="264056" cy="264056"/>
            </a:xfrm>
            <a:prstGeom prst="ellipse">
              <a:avLst/>
            </a:prstGeom>
            <a:solidFill>
              <a:srgbClr val="FFFF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타원 93">
            <a:extLst>
              <a:ext uri="{FF2B5EF4-FFF2-40B4-BE49-F238E27FC236}">
                <a16:creationId xmlns="" xmlns:a16="http://schemas.microsoft.com/office/drawing/2014/main" id="{0B74B966-E182-4F80-AF48-CD9AB4F5BBAB}"/>
              </a:ext>
            </a:extLst>
          </p:cNvPr>
          <p:cNvSpPr/>
          <p:nvPr/>
        </p:nvSpPr>
        <p:spPr>
          <a:xfrm>
            <a:off x="209433" y="23937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43"/>
          <p:cNvSpPr txBox="1"/>
          <p:nvPr/>
        </p:nvSpPr>
        <p:spPr>
          <a:xfrm>
            <a:off x="5227030" y="2118048"/>
            <a:ext cx="1385148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노란 부분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0" name="타원 69">
            <a:extLst>
              <a:ext uri="{FF2B5EF4-FFF2-40B4-BE49-F238E27FC236}">
                <a16:creationId xmlns="" xmlns:a16="http://schemas.microsoft.com/office/drawing/2014/main" id="{0B74B966-E182-4F80-AF48-CD9AB4F5BBAB}"/>
              </a:ext>
            </a:extLst>
          </p:cNvPr>
          <p:cNvSpPr/>
          <p:nvPr/>
        </p:nvSpPr>
        <p:spPr>
          <a:xfrm>
            <a:off x="5043195" y="19963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776" y="3573016"/>
            <a:ext cx="2159732" cy="515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0133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그림 1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57" y="2476981"/>
            <a:ext cx="6611903" cy="17996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직사각형 143">
                <a:extLst>
                  <a:ext uri="{FF2B5EF4-FFF2-40B4-BE49-F238E27FC236}">
                    <a16:creationId xmlns="" xmlns:a16="http://schemas.microsoft.com/office/drawing/2014/main" id="{F8158E13-8364-467A-A5EB-809AA6B8CDA3}"/>
                  </a:ext>
                </a:extLst>
              </p:cNvPr>
              <p:cNvSpPr/>
              <p:nvPr/>
            </p:nvSpPr>
            <p:spPr bwMode="auto">
              <a:xfrm>
                <a:off x="506607" y="2619642"/>
                <a:ext cx="611570" cy="49231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6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ko-KR" alt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44" name="직사각형 14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8158E13-8364-467A-A5EB-809AA6B8CD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6607" y="2619642"/>
                <a:ext cx="611570" cy="49231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직사각형 144"/>
          <p:cNvSpPr/>
          <p:nvPr/>
        </p:nvSpPr>
        <p:spPr>
          <a:xfrm>
            <a:off x="233181" y="3413833"/>
            <a:ext cx="474558" cy="2764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6329762" y="3413833"/>
            <a:ext cx="528155" cy="2764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직사각형 146">
                <a:extLst>
                  <a:ext uri="{FF2B5EF4-FFF2-40B4-BE49-F238E27FC236}">
                    <a16:creationId xmlns="" xmlns:a16="http://schemas.microsoft.com/office/drawing/2014/main" id="{F8158E13-8364-467A-A5EB-809AA6B8CDA3}"/>
                  </a:ext>
                </a:extLst>
              </p:cNvPr>
              <p:cNvSpPr/>
              <p:nvPr/>
            </p:nvSpPr>
            <p:spPr bwMode="auto">
              <a:xfrm>
                <a:off x="1133414" y="2619642"/>
                <a:ext cx="611570" cy="49231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6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ko-KR" alt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47" name="직사각형 14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8158E13-8364-467A-A5EB-809AA6B8CD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33414" y="2619642"/>
                <a:ext cx="611570" cy="49231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직사각형 147">
                <a:extLst>
                  <a:ext uri="{FF2B5EF4-FFF2-40B4-BE49-F238E27FC236}">
                    <a16:creationId xmlns="" xmlns:a16="http://schemas.microsoft.com/office/drawing/2014/main" id="{F8158E13-8364-467A-A5EB-809AA6B8CDA3}"/>
                  </a:ext>
                </a:extLst>
              </p:cNvPr>
              <p:cNvSpPr/>
              <p:nvPr/>
            </p:nvSpPr>
            <p:spPr bwMode="auto">
              <a:xfrm>
                <a:off x="1735459" y="2619642"/>
                <a:ext cx="611570" cy="49231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6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ko-KR" alt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48" name="직사각형 14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8158E13-8364-467A-A5EB-809AA6B8CD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35459" y="2619642"/>
                <a:ext cx="611570" cy="49231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직사각형 148">
                <a:extLst>
                  <a:ext uri="{FF2B5EF4-FFF2-40B4-BE49-F238E27FC236}">
                    <a16:creationId xmlns="" xmlns:a16="http://schemas.microsoft.com/office/drawing/2014/main" id="{F8158E13-8364-467A-A5EB-809AA6B8CDA3}"/>
                  </a:ext>
                </a:extLst>
              </p:cNvPr>
              <p:cNvSpPr/>
              <p:nvPr/>
            </p:nvSpPr>
            <p:spPr bwMode="auto">
              <a:xfrm>
                <a:off x="2358844" y="2619642"/>
                <a:ext cx="611570" cy="49231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6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ko-KR" alt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49" name="직사각형 14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8158E13-8364-467A-A5EB-809AA6B8CD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58844" y="2619642"/>
                <a:ext cx="611570" cy="49231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직사각형 149">
                <a:extLst>
                  <a:ext uri="{FF2B5EF4-FFF2-40B4-BE49-F238E27FC236}">
                    <a16:creationId xmlns="" xmlns:a16="http://schemas.microsoft.com/office/drawing/2014/main" id="{F8158E13-8364-467A-A5EB-809AA6B8CDA3}"/>
                  </a:ext>
                </a:extLst>
              </p:cNvPr>
              <p:cNvSpPr/>
              <p:nvPr/>
            </p:nvSpPr>
            <p:spPr bwMode="auto">
              <a:xfrm>
                <a:off x="2969272" y="2619642"/>
                <a:ext cx="611570" cy="49231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6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ko-KR" alt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50" name="직사각형 14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8158E13-8364-467A-A5EB-809AA6B8CD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69272" y="2619642"/>
                <a:ext cx="611570" cy="49231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직사각형 150">
                <a:extLst>
                  <a:ext uri="{FF2B5EF4-FFF2-40B4-BE49-F238E27FC236}">
                    <a16:creationId xmlns="" xmlns:a16="http://schemas.microsoft.com/office/drawing/2014/main" id="{F8158E13-8364-467A-A5EB-809AA6B8CDA3}"/>
                  </a:ext>
                </a:extLst>
              </p:cNvPr>
              <p:cNvSpPr/>
              <p:nvPr/>
            </p:nvSpPr>
            <p:spPr bwMode="auto">
              <a:xfrm>
                <a:off x="3582938" y="2619642"/>
                <a:ext cx="611570" cy="49231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6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ko-KR" alt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51" name="직사각형 15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8158E13-8364-467A-A5EB-809AA6B8CD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82938" y="2619642"/>
                <a:ext cx="611570" cy="49231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직사각형 151">
                <a:extLst>
                  <a:ext uri="{FF2B5EF4-FFF2-40B4-BE49-F238E27FC236}">
                    <a16:creationId xmlns="" xmlns:a16="http://schemas.microsoft.com/office/drawing/2014/main" id="{F8158E13-8364-467A-A5EB-809AA6B8CDA3}"/>
                  </a:ext>
                </a:extLst>
              </p:cNvPr>
              <p:cNvSpPr/>
              <p:nvPr/>
            </p:nvSpPr>
            <p:spPr bwMode="auto">
              <a:xfrm>
                <a:off x="4208453" y="2619642"/>
                <a:ext cx="611570" cy="49231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6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ko-KR" alt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52" name="직사각형 15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8158E13-8364-467A-A5EB-809AA6B8CD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08453" y="2619642"/>
                <a:ext cx="611570" cy="49231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직사각형 152">
                <a:extLst>
                  <a:ext uri="{FF2B5EF4-FFF2-40B4-BE49-F238E27FC236}">
                    <a16:creationId xmlns="" xmlns:a16="http://schemas.microsoft.com/office/drawing/2014/main" id="{F8158E13-8364-467A-A5EB-809AA6B8CDA3}"/>
                  </a:ext>
                </a:extLst>
              </p:cNvPr>
              <p:cNvSpPr/>
              <p:nvPr/>
            </p:nvSpPr>
            <p:spPr bwMode="auto">
              <a:xfrm>
                <a:off x="4806685" y="2619642"/>
                <a:ext cx="611570" cy="49231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6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ko-KR" alt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53" name="직사각형 15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8158E13-8364-467A-A5EB-809AA6B8CD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06685" y="2619642"/>
                <a:ext cx="611570" cy="49231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직사각형 153">
                <a:extLst>
                  <a:ext uri="{FF2B5EF4-FFF2-40B4-BE49-F238E27FC236}">
                    <a16:creationId xmlns="" xmlns:a16="http://schemas.microsoft.com/office/drawing/2014/main" id="{F8158E13-8364-467A-A5EB-809AA6B8CDA3}"/>
                  </a:ext>
                </a:extLst>
              </p:cNvPr>
              <p:cNvSpPr/>
              <p:nvPr/>
            </p:nvSpPr>
            <p:spPr bwMode="auto">
              <a:xfrm>
                <a:off x="5435209" y="2619642"/>
                <a:ext cx="611570" cy="49231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6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ko-KR" alt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54" name="직사각형 15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8158E13-8364-467A-A5EB-809AA6B8CD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35209" y="2619642"/>
                <a:ext cx="611570" cy="49231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직사각형 154">
                <a:extLst>
                  <a:ext uri="{FF2B5EF4-FFF2-40B4-BE49-F238E27FC236}">
                    <a16:creationId xmlns="" xmlns:a16="http://schemas.microsoft.com/office/drawing/2014/main" id="{F8158E13-8364-467A-A5EB-809AA6B8CDA3}"/>
                  </a:ext>
                </a:extLst>
              </p:cNvPr>
              <p:cNvSpPr/>
              <p:nvPr/>
            </p:nvSpPr>
            <p:spPr bwMode="auto">
              <a:xfrm>
                <a:off x="6031210" y="2619642"/>
                <a:ext cx="611570" cy="49231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6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ko-KR" alt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55" name="직사각형 15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8158E13-8364-467A-A5EB-809AA6B8CD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31210" y="2619642"/>
                <a:ext cx="611570" cy="49231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직사각형 155"/>
          <p:cNvSpPr/>
          <p:nvPr/>
        </p:nvSpPr>
        <p:spPr>
          <a:xfrm>
            <a:off x="496179" y="3807883"/>
            <a:ext cx="574215" cy="2764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1117465" y="3807883"/>
            <a:ext cx="574215" cy="2764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1729533" y="3807883"/>
            <a:ext cx="574215" cy="2764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2341601" y="3807883"/>
            <a:ext cx="574215" cy="2764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2953669" y="3807883"/>
            <a:ext cx="574215" cy="2764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3565737" y="3807883"/>
            <a:ext cx="574215" cy="2764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4177805" y="3807883"/>
            <a:ext cx="574215" cy="2764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4788024" y="3807883"/>
            <a:ext cx="574215" cy="2764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5400092" y="3807883"/>
            <a:ext cx="574215" cy="2764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6014009" y="3807883"/>
            <a:ext cx="574215" cy="2764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F3912BB8-4E35-405D-860C-BB9570540998}"/>
              </a:ext>
            </a:extLst>
          </p:cNvPr>
          <p:cNvSpPr/>
          <p:nvPr/>
        </p:nvSpPr>
        <p:spPr>
          <a:xfrm>
            <a:off x="65312" y="894491"/>
            <a:ext cx="6918956" cy="6635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8">
            <a:extLst>
              <a:ext uri="{FF2B5EF4-FFF2-40B4-BE49-F238E27FC236}">
                <a16:creationId xmlns="" xmlns:a16="http://schemas.microsoft.com/office/drawing/2014/main" id="{D6BF7474-A089-44A5-819A-16B15AB64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17" name="타원 116">
            <a:extLst>
              <a:ext uri="{FF2B5EF4-FFF2-40B4-BE49-F238E27FC236}">
                <a16:creationId xmlns="" xmlns:a16="http://schemas.microsoft.com/office/drawing/2014/main" id="{AAFA4F95-A729-4717-9EEF-1D73F2202004}"/>
              </a:ext>
            </a:extLst>
          </p:cNvPr>
          <p:cNvSpPr/>
          <p:nvPr/>
        </p:nvSpPr>
        <p:spPr>
          <a:xfrm>
            <a:off x="6563714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>
            <a:extLst>
              <a:ext uri="{FF2B5EF4-FFF2-40B4-BE49-F238E27FC236}">
                <a16:creationId xmlns="" xmlns:a16="http://schemas.microsoft.com/office/drawing/2014/main" id="{A18C6A4C-DCCC-46FF-9881-37C8DBBC3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1184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56464F22-0918-4F86-8DDF-320D5E255FA1}"/>
              </a:ext>
            </a:extLst>
          </p:cNvPr>
          <p:cNvSpPr txBox="1"/>
          <p:nvPr/>
        </p:nvSpPr>
        <p:spPr>
          <a:xfrm>
            <a:off x="389042" y="1684319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0.6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 몇 개인가요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66" name="직사각형 21">
            <a:extLst>
              <a:ext uri="{FF2B5EF4-FFF2-40B4-BE49-F238E27FC236}">
                <a16:creationId xmlns="" xmlns:a16="http://schemas.microsoft.com/office/drawing/2014/main" id="{44CC7998-3D7A-4276-9D63-AB69DA78B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수직선과 숫자의 위치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맞추기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텍스트는 각 칸 안에서 상하좌우 중앙에 위치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화면은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="" xmlns:a16="http://schemas.microsoft.com/office/drawing/2014/main" id="{C745A38A-F402-41AC-ABE9-D82C4B3255F0}"/>
              </a:ext>
            </a:extLst>
          </p:cNvPr>
          <p:cNvSpPr/>
          <p:nvPr/>
        </p:nvSpPr>
        <p:spPr>
          <a:xfrm>
            <a:off x="6563714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552E5BFB-1312-4CE2-90E2-43F466CE9EAD}"/>
              </a:ext>
            </a:extLst>
          </p:cNvPr>
          <p:cNvSpPr/>
          <p:nvPr/>
        </p:nvSpPr>
        <p:spPr>
          <a:xfrm>
            <a:off x="6467532" y="1294269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20120F04-7869-4458-AAFA-803CCC03B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5555" y="123711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8E851737-52B8-47FF-8C8F-53D87BFB6C3F}"/>
              </a:ext>
            </a:extLst>
          </p:cNvPr>
          <p:cNvSpPr/>
          <p:nvPr/>
        </p:nvSpPr>
        <p:spPr>
          <a:xfrm>
            <a:off x="5918819" y="129547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DD46DD6F-9A35-412A-9479-5D8EAFB04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7303" y="124511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0.6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cxnSp>
        <p:nvCxnSpPr>
          <p:cNvPr id="108" name="직선 연결선 107"/>
          <p:cNvCxnSpPr/>
          <p:nvPr/>
        </p:nvCxnSpPr>
        <p:spPr bwMode="auto">
          <a:xfrm>
            <a:off x="488799" y="3356992"/>
            <a:ext cx="3659339" cy="2952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10" name="그룹 109">
            <a:extLst>
              <a:ext uri="{FF2B5EF4-FFF2-40B4-BE49-F238E27FC236}">
                <a16:creationId xmlns="" xmlns:a16="http://schemas.microsoft.com/office/drawing/2014/main" id="{0E4128C9-5095-48B5-8BE6-367AFEB1BC5B}"/>
              </a:ext>
            </a:extLst>
          </p:cNvPr>
          <p:cNvGrpSpPr/>
          <p:nvPr/>
        </p:nvGrpSpPr>
        <p:grpSpPr>
          <a:xfrm>
            <a:off x="3203027" y="4240931"/>
            <a:ext cx="870404" cy="556221"/>
            <a:chOff x="1704831" y="4175320"/>
            <a:chExt cx="870404" cy="556221"/>
          </a:xfrm>
        </p:grpSpPr>
        <p:sp>
          <p:nvSpPr>
            <p:cNvPr id="111" name="직사각형 110">
              <a:extLst>
                <a:ext uri="{FF2B5EF4-FFF2-40B4-BE49-F238E27FC236}">
                  <a16:creationId xmlns="" xmlns:a16="http://schemas.microsoft.com/office/drawing/2014/main" id="{F6ACED8D-8F98-4EF7-B6CB-2380C6BB79C2}"/>
                </a:ext>
              </a:extLst>
            </p:cNvPr>
            <p:cNvSpPr/>
            <p:nvPr/>
          </p:nvSpPr>
          <p:spPr bwMode="auto">
            <a:xfrm>
              <a:off x="1704831" y="4329100"/>
              <a:ext cx="652170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6 </a:t>
              </a:r>
              <a:r>
                <a:rPr lang="ko-KR" altLang="en-US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개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2" name="그림 111">
              <a:extLst>
                <a:ext uri="{FF2B5EF4-FFF2-40B4-BE49-F238E27FC236}">
                  <a16:creationId xmlns="" xmlns:a16="http://schemas.microsoft.com/office/drawing/2014/main" id="{F8C42616-FE18-476A-AA3A-59A4D5F51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AAFA4F95-A729-4717-9EEF-1D73F2202004}"/>
              </a:ext>
            </a:extLst>
          </p:cNvPr>
          <p:cNvSpPr/>
          <p:nvPr/>
        </p:nvSpPr>
        <p:spPr>
          <a:xfrm>
            <a:off x="253430" y="2242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6" name="타원 165">
            <a:extLst>
              <a:ext uri="{FF2B5EF4-FFF2-40B4-BE49-F238E27FC236}">
                <a16:creationId xmlns="" xmlns:a16="http://schemas.microsoft.com/office/drawing/2014/main" id="{12A0E64C-A502-4A58-A19D-CD700FD3E663}"/>
              </a:ext>
            </a:extLst>
          </p:cNvPr>
          <p:cNvSpPr/>
          <p:nvPr/>
        </p:nvSpPr>
        <p:spPr>
          <a:xfrm>
            <a:off x="365169" y="3231444"/>
            <a:ext cx="264056" cy="264056"/>
          </a:xfrm>
          <a:prstGeom prst="ellipse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828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F3912BB8-4E35-405D-860C-BB9570540998}"/>
              </a:ext>
            </a:extLst>
          </p:cNvPr>
          <p:cNvSpPr/>
          <p:nvPr/>
        </p:nvSpPr>
        <p:spPr>
          <a:xfrm>
            <a:off x="65312" y="894491"/>
            <a:ext cx="6918956" cy="6635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알맞은 분수 또는 소수를 써넣어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08083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6_6_06_01.svg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\app\resource\contents\lesson06\ops\6\images\6_6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8">
            <a:extLst>
              <a:ext uri="{FF2B5EF4-FFF2-40B4-BE49-F238E27FC236}">
                <a16:creationId xmlns="" xmlns:a16="http://schemas.microsoft.com/office/drawing/2014/main" id="{D6BF7474-A089-44A5-819A-16B15AB64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17" name="타원 116">
            <a:extLst>
              <a:ext uri="{FF2B5EF4-FFF2-40B4-BE49-F238E27FC236}">
                <a16:creationId xmlns="" xmlns:a16="http://schemas.microsoft.com/office/drawing/2014/main" id="{AAFA4F95-A729-4717-9EEF-1D73F2202004}"/>
              </a:ext>
            </a:extLst>
          </p:cNvPr>
          <p:cNvSpPr/>
          <p:nvPr/>
        </p:nvSpPr>
        <p:spPr>
          <a:xfrm>
            <a:off x="6563714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21">
            <a:extLst>
              <a:ext uri="{FF2B5EF4-FFF2-40B4-BE49-F238E27FC236}">
                <a16:creationId xmlns="" xmlns:a16="http://schemas.microsoft.com/office/drawing/2014/main" id="{44CC7998-3D7A-4276-9D63-AB69DA78B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네모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수직선과 숫자의 위치 맞추기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="" xmlns:a16="http://schemas.microsoft.com/office/drawing/2014/main" id="{C745A38A-F402-41AC-ABE9-D82C4B3255F0}"/>
              </a:ext>
            </a:extLst>
          </p:cNvPr>
          <p:cNvSpPr/>
          <p:nvPr/>
        </p:nvSpPr>
        <p:spPr>
          <a:xfrm>
            <a:off x="6563714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3">
            <a:extLst>
              <a:ext uri="{FF2B5EF4-FFF2-40B4-BE49-F238E27FC236}">
                <a16:creationId xmlns="" xmlns:a16="http://schemas.microsoft.com/office/drawing/2014/main" id="{FEAC353E-0661-4550-9CED-CD9FF109D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84" y="1026210"/>
            <a:ext cx="338296" cy="331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346532" y="2735733"/>
            <a:ext cx="6334885" cy="1359477"/>
            <a:chOff x="346532" y="1939267"/>
            <a:chExt cx="6334885" cy="135947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6258" y="1939267"/>
              <a:ext cx="6295159" cy="1359477"/>
            </a:xfrm>
            <a:prstGeom prst="rect">
              <a:avLst/>
            </a:prstGeom>
          </p:spPr>
        </p:pic>
        <p:sp>
          <p:nvSpPr>
            <p:cNvPr id="33" name="직사각형 32"/>
            <p:cNvSpPr/>
            <p:nvPr/>
          </p:nvSpPr>
          <p:spPr>
            <a:xfrm>
              <a:off x="346532" y="2852936"/>
              <a:ext cx="356542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900224" y="2852936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0.1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476288" y="2852936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0.2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052352" y="2852936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0.3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591780" y="2852936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0.4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743908" y="2852936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0.6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896036" y="2852936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0.8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472100" y="2852936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0.9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048164" y="2852936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46532" y="2275274"/>
              <a:ext cx="356542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048164" y="2275274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직사각형 49">
                  <a:extLst>
                    <a:ext uri="{FF2B5EF4-FFF2-40B4-BE49-F238E27FC236}">
                      <a16:creationId xmlns="" xmlns:a16="http://schemas.microsoft.com/office/drawing/2014/main" id="{F8158E13-8364-467A-A5EB-809AA6B8CDA3}"/>
                    </a:ext>
                  </a:extLst>
                </p:cNvPr>
                <p:cNvSpPr/>
                <p:nvPr/>
              </p:nvSpPr>
              <p:spPr bwMode="auto">
                <a:xfrm>
                  <a:off x="823545" y="2053579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F8158E13-8364-467A-A5EB-809AA6B8C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23545" y="2053579"/>
                  <a:ext cx="611570" cy="492314"/>
                </a:xfrm>
                <a:prstGeom prst="rect">
                  <a:avLst/>
                </a:prstGeom>
                <a:blipFill>
                  <a:blip r:embed="rId6"/>
                  <a:stretch>
                    <a:fillRect b="-1235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직사각형 50">
                  <a:extLst>
                    <a:ext uri="{FF2B5EF4-FFF2-40B4-BE49-F238E27FC236}">
                      <a16:creationId xmlns="" xmlns:a16="http://schemas.microsoft.com/office/drawing/2014/main" id="{F8158E13-8364-467A-A5EB-809AA6B8CDA3}"/>
                    </a:ext>
                  </a:extLst>
                </p:cNvPr>
                <p:cNvSpPr/>
                <p:nvPr/>
              </p:nvSpPr>
              <p:spPr bwMode="auto">
                <a:xfrm>
                  <a:off x="1943708" y="2053579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F8158E13-8364-467A-A5EB-809AA6B8C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43708" y="2053579"/>
                  <a:ext cx="611570" cy="492314"/>
                </a:xfrm>
                <a:prstGeom prst="rect">
                  <a:avLst/>
                </a:prstGeom>
                <a:blipFill>
                  <a:blip r:embed="rId7"/>
                  <a:stretch>
                    <a:fillRect b="-1235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직사각형 52">
                  <a:extLst>
                    <a:ext uri="{FF2B5EF4-FFF2-40B4-BE49-F238E27FC236}">
                      <a16:creationId xmlns="" xmlns:a16="http://schemas.microsoft.com/office/drawing/2014/main" id="{F8158E13-8364-467A-A5EB-809AA6B8CDA3}"/>
                    </a:ext>
                  </a:extLst>
                </p:cNvPr>
                <p:cNvSpPr/>
                <p:nvPr/>
              </p:nvSpPr>
              <p:spPr bwMode="auto">
                <a:xfrm>
                  <a:off x="2520270" y="2053579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F8158E13-8364-467A-A5EB-809AA6B8C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20270" y="2053579"/>
                  <a:ext cx="611570" cy="492314"/>
                </a:xfrm>
                <a:prstGeom prst="rect">
                  <a:avLst/>
                </a:prstGeom>
                <a:blipFill>
                  <a:blip r:embed="rId8"/>
                  <a:stretch>
                    <a:fillRect b="-1235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직사각형 53">
                  <a:extLst>
                    <a:ext uri="{FF2B5EF4-FFF2-40B4-BE49-F238E27FC236}">
                      <a16:creationId xmlns="" xmlns:a16="http://schemas.microsoft.com/office/drawing/2014/main" id="{F8158E13-8364-467A-A5EB-809AA6B8CDA3}"/>
                    </a:ext>
                  </a:extLst>
                </p:cNvPr>
                <p:cNvSpPr/>
                <p:nvPr/>
              </p:nvSpPr>
              <p:spPr bwMode="auto">
                <a:xfrm>
                  <a:off x="3095836" y="2053579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F8158E13-8364-467A-A5EB-809AA6B8C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95836" y="2053579"/>
                  <a:ext cx="611570" cy="492314"/>
                </a:xfrm>
                <a:prstGeom prst="rect">
                  <a:avLst/>
                </a:prstGeom>
                <a:blipFill>
                  <a:blip r:embed="rId9"/>
                  <a:stretch>
                    <a:fillRect b="-2469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직사각형 55">
                  <a:extLst>
                    <a:ext uri="{FF2B5EF4-FFF2-40B4-BE49-F238E27FC236}">
                      <a16:creationId xmlns="" xmlns:a16="http://schemas.microsoft.com/office/drawing/2014/main" id="{F8158E13-8364-467A-A5EB-809AA6B8CDA3}"/>
                    </a:ext>
                  </a:extLst>
                </p:cNvPr>
                <p:cNvSpPr/>
                <p:nvPr/>
              </p:nvSpPr>
              <p:spPr bwMode="auto">
                <a:xfrm>
                  <a:off x="3690106" y="2053579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6</m:t>
                            </m:r>
                          </m:num>
                          <m:den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F8158E13-8364-467A-A5EB-809AA6B8C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90106" y="2053579"/>
                  <a:ext cx="611570" cy="492314"/>
                </a:xfrm>
                <a:prstGeom prst="rect">
                  <a:avLst/>
                </a:prstGeom>
                <a:blipFill>
                  <a:blip r:embed="rId10"/>
                  <a:stretch>
                    <a:fillRect b="-1235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직사각형 57">
                  <a:extLst>
                    <a:ext uri="{FF2B5EF4-FFF2-40B4-BE49-F238E27FC236}">
                      <a16:creationId xmlns="" xmlns:a16="http://schemas.microsoft.com/office/drawing/2014/main" id="{F8158E13-8364-467A-A5EB-809AA6B8CDA3}"/>
                    </a:ext>
                  </a:extLst>
                </p:cNvPr>
                <p:cNvSpPr/>
                <p:nvPr/>
              </p:nvSpPr>
              <p:spPr bwMode="auto">
                <a:xfrm>
                  <a:off x="4252461" y="2053579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7</m:t>
                            </m:r>
                          </m:num>
                          <m:den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F8158E13-8364-467A-A5EB-809AA6B8C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52461" y="2053579"/>
                  <a:ext cx="611570" cy="492314"/>
                </a:xfrm>
                <a:prstGeom prst="rect">
                  <a:avLst/>
                </a:prstGeom>
                <a:blipFill>
                  <a:blip r:embed="rId11"/>
                  <a:stretch>
                    <a:fillRect b="-1235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직사각형 60">
                  <a:extLst>
                    <a:ext uri="{FF2B5EF4-FFF2-40B4-BE49-F238E27FC236}">
                      <a16:creationId xmlns="" xmlns:a16="http://schemas.microsoft.com/office/drawing/2014/main" id="{F8158E13-8364-467A-A5EB-809AA6B8CDA3}"/>
                    </a:ext>
                  </a:extLst>
                </p:cNvPr>
                <p:cNvSpPr/>
                <p:nvPr/>
              </p:nvSpPr>
              <p:spPr bwMode="auto">
                <a:xfrm>
                  <a:off x="5400590" y="2060848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9</m:t>
                            </m:r>
                          </m:num>
                          <m:den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F8158E13-8364-467A-A5EB-809AA6B8C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00590" y="2060848"/>
                  <a:ext cx="611570" cy="492314"/>
                </a:xfrm>
                <a:prstGeom prst="rect">
                  <a:avLst/>
                </a:prstGeom>
                <a:blipFill>
                  <a:blip r:embed="rId12"/>
                  <a:stretch>
                    <a:fillRect b="-2469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5" name="그룹 104">
            <a:extLst>
              <a:ext uri="{FF2B5EF4-FFF2-40B4-BE49-F238E27FC236}">
                <a16:creationId xmlns="" xmlns:a16="http://schemas.microsoft.com/office/drawing/2014/main" id="{86F4D623-4AF7-43F1-ACEA-072A7FA7A65B}"/>
              </a:ext>
            </a:extLst>
          </p:cNvPr>
          <p:cNvGrpSpPr/>
          <p:nvPr/>
        </p:nvGrpSpPr>
        <p:grpSpPr>
          <a:xfrm>
            <a:off x="4857661" y="2461270"/>
            <a:ext cx="623279" cy="837199"/>
            <a:chOff x="1001562" y="4264192"/>
            <a:chExt cx="685607" cy="1013009"/>
          </a:xfrm>
        </p:grpSpPr>
        <p:grpSp>
          <p:nvGrpSpPr>
            <p:cNvPr id="106" name="그룹 105">
              <a:extLst>
                <a:ext uri="{FF2B5EF4-FFF2-40B4-BE49-F238E27FC236}">
                  <a16:creationId xmlns="" xmlns:a16="http://schemas.microsoft.com/office/drawing/2014/main" id="{2145C584-86E3-4E45-86DA-12917D92B1B8}"/>
                </a:ext>
              </a:extLst>
            </p:cNvPr>
            <p:cNvGrpSpPr/>
            <p:nvPr/>
          </p:nvGrpSpPr>
          <p:grpSpPr>
            <a:xfrm>
              <a:off x="1001562" y="4264192"/>
              <a:ext cx="685607" cy="1001012"/>
              <a:chOff x="1848240" y="4066732"/>
              <a:chExt cx="685607" cy="1001012"/>
            </a:xfrm>
          </p:grpSpPr>
          <p:sp>
            <p:nvSpPr>
              <p:cNvPr id="110" name="직사각형 109">
                <a:extLst>
                  <a:ext uri="{FF2B5EF4-FFF2-40B4-BE49-F238E27FC236}">
                    <a16:creationId xmlns="" xmlns:a16="http://schemas.microsoft.com/office/drawing/2014/main" id="{8D7A77C8-CAC7-4F22-9D83-F946AD3D5B62}"/>
                  </a:ext>
                </a:extLst>
              </p:cNvPr>
              <p:cNvSpPr/>
              <p:nvPr/>
            </p:nvSpPr>
            <p:spPr bwMode="auto">
              <a:xfrm>
                <a:off x="1848240" y="4276818"/>
                <a:ext cx="516769" cy="79092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6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111" name="그림 110">
                <a:extLst>
                  <a:ext uri="{FF2B5EF4-FFF2-40B4-BE49-F238E27FC236}">
                    <a16:creationId xmlns="" xmlns:a16="http://schemas.microsoft.com/office/drawing/2014/main" id="{83750EB0-0BB1-463A-9B34-3A5EF5E955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73847" y="4066732"/>
                <a:ext cx="360000" cy="355000"/>
              </a:xfrm>
              <a:prstGeom prst="rect">
                <a:avLst/>
              </a:prstGeom>
            </p:spPr>
          </p:pic>
        </p:grpSp>
        <p:sp>
          <p:nvSpPr>
            <p:cNvPr id="107" name="TextBox 106">
              <a:extLst>
                <a:ext uri="{FF2B5EF4-FFF2-40B4-BE49-F238E27FC236}">
                  <a16:creationId xmlns="" xmlns:a16="http://schemas.microsoft.com/office/drawing/2014/main" id="{D3BF1750-9CCB-47BD-A077-352F5E3DF5F3}"/>
                </a:ext>
              </a:extLst>
            </p:cNvPr>
            <p:cNvSpPr txBox="1"/>
            <p:nvPr/>
          </p:nvSpPr>
          <p:spPr>
            <a:xfrm>
              <a:off x="1019628" y="4867551"/>
              <a:ext cx="487541" cy="40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="" xmlns:a16="http://schemas.microsoft.com/office/drawing/2014/main" id="{754EA4BD-C27C-4E62-9F39-FABB1FAA9B63}"/>
                </a:ext>
              </a:extLst>
            </p:cNvPr>
            <p:cNvSpPr txBox="1"/>
            <p:nvPr/>
          </p:nvSpPr>
          <p:spPr>
            <a:xfrm>
              <a:off x="1041788" y="4470212"/>
              <a:ext cx="443219" cy="40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9" name="직선 연결선 108">
              <a:extLst>
                <a:ext uri="{FF2B5EF4-FFF2-40B4-BE49-F238E27FC236}">
                  <a16:creationId xmlns="" xmlns:a16="http://schemas.microsoft.com/office/drawing/2014/main" id="{0ABFD174-A856-4E8C-B4BC-0E98E490FFA0}"/>
                </a:ext>
              </a:extLst>
            </p:cNvPr>
            <p:cNvCxnSpPr/>
            <p:nvPr/>
          </p:nvCxnSpPr>
          <p:spPr bwMode="auto">
            <a:xfrm>
              <a:off x="1047643" y="4862120"/>
              <a:ext cx="431779" cy="0"/>
            </a:xfrm>
            <a:prstGeom prst="line">
              <a:avLst/>
            </a:prstGeom>
            <a:ln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="" xmlns:a16="http://schemas.microsoft.com/office/drawing/2014/main" id="{0E4128C9-5095-48B5-8BE6-367AFEB1BC5B}"/>
              </a:ext>
            </a:extLst>
          </p:cNvPr>
          <p:cNvGrpSpPr/>
          <p:nvPr/>
        </p:nvGrpSpPr>
        <p:grpSpPr>
          <a:xfrm>
            <a:off x="3172914" y="3449258"/>
            <a:ext cx="642962" cy="556221"/>
            <a:chOff x="1808196" y="4175320"/>
            <a:chExt cx="642962" cy="556221"/>
          </a:xfrm>
        </p:grpSpPr>
        <p:sp>
          <p:nvSpPr>
            <p:cNvPr id="113" name="직사각형 112">
              <a:extLst>
                <a:ext uri="{FF2B5EF4-FFF2-40B4-BE49-F238E27FC236}">
                  <a16:creationId xmlns="" xmlns:a16="http://schemas.microsoft.com/office/drawing/2014/main" id="{F6ACED8D-8F98-4EF7-B6CB-2380C6BB79C2}"/>
                </a:ext>
              </a:extLst>
            </p:cNvPr>
            <p:cNvSpPr/>
            <p:nvPr/>
          </p:nvSpPr>
          <p:spPr bwMode="auto">
            <a:xfrm>
              <a:off x="1808196" y="4329100"/>
              <a:ext cx="445441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0.5</a:t>
              </a:r>
              <a:endParaRPr kumimoji="1" lang="ko-KR" altLang="en-US" sz="16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4" name="그림 113">
              <a:extLst>
                <a:ext uri="{FF2B5EF4-FFF2-40B4-BE49-F238E27FC236}">
                  <a16:creationId xmlns="" xmlns:a16="http://schemas.microsoft.com/office/drawing/2014/main" id="{F8C42616-FE18-476A-AA3A-59A4D5F51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091158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115" name="그룹 114">
            <a:extLst>
              <a:ext uri="{FF2B5EF4-FFF2-40B4-BE49-F238E27FC236}">
                <a16:creationId xmlns="" xmlns:a16="http://schemas.microsoft.com/office/drawing/2014/main" id="{0E4128C9-5095-48B5-8BE6-367AFEB1BC5B}"/>
              </a:ext>
            </a:extLst>
          </p:cNvPr>
          <p:cNvGrpSpPr/>
          <p:nvPr/>
        </p:nvGrpSpPr>
        <p:grpSpPr>
          <a:xfrm>
            <a:off x="4325082" y="3449258"/>
            <a:ext cx="642962" cy="556221"/>
            <a:chOff x="1808196" y="4175320"/>
            <a:chExt cx="642962" cy="556221"/>
          </a:xfrm>
        </p:grpSpPr>
        <p:sp>
          <p:nvSpPr>
            <p:cNvPr id="116" name="직사각형 115">
              <a:extLst>
                <a:ext uri="{FF2B5EF4-FFF2-40B4-BE49-F238E27FC236}">
                  <a16:creationId xmlns="" xmlns:a16="http://schemas.microsoft.com/office/drawing/2014/main" id="{F6ACED8D-8F98-4EF7-B6CB-2380C6BB79C2}"/>
                </a:ext>
              </a:extLst>
            </p:cNvPr>
            <p:cNvSpPr/>
            <p:nvPr/>
          </p:nvSpPr>
          <p:spPr bwMode="auto">
            <a:xfrm>
              <a:off x="1808196" y="4329100"/>
              <a:ext cx="445441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0.7</a:t>
              </a:r>
              <a:endParaRPr kumimoji="1" lang="ko-KR" altLang="en-US" sz="16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8" name="그림 117">
              <a:extLst>
                <a:ext uri="{FF2B5EF4-FFF2-40B4-BE49-F238E27FC236}">
                  <a16:creationId xmlns="" xmlns:a16="http://schemas.microsoft.com/office/drawing/2014/main" id="{F8C42616-FE18-476A-AA3A-59A4D5F51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091158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119" name="타원 118">
            <a:extLst>
              <a:ext uri="{FF2B5EF4-FFF2-40B4-BE49-F238E27FC236}">
                <a16:creationId xmlns="" xmlns:a16="http://schemas.microsoft.com/office/drawing/2014/main" id="{C745A38A-F402-41AC-ABE9-D82C4B3255F0}"/>
              </a:ext>
            </a:extLst>
          </p:cNvPr>
          <p:cNvSpPr/>
          <p:nvPr/>
        </p:nvSpPr>
        <p:spPr>
          <a:xfrm>
            <a:off x="691339" y="13469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타원 119">
            <a:extLst>
              <a:ext uri="{FF2B5EF4-FFF2-40B4-BE49-F238E27FC236}">
                <a16:creationId xmlns="" xmlns:a16="http://schemas.microsoft.com/office/drawing/2014/main" id="{C745A38A-F402-41AC-ABE9-D82C4B3255F0}"/>
              </a:ext>
            </a:extLst>
          </p:cNvPr>
          <p:cNvSpPr/>
          <p:nvPr/>
        </p:nvSpPr>
        <p:spPr>
          <a:xfrm>
            <a:off x="199026" y="26870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="" xmlns:a16="http://schemas.microsoft.com/office/drawing/2014/main" id="{86F4D623-4AF7-43F1-ACEA-072A7FA7A65B}"/>
              </a:ext>
            </a:extLst>
          </p:cNvPr>
          <p:cNvGrpSpPr/>
          <p:nvPr/>
        </p:nvGrpSpPr>
        <p:grpSpPr>
          <a:xfrm>
            <a:off x="1457238" y="2505160"/>
            <a:ext cx="623279" cy="837199"/>
            <a:chOff x="1001562" y="4264192"/>
            <a:chExt cx="685607" cy="1013009"/>
          </a:xfrm>
        </p:grpSpPr>
        <p:grpSp>
          <p:nvGrpSpPr>
            <p:cNvPr id="62" name="그룹 61">
              <a:extLst>
                <a:ext uri="{FF2B5EF4-FFF2-40B4-BE49-F238E27FC236}">
                  <a16:creationId xmlns="" xmlns:a16="http://schemas.microsoft.com/office/drawing/2014/main" id="{2145C584-86E3-4E45-86DA-12917D92B1B8}"/>
                </a:ext>
              </a:extLst>
            </p:cNvPr>
            <p:cNvGrpSpPr/>
            <p:nvPr/>
          </p:nvGrpSpPr>
          <p:grpSpPr>
            <a:xfrm>
              <a:off x="1001562" y="4264192"/>
              <a:ext cx="685607" cy="1001012"/>
              <a:chOff x="1848240" y="4066732"/>
              <a:chExt cx="685607" cy="1001012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="" xmlns:a16="http://schemas.microsoft.com/office/drawing/2014/main" id="{8D7A77C8-CAC7-4F22-9D83-F946AD3D5B62}"/>
                  </a:ext>
                </a:extLst>
              </p:cNvPr>
              <p:cNvSpPr/>
              <p:nvPr/>
            </p:nvSpPr>
            <p:spPr bwMode="auto">
              <a:xfrm>
                <a:off x="1848240" y="4276818"/>
                <a:ext cx="516769" cy="79092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6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68" name="그림 67">
                <a:extLst>
                  <a:ext uri="{FF2B5EF4-FFF2-40B4-BE49-F238E27FC236}">
                    <a16:creationId xmlns="" xmlns:a16="http://schemas.microsoft.com/office/drawing/2014/main" id="{83750EB0-0BB1-463A-9B34-3A5EF5E955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73847" y="4066732"/>
                <a:ext cx="360000" cy="355000"/>
              </a:xfrm>
              <a:prstGeom prst="rect">
                <a:avLst/>
              </a:prstGeom>
            </p:spPr>
          </p:pic>
        </p:grp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D3BF1750-9CCB-47BD-A077-352F5E3DF5F3}"/>
                </a:ext>
              </a:extLst>
            </p:cNvPr>
            <p:cNvSpPr txBox="1"/>
            <p:nvPr/>
          </p:nvSpPr>
          <p:spPr>
            <a:xfrm>
              <a:off x="1019628" y="4867551"/>
              <a:ext cx="487541" cy="40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="" xmlns:a16="http://schemas.microsoft.com/office/drawing/2014/main" id="{754EA4BD-C27C-4E62-9F39-FABB1FAA9B63}"/>
                </a:ext>
              </a:extLst>
            </p:cNvPr>
            <p:cNvSpPr txBox="1"/>
            <p:nvPr/>
          </p:nvSpPr>
          <p:spPr>
            <a:xfrm>
              <a:off x="1041788" y="4470212"/>
              <a:ext cx="443219" cy="40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="" xmlns:a16="http://schemas.microsoft.com/office/drawing/2014/main" id="{0ABFD174-A856-4E8C-B4BC-0E98E490FFA0}"/>
                </a:ext>
              </a:extLst>
            </p:cNvPr>
            <p:cNvCxnSpPr/>
            <p:nvPr/>
          </p:nvCxnSpPr>
          <p:spPr bwMode="auto">
            <a:xfrm>
              <a:off x="1047643" y="4862120"/>
              <a:ext cx="431779" cy="0"/>
            </a:xfrm>
            <a:prstGeom prst="line">
              <a:avLst/>
            </a:prstGeom>
            <a:ln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1299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F3912BB8-4E35-405D-860C-BB9570540998}"/>
              </a:ext>
            </a:extLst>
          </p:cNvPr>
          <p:cNvSpPr/>
          <p:nvPr/>
        </p:nvSpPr>
        <p:spPr>
          <a:xfrm>
            <a:off x="65312" y="894491"/>
            <a:ext cx="6918956" cy="6635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35" y="1772816"/>
            <a:ext cx="6486525" cy="3267075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542835" y="1007440"/>
            <a:ext cx="631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색칠한 부분을 분수와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소수로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나타내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혼자서도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척척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칸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화면은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7" y="958637"/>
            <a:ext cx="533443" cy="47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타원 30"/>
          <p:cNvSpPr/>
          <p:nvPr/>
        </p:nvSpPr>
        <p:spPr>
          <a:xfrm>
            <a:off x="14834" y="7484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8">
            <a:extLst>
              <a:ext uri="{FF2B5EF4-FFF2-40B4-BE49-F238E27FC236}">
                <a16:creationId xmlns="" xmlns:a16="http://schemas.microsoft.com/office/drawing/2014/main" id="{8D5FDE1E-BCB6-4C84-95D9-515119579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82904B5D-DF1F-4D74-A155-D83804ED95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4" y="930852"/>
            <a:ext cx="524332" cy="453235"/>
          </a:xfrm>
          <a:prstGeom prst="rect">
            <a:avLst/>
          </a:prstGeom>
        </p:spPr>
      </p:pic>
      <p:sp>
        <p:nvSpPr>
          <p:cNvPr id="45" name="타원 44"/>
          <p:cNvSpPr/>
          <p:nvPr/>
        </p:nvSpPr>
        <p:spPr>
          <a:xfrm>
            <a:off x="366839" y="22084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36404" y="3502815"/>
            <a:ext cx="746000" cy="2764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분수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037360" y="3502815"/>
            <a:ext cx="746000" cy="2764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소수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673764" y="3502815"/>
            <a:ext cx="746000" cy="2764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소수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="" xmlns:a16="http://schemas.microsoft.com/office/drawing/2014/main" id="{0E4128C9-5095-48B5-8BE6-367AFEB1BC5B}"/>
              </a:ext>
            </a:extLst>
          </p:cNvPr>
          <p:cNvGrpSpPr/>
          <p:nvPr/>
        </p:nvGrpSpPr>
        <p:grpSpPr>
          <a:xfrm>
            <a:off x="2099285" y="3825044"/>
            <a:ext cx="744523" cy="633472"/>
            <a:chOff x="1736189" y="4098069"/>
            <a:chExt cx="744523" cy="633472"/>
          </a:xfrm>
        </p:grpSpPr>
        <p:sp>
          <p:nvSpPr>
            <p:cNvPr id="62" name="직사각형 61">
              <a:extLst>
                <a:ext uri="{FF2B5EF4-FFF2-40B4-BE49-F238E27FC236}">
                  <a16:creationId xmlns="" xmlns:a16="http://schemas.microsoft.com/office/drawing/2014/main" id="{F6ACED8D-8F98-4EF7-B6CB-2380C6BB79C2}"/>
                </a:ext>
              </a:extLst>
            </p:cNvPr>
            <p:cNvSpPr/>
            <p:nvPr/>
          </p:nvSpPr>
          <p:spPr bwMode="auto">
            <a:xfrm>
              <a:off x="1736189" y="4329100"/>
              <a:ext cx="589456" cy="40244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0.3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3" name="그림 62">
              <a:extLst>
                <a:ext uri="{FF2B5EF4-FFF2-40B4-BE49-F238E27FC236}">
                  <a16:creationId xmlns="" xmlns:a16="http://schemas.microsoft.com/office/drawing/2014/main" id="{F8C42616-FE18-476A-AA3A-59A4D5F51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20712" y="4098069"/>
              <a:ext cx="360000" cy="355000"/>
            </a:xfrm>
            <a:prstGeom prst="rect">
              <a:avLst/>
            </a:prstGeom>
          </p:spPr>
        </p:pic>
      </p:grpSp>
      <p:grpSp>
        <p:nvGrpSpPr>
          <p:cNvPr id="71" name="그룹 70">
            <a:extLst>
              <a:ext uri="{FF2B5EF4-FFF2-40B4-BE49-F238E27FC236}">
                <a16:creationId xmlns="" xmlns:a16="http://schemas.microsoft.com/office/drawing/2014/main" id="{0E4128C9-5095-48B5-8BE6-367AFEB1BC5B}"/>
              </a:ext>
            </a:extLst>
          </p:cNvPr>
          <p:cNvGrpSpPr/>
          <p:nvPr/>
        </p:nvGrpSpPr>
        <p:grpSpPr>
          <a:xfrm>
            <a:off x="5737364" y="3861048"/>
            <a:ext cx="742848" cy="613629"/>
            <a:chOff x="1737864" y="4117912"/>
            <a:chExt cx="742848" cy="613629"/>
          </a:xfrm>
        </p:grpSpPr>
        <p:sp>
          <p:nvSpPr>
            <p:cNvPr id="72" name="직사각형 71">
              <a:extLst>
                <a:ext uri="{FF2B5EF4-FFF2-40B4-BE49-F238E27FC236}">
                  <a16:creationId xmlns="" xmlns:a16="http://schemas.microsoft.com/office/drawing/2014/main" id="{F6ACED8D-8F98-4EF7-B6CB-2380C6BB79C2}"/>
                </a:ext>
              </a:extLst>
            </p:cNvPr>
            <p:cNvSpPr/>
            <p:nvPr/>
          </p:nvSpPr>
          <p:spPr bwMode="auto">
            <a:xfrm>
              <a:off x="1737864" y="4329100"/>
              <a:ext cx="586106" cy="40244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0.7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3" name="그림 72">
              <a:extLst>
                <a:ext uri="{FF2B5EF4-FFF2-40B4-BE49-F238E27FC236}">
                  <a16:creationId xmlns="" xmlns:a16="http://schemas.microsoft.com/office/drawing/2014/main" id="{F8C42616-FE18-476A-AA3A-59A4D5F51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20712" y="4117912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24253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6_6_08_01.svg /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6_6_08_02.svg / 6_6_08_03.svg / 6_6_08_04.svg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\app\resource\contents\lesson06\ops\6\images\6_6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8D7A77C8-CAC7-4F22-9D83-F946AD3D5B62}"/>
              </a:ext>
            </a:extLst>
          </p:cNvPr>
          <p:cNvSpPr/>
          <p:nvPr/>
        </p:nvSpPr>
        <p:spPr bwMode="auto">
          <a:xfrm>
            <a:off x="659124" y="3921816"/>
            <a:ext cx="469790" cy="6536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="" xmlns:a16="http://schemas.microsoft.com/office/drawing/2014/main" id="{83750EB0-0BB1-463A-9B34-3A5EF5E955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130" y="3764814"/>
            <a:ext cx="327273" cy="293389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D3BF1750-9CCB-47BD-A077-352F5E3DF5F3}"/>
              </a:ext>
            </a:extLst>
          </p:cNvPr>
          <p:cNvSpPr txBox="1"/>
          <p:nvPr/>
        </p:nvSpPr>
        <p:spPr>
          <a:xfrm>
            <a:off x="597804" y="4246837"/>
            <a:ext cx="5987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900" b="1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754EA4BD-C27C-4E62-9F39-FABB1FAA9B63}"/>
              </a:ext>
            </a:extLst>
          </p:cNvPr>
          <p:cNvSpPr txBox="1"/>
          <p:nvPr/>
        </p:nvSpPr>
        <p:spPr>
          <a:xfrm>
            <a:off x="625017" y="3918456"/>
            <a:ext cx="54427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b="1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="" xmlns:a16="http://schemas.microsoft.com/office/drawing/2014/main" id="{0ABFD174-A856-4E8C-B4BC-0E98E490FFA0}"/>
              </a:ext>
            </a:extLst>
          </p:cNvPr>
          <p:cNvCxnSpPr/>
          <p:nvPr/>
        </p:nvCxnSpPr>
        <p:spPr bwMode="auto">
          <a:xfrm>
            <a:off x="701016" y="4261873"/>
            <a:ext cx="392526" cy="0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8D7A77C8-CAC7-4F22-9D83-F946AD3D5B62}"/>
              </a:ext>
            </a:extLst>
          </p:cNvPr>
          <p:cNvSpPr/>
          <p:nvPr/>
        </p:nvSpPr>
        <p:spPr bwMode="auto">
          <a:xfrm>
            <a:off x="4320844" y="3928794"/>
            <a:ext cx="469790" cy="6536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그림 87">
            <a:extLst>
              <a:ext uri="{FF2B5EF4-FFF2-40B4-BE49-F238E27FC236}">
                <a16:creationId xmlns="" xmlns:a16="http://schemas.microsoft.com/office/drawing/2014/main" id="{83750EB0-0BB1-463A-9B34-3A5EF5E955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6850" y="3771792"/>
            <a:ext cx="327273" cy="293389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D3BF1750-9CCB-47BD-A077-352F5E3DF5F3}"/>
              </a:ext>
            </a:extLst>
          </p:cNvPr>
          <p:cNvSpPr txBox="1"/>
          <p:nvPr/>
        </p:nvSpPr>
        <p:spPr>
          <a:xfrm>
            <a:off x="4259524" y="4253815"/>
            <a:ext cx="5987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900" b="1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754EA4BD-C27C-4E62-9F39-FABB1FAA9B63}"/>
              </a:ext>
            </a:extLst>
          </p:cNvPr>
          <p:cNvSpPr txBox="1"/>
          <p:nvPr/>
        </p:nvSpPr>
        <p:spPr>
          <a:xfrm>
            <a:off x="4286737" y="3925434"/>
            <a:ext cx="54427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b="1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="" xmlns:a16="http://schemas.microsoft.com/office/drawing/2014/main" id="{0ABFD174-A856-4E8C-B4BC-0E98E490FFA0}"/>
              </a:ext>
            </a:extLst>
          </p:cNvPr>
          <p:cNvCxnSpPr/>
          <p:nvPr/>
        </p:nvCxnSpPr>
        <p:spPr bwMode="auto">
          <a:xfrm>
            <a:off x="4362736" y="4268851"/>
            <a:ext cx="392526" cy="0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4198125" y="3502815"/>
            <a:ext cx="746000" cy="2764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분수</a:t>
            </a:r>
          </a:p>
        </p:txBody>
      </p:sp>
      <p:sp>
        <p:nvSpPr>
          <p:cNvPr id="9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</p:spTree>
    <p:extLst>
      <p:ext uri="{BB962C8B-B14F-4D97-AF65-F5344CB8AC3E}">
        <p14:creationId xmlns:p14="http://schemas.microsoft.com/office/powerpoint/2010/main" val="122249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5" name="타원 54"/>
          <p:cNvSpPr/>
          <p:nvPr/>
        </p:nvSpPr>
        <p:spPr>
          <a:xfrm>
            <a:off x="6470677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버튼이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6" name="TextBox 8">
            <a:extLst>
              <a:ext uri="{FF2B5EF4-FFF2-40B4-BE49-F238E27FC236}">
                <a16:creationId xmlns="" xmlns:a16="http://schemas.microsoft.com/office/drawing/2014/main" id="{F6DBC327-4C87-454F-8290-63970A823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pic>
        <p:nvPicPr>
          <p:cNvPr id="59" name="Picture 2">
            <a:extLst>
              <a:ext uri="{FF2B5EF4-FFF2-40B4-BE49-F238E27FC236}">
                <a16:creationId xmlns="" xmlns:a16="http://schemas.microsoft.com/office/drawing/2014/main" id="{C97AFD8F-11D5-400E-A965-1A85C8664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57" y="263613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601057" y="2315478"/>
            <a:ext cx="60178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분수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   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…,  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를   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 ,    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    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…, 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라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쓰고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         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              ,               , …, </a:t>
            </a:r>
          </a:p>
          <a:p>
            <a:pPr>
              <a:lnSpc>
                <a:spcPct val="200000"/>
              </a:lnSpc>
            </a:pP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            라고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읽습니다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5" name="Picture 2">
            <a:extLst>
              <a:ext uri="{FF2B5EF4-FFF2-40B4-BE49-F238E27FC236}">
                <a16:creationId xmlns="" xmlns:a16="http://schemas.microsoft.com/office/drawing/2014/main" id="{C97AFD8F-11D5-400E-A965-1A85C8664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57" y="43780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629072" y="4058821"/>
            <a:ext cx="59898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     : 0</a:t>
            </a:r>
            <a:r>
              <a:rPr lang="en-US" altLang="ko-KR" sz="19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1, 0.2, 0.3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과 같은 수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707582" y="4254996"/>
            <a:ext cx="699343" cy="38411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소수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894" y="4041068"/>
            <a:ext cx="360000" cy="355000"/>
          </a:xfrm>
          <a:prstGeom prst="rect">
            <a:avLst/>
          </a:prstGeom>
        </p:spPr>
      </p:pic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직사각형 50">
                <a:extLst>
                  <a:ext uri="{FF2B5EF4-FFF2-40B4-BE49-F238E27FC236}">
                    <a16:creationId xmlns="" xmlns:a16="http://schemas.microsoft.com/office/drawing/2014/main" id="{D1173F8B-932A-43BE-93D2-6CD7CE238724}"/>
                  </a:ext>
                </a:extLst>
              </p:cNvPr>
              <p:cNvSpPr/>
              <p:nvPr/>
            </p:nvSpPr>
            <p:spPr bwMode="auto">
              <a:xfrm>
                <a:off x="1150246" y="2365249"/>
                <a:ext cx="505430" cy="59569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51" name="직사각형 5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1173F8B-932A-43BE-93D2-6CD7CE2387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50246" y="2365249"/>
                <a:ext cx="505430" cy="5956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직사각형 53">
                <a:extLst>
                  <a:ext uri="{FF2B5EF4-FFF2-40B4-BE49-F238E27FC236}">
                    <a16:creationId xmlns="" xmlns:a16="http://schemas.microsoft.com/office/drawing/2014/main" id="{D1173F8B-932A-43BE-93D2-6CD7CE238724}"/>
                  </a:ext>
                </a:extLst>
              </p:cNvPr>
              <p:cNvSpPr/>
              <p:nvPr/>
            </p:nvSpPr>
            <p:spPr bwMode="auto">
              <a:xfrm>
                <a:off x="1618298" y="2365249"/>
                <a:ext cx="505430" cy="59569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2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54" name="직사각형 5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1173F8B-932A-43BE-93D2-6CD7CE2387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8298" y="2365249"/>
                <a:ext cx="505430" cy="5956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직사각형 55">
                <a:extLst>
                  <a:ext uri="{FF2B5EF4-FFF2-40B4-BE49-F238E27FC236}">
                    <a16:creationId xmlns="" xmlns:a16="http://schemas.microsoft.com/office/drawing/2014/main" id="{D1173F8B-932A-43BE-93D2-6CD7CE238724}"/>
                  </a:ext>
                </a:extLst>
              </p:cNvPr>
              <p:cNvSpPr/>
              <p:nvPr/>
            </p:nvSpPr>
            <p:spPr bwMode="auto">
              <a:xfrm>
                <a:off x="2087724" y="2365249"/>
                <a:ext cx="505430" cy="59569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3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56" name="직사각형 5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1173F8B-932A-43BE-93D2-6CD7CE2387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87724" y="2365249"/>
                <a:ext cx="505430" cy="5956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직사각형 56">
                <a:extLst>
                  <a:ext uri="{FF2B5EF4-FFF2-40B4-BE49-F238E27FC236}">
                    <a16:creationId xmlns="" xmlns:a16="http://schemas.microsoft.com/office/drawing/2014/main" id="{D1173F8B-932A-43BE-93D2-6CD7CE238724}"/>
                  </a:ext>
                </a:extLst>
              </p:cNvPr>
              <p:cNvSpPr/>
              <p:nvPr/>
            </p:nvSpPr>
            <p:spPr bwMode="auto">
              <a:xfrm>
                <a:off x="2842434" y="2365249"/>
                <a:ext cx="505430" cy="59569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9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57" name="직사각형 5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1173F8B-932A-43BE-93D2-6CD7CE2387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2434" y="2365249"/>
                <a:ext cx="505430" cy="5956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그룹 57"/>
          <p:cNvGrpSpPr/>
          <p:nvPr/>
        </p:nvGrpSpPr>
        <p:grpSpPr>
          <a:xfrm>
            <a:off x="3654946" y="2260011"/>
            <a:ext cx="757989" cy="575953"/>
            <a:chOff x="2039354" y="2996952"/>
            <a:chExt cx="757989" cy="575953"/>
          </a:xfrm>
        </p:grpSpPr>
        <p:sp>
          <p:nvSpPr>
            <p:cNvPr id="60" name="직사각형 59"/>
            <p:cNvSpPr/>
            <p:nvPr/>
          </p:nvSpPr>
          <p:spPr bwMode="auto">
            <a:xfrm>
              <a:off x="2039354" y="3209206"/>
              <a:ext cx="577969" cy="36369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0.1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3" name="그림 62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37343" y="2996952"/>
              <a:ext cx="360000" cy="355000"/>
            </a:xfrm>
            <a:prstGeom prst="rect">
              <a:avLst/>
            </a:prstGeom>
          </p:spPr>
        </p:pic>
      </p:grpSp>
      <p:grpSp>
        <p:nvGrpSpPr>
          <p:cNvPr id="65" name="그룹 64"/>
          <p:cNvGrpSpPr/>
          <p:nvPr/>
        </p:nvGrpSpPr>
        <p:grpSpPr>
          <a:xfrm>
            <a:off x="4462083" y="2260011"/>
            <a:ext cx="757989" cy="575953"/>
            <a:chOff x="2039354" y="2996952"/>
            <a:chExt cx="757989" cy="575953"/>
          </a:xfrm>
        </p:grpSpPr>
        <p:sp>
          <p:nvSpPr>
            <p:cNvPr id="66" name="직사각형 65"/>
            <p:cNvSpPr/>
            <p:nvPr/>
          </p:nvSpPr>
          <p:spPr bwMode="auto">
            <a:xfrm>
              <a:off x="2039354" y="3209206"/>
              <a:ext cx="577969" cy="36369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0.2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7" name="그림 66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37343" y="2996952"/>
              <a:ext cx="360000" cy="355000"/>
            </a:xfrm>
            <a:prstGeom prst="rect">
              <a:avLst/>
            </a:prstGeom>
          </p:spPr>
        </p:pic>
      </p:grpSp>
      <p:grpSp>
        <p:nvGrpSpPr>
          <p:cNvPr id="69" name="그룹 68"/>
          <p:cNvGrpSpPr/>
          <p:nvPr/>
        </p:nvGrpSpPr>
        <p:grpSpPr>
          <a:xfrm>
            <a:off x="5187381" y="2260011"/>
            <a:ext cx="757989" cy="575953"/>
            <a:chOff x="2039354" y="2996952"/>
            <a:chExt cx="757989" cy="575953"/>
          </a:xfrm>
        </p:grpSpPr>
        <p:sp>
          <p:nvSpPr>
            <p:cNvPr id="71" name="직사각형 70"/>
            <p:cNvSpPr/>
            <p:nvPr/>
          </p:nvSpPr>
          <p:spPr bwMode="auto">
            <a:xfrm>
              <a:off x="2039354" y="3209206"/>
              <a:ext cx="577969" cy="36369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0.3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3" name="그림 72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37343" y="2996952"/>
              <a:ext cx="360000" cy="355000"/>
            </a:xfrm>
            <a:prstGeom prst="rect">
              <a:avLst/>
            </a:prstGeom>
          </p:spPr>
        </p:pic>
      </p:grpSp>
      <p:grpSp>
        <p:nvGrpSpPr>
          <p:cNvPr id="74" name="그룹 73"/>
          <p:cNvGrpSpPr/>
          <p:nvPr/>
        </p:nvGrpSpPr>
        <p:grpSpPr>
          <a:xfrm>
            <a:off x="683568" y="2862576"/>
            <a:ext cx="757989" cy="575953"/>
            <a:chOff x="2039354" y="2996952"/>
            <a:chExt cx="757989" cy="575953"/>
          </a:xfrm>
        </p:grpSpPr>
        <p:sp>
          <p:nvSpPr>
            <p:cNvPr id="75" name="직사각형 74"/>
            <p:cNvSpPr/>
            <p:nvPr/>
          </p:nvSpPr>
          <p:spPr bwMode="auto">
            <a:xfrm>
              <a:off x="2039354" y="3209206"/>
              <a:ext cx="577969" cy="36369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0.9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6" name="그림 75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37343" y="2996952"/>
              <a:ext cx="360000" cy="355000"/>
            </a:xfrm>
            <a:prstGeom prst="rect">
              <a:avLst/>
            </a:prstGeom>
          </p:spPr>
        </p:pic>
      </p:grpSp>
      <p:pic>
        <p:nvPicPr>
          <p:cNvPr id="77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667685" y="4620006"/>
            <a:ext cx="206888" cy="201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직사각형 78"/>
          <p:cNvSpPr/>
          <p:nvPr/>
        </p:nvSpPr>
        <p:spPr bwMode="auto">
          <a:xfrm>
            <a:off x="1269157" y="4861731"/>
            <a:ext cx="1019224" cy="4000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소수점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381" y="4735929"/>
            <a:ext cx="360000" cy="355000"/>
          </a:xfrm>
          <a:prstGeom prst="rect">
            <a:avLst/>
          </a:prstGeom>
        </p:spPr>
      </p:pic>
      <p:grpSp>
        <p:nvGrpSpPr>
          <p:cNvPr id="39" name="그룹 38"/>
          <p:cNvGrpSpPr/>
          <p:nvPr/>
        </p:nvGrpSpPr>
        <p:grpSpPr>
          <a:xfrm>
            <a:off x="2203999" y="2852936"/>
            <a:ext cx="1276869" cy="588092"/>
            <a:chOff x="5751144" y="1609154"/>
            <a:chExt cx="1276869" cy="588092"/>
          </a:xfrm>
        </p:grpSpPr>
        <p:sp>
          <p:nvSpPr>
            <p:cNvPr id="40" name="직사각형 39"/>
            <p:cNvSpPr/>
            <p:nvPr/>
          </p:nvSpPr>
          <p:spPr bwMode="auto">
            <a:xfrm>
              <a:off x="5751144" y="1804498"/>
              <a:ext cx="1125113" cy="3927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영 점 일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1" name="그림 40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68013" y="1609154"/>
              <a:ext cx="360000" cy="355000"/>
            </a:xfrm>
            <a:prstGeom prst="rect">
              <a:avLst/>
            </a:prstGeom>
          </p:spPr>
        </p:pic>
      </p:grpSp>
      <p:grpSp>
        <p:nvGrpSpPr>
          <p:cNvPr id="42" name="그룹 41"/>
          <p:cNvGrpSpPr/>
          <p:nvPr/>
        </p:nvGrpSpPr>
        <p:grpSpPr>
          <a:xfrm>
            <a:off x="3527370" y="2845489"/>
            <a:ext cx="1267406" cy="588092"/>
            <a:chOff x="5760607" y="1609154"/>
            <a:chExt cx="1267406" cy="588092"/>
          </a:xfrm>
        </p:grpSpPr>
        <p:sp>
          <p:nvSpPr>
            <p:cNvPr id="43" name="직사각형 42"/>
            <p:cNvSpPr/>
            <p:nvPr/>
          </p:nvSpPr>
          <p:spPr bwMode="auto">
            <a:xfrm>
              <a:off x="5760607" y="1804498"/>
              <a:ext cx="1115649" cy="3927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영 점 이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4" name="그림 43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68013" y="1609154"/>
              <a:ext cx="360000" cy="355000"/>
            </a:xfrm>
            <a:prstGeom prst="rect">
              <a:avLst/>
            </a:prstGeom>
          </p:spPr>
        </p:pic>
      </p:grpSp>
      <p:grpSp>
        <p:nvGrpSpPr>
          <p:cNvPr id="49" name="그룹 48"/>
          <p:cNvGrpSpPr/>
          <p:nvPr/>
        </p:nvGrpSpPr>
        <p:grpSpPr>
          <a:xfrm>
            <a:off x="4842170" y="2845489"/>
            <a:ext cx="1268390" cy="588092"/>
            <a:chOff x="5759623" y="1609154"/>
            <a:chExt cx="1268390" cy="588092"/>
          </a:xfrm>
        </p:grpSpPr>
        <p:sp>
          <p:nvSpPr>
            <p:cNvPr id="52" name="직사각형 51"/>
            <p:cNvSpPr/>
            <p:nvPr/>
          </p:nvSpPr>
          <p:spPr bwMode="auto">
            <a:xfrm>
              <a:off x="5759623" y="1804498"/>
              <a:ext cx="1116633" cy="3927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영 점 삼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3" name="그림 52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68013" y="1609154"/>
              <a:ext cx="360000" cy="355000"/>
            </a:xfrm>
            <a:prstGeom prst="rect">
              <a:avLst/>
            </a:prstGeom>
          </p:spPr>
        </p:pic>
      </p:grpSp>
      <p:grpSp>
        <p:nvGrpSpPr>
          <p:cNvPr id="61" name="그룹 60"/>
          <p:cNvGrpSpPr/>
          <p:nvPr/>
        </p:nvGrpSpPr>
        <p:grpSpPr>
          <a:xfrm>
            <a:off x="680307" y="3433581"/>
            <a:ext cx="1240866" cy="588092"/>
            <a:chOff x="5787147" y="1609154"/>
            <a:chExt cx="1240866" cy="588092"/>
          </a:xfrm>
        </p:grpSpPr>
        <p:sp>
          <p:nvSpPr>
            <p:cNvPr id="62" name="직사각형 61"/>
            <p:cNvSpPr/>
            <p:nvPr/>
          </p:nvSpPr>
          <p:spPr bwMode="auto">
            <a:xfrm>
              <a:off x="5787147" y="1804498"/>
              <a:ext cx="1089109" cy="3927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영 점 구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4" name="그림 63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68013" y="1609154"/>
              <a:ext cx="360000" cy="355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67431"/>
              </p:ext>
            </p:extLst>
          </p:nvPr>
        </p:nvGraphicFramePr>
        <p:xfrm>
          <a:off x="179388" y="654012"/>
          <a:ext cx="8774172" cy="527283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팔찌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만들기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94~95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사용한 끈이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얼마만큼인지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나타내는 방법 생각해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94~95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사용한 끈이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얼마만큼인지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여러 가지 방법으로 나타내기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94~95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약속하기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약속하기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소수와 소수점 알아보기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94~95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8217615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0.6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94~95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수직선에 분수와 소수 나타내기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94~95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0369091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척척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척척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94~95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382045" y="3008275"/>
            <a:ext cx="240598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6" name="TextBox 8">
            <a:extLst>
              <a:ext uri="{FF2B5EF4-FFF2-40B4-BE49-F238E27FC236}">
                <a16:creationId xmlns="" xmlns:a16="http://schemas.microsoft.com/office/drawing/2014/main" id="{98B5A426-9FB7-4A48-BB55-FCBDB81FC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609021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768" y="3609020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53"/>
          <p:cNvSpPr txBox="1"/>
          <p:nvPr/>
        </p:nvSpPr>
        <p:spPr>
          <a:xfrm>
            <a:off x="2229853" y="3640556"/>
            <a:ext cx="1320744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134~135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4" name="TextBox 53"/>
          <p:cNvSpPr txBox="1"/>
          <p:nvPr/>
        </p:nvSpPr>
        <p:spPr>
          <a:xfrm>
            <a:off x="4709143" y="3640556"/>
            <a:ext cx="12310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96~97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_7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9" name="TextBox 8">
            <a:extLst>
              <a:ext uri="{FF2B5EF4-FFF2-40B4-BE49-F238E27FC236}">
                <a16:creationId xmlns="" xmlns:a16="http://schemas.microsoft.com/office/drawing/2014/main" id="{4DFD9E44-7A25-4926-AD47-B33145C30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_7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순서도: 대체 처리 44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50009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975271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101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220580"/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발주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suh_h_0301_06_0007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_401_1_1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suh_h_0301_06_0007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_401_1_2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9" name="TextBox 8">
            <a:extLst>
              <a:ext uri="{FF2B5EF4-FFF2-40B4-BE49-F238E27FC236}">
                <a16:creationId xmlns="" xmlns:a16="http://schemas.microsoft.com/office/drawing/2014/main" id="{4D97774E-CE74-4265-9277-9C19EC0BC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pic>
        <p:nvPicPr>
          <p:cNvPr id="112" name="Picture 6">
            <a:extLst>
              <a:ext uri="{FF2B5EF4-FFF2-40B4-BE49-F238E27FC236}">
                <a16:creationId xmlns="" xmlns:a16="http://schemas.microsoft.com/office/drawing/2014/main" id="{667768E2-5CD7-435B-805B-1405ACF2C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558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4" name="타원 113">
            <a:extLst>
              <a:ext uri="{FF2B5EF4-FFF2-40B4-BE49-F238E27FC236}">
                <a16:creationId xmlns="" xmlns:a16="http://schemas.microsoft.com/office/drawing/2014/main" id="{20063345-8CD0-4F25-8EE8-4D299B91010A}"/>
              </a:ext>
            </a:extLst>
          </p:cNvPr>
          <p:cNvSpPr/>
          <p:nvPr/>
        </p:nvSpPr>
        <p:spPr>
          <a:xfrm>
            <a:off x="5716001" y="51574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순서도: 대체 처리 59">
            <a:extLst>
              <a:ext uri="{FF2B5EF4-FFF2-40B4-BE49-F238E27FC236}">
                <a16:creationId xmlns="" xmlns:a16="http://schemas.microsoft.com/office/drawing/2014/main" id="{8BFE7127-2B17-4E4B-8EE9-1C6897FA194C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BB6BE76A-2839-49CF-B922-8D6BF9B72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3" name="TextBox 43">
            <a:extLst>
              <a:ext uri="{FF2B5EF4-FFF2-40B4-BE49-F238E27FC236}">
                <a16:creationId xmlns="" xmlns:a16="http://schemas.microsoft.com/office/drawing/2014/main" id="{B66DB52A-1AA7-43DF-ABB2-09B888E604AE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색칠한 부분을 분수와 소수로 나타내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5" name="_x358662632" descr="EMB0000a9e43b9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563" y="2454174"/>
            <a:ext cx="1078457" cy="1134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746514"/>
              </p:ext>
            </p:extLst>
          </p:nvPr>
        </p:nvGraphicFramePr>
        <p:xfrm>
          <a:off x="3977606" y="2680046"/>
          <a:ext cx="2157080" cy="725126"/>
        </p:xfrm>
        <a:graphic>
          <a:graphicData uri="http://schemas.openxmlformats.org/drawingml/2006/table">
            <a:tbl>
              <a:tblPr/>
              <a:tblGrid>
                <a:gridCol w="431416">
                  <a:extLst>
                    <a:ext uri="{9D8B030D-6E8A-4147-A177-3AD203B41FA5}">
                      <a16:colId xmlns="" xmlns:a16="http://schemas.microsoft.com/office/drawing/2014/main" val="3748204947"/>
                    </a:ext>
                  </a:extLst>
                </a:gridCol>
                <a:gridCol w="431416">
                  <a:extLst>
                    <a:ext uri="{9D8B030D-6E8A-4147-A177-3AD203B41FA5}">
                      <a16:colId xmlns="" xmlns:a16="http://schemas.microsoft.com/office/drawing/2014/main" val="1687345598"/>
                    </a:ext>
                  </a:extLst>
                </a:gridCol>
                <a:gridCol w="431416">
                  <a:extLst>
                    <a:ext uri="{9D8B030D-6E8A-4147-A177-3AD203B41FA5}">
                      <a16:colId xmlns="" xmlns:a16="http://schemas.microsoft.com/office/drawing/2014/main" val="4180167840"/>
                    </a:ext>
                  </a:extLst>
                </a:gridCol>
                <a:gridCol w="431416">
                  <a:extLst>
                    <a:ext uri="{9D8B030D-6E8A-4147-A177-3AD203B41FA5}">
                      <a16:colId xmlns="" xmlns:a16="http://schemas.microsoft.com/office/drawing/2014/main" val="4179710893"/>
                    </a:ext>
                  </a:extLst>
                </a:gridCol>
                <a:gridCol w="431416">
                  <a:extLst>
                    <a:ext uri="{9D8B030D-6E8A-4147-A177-3AD203B41FA5}">
                      <a16:colId xmlns="" xmlns:a16="http://schemas.microsoft.com/office/drawing/2014/main" val="2330644683"/>
                    </a:ext>
                  </a:extLst>
                </a:gridCol>
              </a:tblGrid>
              <a:tr h="36256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9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93374905"/>
                  </a:ext>
                </a:extLst>
              </a:tr>
              <a:tr h="36256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36897107"/>
                  </a:ext>
                </a:extLst>
              </a:tr>
            </a:tbl>
          </a:graphicData>
        </a:graphic>
      </p:graphicFrame>
      <p:sp>
        <p:nvSpPr>
          <p:cNvPr id="51" name="모서리가 둥근 직사각형 50"/>
          <p:cNvSpPr/>
          <p:nvPr/>
        </p:nvSpPr>
        <p:spPr>
          <a:xfrm>
            <a:off x="1274763" y="4000503"/>
            <a:ext cx="680981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분수</a:t>
            </a:r>
            <a:endParaRPr lang="ko-KR" altLang="en-US" sz="19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="" xmlns:a16="http://schemas.microsoft.com/office/drawing/2014/main" id="{86F4D623-4AF7-43F1-ACEA-072A7FA7A65B}"/>
              </a:ext>
            </a:extLst>
          </p:cNvPr>
          <p:cNvGrpSpPr/>
          <p:nvPr/>
        </p:nvGrpSpPr>
        <p:grpSpPr>
          <a:xfrm>
            <a:off x="2119157" y="3657417"/>
            <a:ext cx="623279" cy="837199"/>
            <a:chOff x="1001562" y="4264192"/>
            <a:chExt cx="685607" cy="1013009"/>
          </a:xfrm>
        </p:grpSpPr>
        <p:grpSp>
          <p:nvGrpSpPr>
            <p:cNvPr id="54" name="그룹 53">
              <a:extLst>
                <a:ext uri="{FF2B5EF4-FFF2-40B4-BE49-F238E27FC236}">
                  <a16:creationId xmlns="" xmlns:a16="http://schemas.microsoft.com/office/drawing/2014/main" id="{2145C584-86E3-4E45-86DA-12917D92B1B8}"/>
                </a:ext>
              </a:extLst>
            </p:cNvPr>
            <p:cNvGrpSpPr/>
            <p:nvPr/>
          </p:nvGrpSpPr>
          <p:grpSpPr>
            <a:xfrm>
              <a:off x="1001562" y="4264192"/>
              <a:ext cx="685607" cy="1001012"/>
              <a:chOff x="1848240" y="4066732"/>
              <a:chExt cx="685607" cy="1001012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="" xmlns:a16="http://schemas.microsoft.com/office/drawing/2014/main" id="{8D7A77C8-CAC7-4F22-9D83-F946AD3D5B62}"/>
                  </a:ext>
                </a:extLst>
              </p:cNvPr>
              <p:cNvSpPr/>
              <p:nvPr/>
            </p:nvSpPr>
            <p:spPr bwMode="auto">
              <a:xfrm>
                <a:off x="1848240" y="4276818"/>
                <a:ext cx="516769" cy="790926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6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76" name="그림 75">
                <a:extLst>
                  <a:ext uri="{FF2B5EF4-FFF2-40B4-BE49-F238E27FC236}">
                    <a16:creationId xmlns="" xmlns:a16="http://schemas.microsoft.com/office/drawing/2014/main" id="{83750EB0-0BB1-463A-9B34-3A5EF5E955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73847" y="4066732"/>
                <a:ext cx="360000" cy="355000"/>
              </a:xfrm>
              <a:prstGeom prst="rect">
                <a:avLst/>
              </a:prstGeom>
            </p:spPr>
          </p:pic>
        </p:grpSp>
        <p:sp>
          <p:nvSpPr>
            <p:cNvPr id="55" name="TextBox 54">
              <a:extLst>
                <a:ext uri="{FF2B5EF4-FFF2-40B4-BE49-F238E27FC236}">
                  <a16:creationId xmlns="" xmlns:a16="http://schemas.microsoft.com/office/drawing/2014/main" id="{D3BF1750-9CCB-47BD-A077-352F5E3DF5F3}"/>
                </a:ext>
              </a:extLst>
            </p:cNvPr>
            <p:cNvSpPr txBox="1"/>
            <p:nvPr/>
          </p:nvSpPr>
          <p:spPr>
            <a:xfrm>
              <a:off x="1019628" y="4867551"/>
              <a:ext cx="487541" cy="40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754EA4BD-C27C-4E62-9F39-FABB1FAA9B63}"/>
                </a:ext>
              </a:extLst>
            </p:cNvPr>
            <p:cNvSpPr txBox="1"/>
            <p:nvPr/>
          </p:nvSpPr>
          <p:spPr>
            <a:xfrm>
              <a:off x="1041788" y="4470212"/>
              <a:ext cx="443219" cy="40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="" xmlns:a16="http://schemas.microsoft.com/office/drawing/2014/main" id="{0ABFD174-A856-4E8C-B4BC-0E98E490FFA0}"/>
                </a:ext>
              </a:extLst>
            </p:cNvPr>
            <p:cNvCxnSpPr/>
            <p:nvPr/>
          </p:nvCxnSpPr>
          <p:spPr bwMode="auto">
            <a:xfrm>
              <a:off x="1047643" y="4862120"/>
              <a:ext cx="431779" cy="0"/>
            </a:xfrm>
            <a:prstGeom prst="line">
              <a:avLst/>
            </a:prstGeom>
            <a:ln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7" name="모서리가 둥근 직사각형 76"/>
          <p:cNvSpPr/>
          <p:nvPr/>
        </p:nvSpPr>
        <p:spPr>
          <a:xfrm>
            <a:off x="1274763" y="4648575"/>
            <a:ext cx="680981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소</a:t>
            </a:r>
            <a:r>
              <a:rPr lang="ko-KR" altLang="en-US" sz="1900" dirty="0" smtClean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수</a:t>
            </a:r>
            <a:endParaRPr lang="ko-KR" altLang="en-US" sz="19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2119157" y="4639376"/>
            <a:ext cx="699343" cy="38411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0.5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4469" y="4425448"/>
            <a:ext cx="360000" cy="355000"/>
          </a:xfrm>
          <a:prstGeom prst="rect">
            <a:avLst/>
          </a:prstGeom>
        </p:spPr>
      </p:pic>
      <p:sp>
        <p:nvSpPr>
          <p:cNvPr id="80" name="모서리가 둥근 직사각형 79"/>
          <p:cNvSpPr/>
          <p:nvPr/>
        </p:nvSpPr>
        <p:spPr>
          <a:xfrm>
            <a:off x="4314462" y="4009352"/>
            <a:ext cx="680981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분수</a:t>
            </a:r>
            <a:endParaRPr lang="ko-KR" altLang="en-US" sz="19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="" xmlns:a16="http://schemas.microsoft.com/office/drawing/2014/main" id="{86F4D623-4AF7-43F1-ACEA-072A7FA7A65B}"/>
              </a:ext>
            </a:extLst>
          </p:cNvPr>
          <p:cNvGrpSpPr/>
          <p:nvPr/>
        </p:nvGrpSpPr>
        <p:grpSpPr>
          <a:xfrm>
            <a:off x="5158856" y="3666266"/>
            <a:ext cx="623279" cy="837199"/>
            <a:chOff x="1001562" y="4264192"/>
            <a:chExt cx="685607" cy="1013009"/>
          </a:xfrm>
        </p:grpSpPr>
        <p:grpSp>
          <p:nvGrpSpPr>
            <p:cNvPr id="92" name="그룹 91">
              <a:extLst>
                <a:ext uri="{FF2B5EF4-FFF2-40B4-BE49-F238E27FC236}">
                  <a16:creationId xmlns="" xmlns:a16="http://schemas.microsoft.com/office/drawing/2014/main" id="{2145C584-86E3-4E45-86DA-12917D92B1B8}"/>
                </a:ext>
              </a:extLst>
            </p:cNvPr>
            <p:cNvGrpSpPr/>
            <p:nvPr/>
          </p:nvGrpSpPr>
          <p:grpSpPr>
            <a:xfrm>
              <a:off x="1001562" y="4264192"/>
              <a:ext cx="685607" cy="1001012"/>
              <a:chOff x="1848240" y="4066732"/>
              <a:chExt cx="685607" cy="1001012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="" xmlns:a16="http://schemas.microsoft.com/office/drawing/2014/main" id="{8D7A77C8-CAC7-4F22-9D83-F946AD3D5B62}"/>
                  </a:ext>
                </a:extLst>
              </p:cNvPr>
              <p:cNvSpPr/>
              <p:nvPr/>
            </p:nvSpPr>
            <p:spPr bwMode="auto">
              <a:xfrm>
                <a:off x="1848240" y="4276818"/>
                <a:ext cx="516769" cy="790926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6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97" name="그림 96">
                <a:extLst>
                  <a:ext uri="{FF2B5EF4-FFF2-40B4-BE49-F238E27FC236}">
                    <a16:creationId xmlns="" xmlns:a16="http://schemas.microsoft.com/office/drawing/2014/main" id="{83750EB0-0BB1-463A-9B34-3A5EF5E955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73847" y="4066732"/>
                <a:ext cx="360000" cy="355000"/>
              </a:xfrm>
              <a:prstGeom prst="rect">
                <a:avLst/>
              </a:prstGeom>
            </p:spPr>
          </p:pic>
        </p:grpSp>
        <p:sp>
          <p:nvSpPr>
            <p:cNvPr id="93" name="TextBox 92">
              <a:extLst>
                <a:ext uri="{FF2B5EF4-FFF2-40B4-BE49-F238E27FC236}">
                  <a16:creationId xmlns="" xmlns:a16="http://schemas.microsoft.com/office/drawing/2014/main" id="{D3BF1750-9CCB-47BD-A077-352F5E3DF5F3}"/>
                </a:ext>
              </a:extLst>
            </p:cNvPr>
            <p:cNvSpPr txBox="1"/>
            <p:nvPr/>
          </p:nvSpPr>
          <p:spPr>
            <a:xfrm>
              <a:off x="1019628" y="4867551"/>
              <a:ext cx="487541" cy="40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754EA4BD-C27C-4E62-9F39-FABB1FAA9B63}"/>
                </a:ext>
              </a:extLst>
            </p:cNvPr>
            <p:cNvSpPr txBox="1"/>
            <p:nvPr/>
          </p:nvSpPr>
          <p:spPr>
            <a:xfrm>
              <a:off x="1041788" y="4470212"/>
              <a:ext cx="443219" cy="40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="" xmlns:a16="http://schemas.microsoft.com/office/drawing/2014/main" id="{0ABFD174-A856-4E8C-B4BC-0E98E490FFA0}"/>
                </a:ext>
              </a:extLst>
            </p:cNvPr>
            <p:cNvCxnSpPr/>
            <p:nvPr/>
          </p:nvCxnSpPr>
          <p:spPr bwMode="auto">
            <a:xfrm>
              <a:off x="1047643" y="4862120"/>
              <a:ext cx="431779" cy="0"/>
            </a:xfrm>
            <a:prstGeom prst="line">
              <a:avLst/>
            </a:prstGeom>
            <a:ln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8" name="모서리가 둥근 직사각형 97"/>
          <p:cNvSpPr/>
          <p:nvPr/>
        </p:nvSpPr>
        <p:spPr>
          <a:xfrm>
            <a:off x="4314462" y="4657424"/>
            <a:ext cx="680981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소</a:t>
            </a:r>
            <a:r>
              <a:rPr lang="ko-KR" altLang="en-US" sz="1900" dirty="0" smtClean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수</a:t>
            </a:r>
            <a:endParaRPr lang="ko-KR" altLang="en-US" sz="19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04" name="직사각형 103"/>
          <p:cNvSpPr/>
          <p:nvPr/>
        </p:nvSpPr>
        <p:spPr bwMode="auto">
          <a:xfrm>
            <a:off x="5158856" y="4648225"/>
            <a:ext cx="699343" cy="38411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0.8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5" name="그림 10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4168" y="4434297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367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안에 알맞은 분수 또는 소수를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8">
            <a:extLst>
              <a:ext uri="{FF2B5EF4-FFF2-40B4-BE49-F238E27FC236}">
                <a16:creationId xmlns="" xmlns:a16="http://schemas.microsoft.com/office/drawing/2014/main" id="{0BB3E06D-BBD3-448E-AD02-1C0D302C8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9" name="순서도: 대체 처리 58">
            <a:extLst>
              <a:ext uri="{FF2B5EF4-FFF2-40B4-BE49-F238E27FC236}">
                <a16:creationId xmlns="" xmlns:a16="http://schemas.microsoft.com/office/drawing/2014/main" id="{0F83E5D6-1397-4EC9-90D6-3213708932D5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89E5C4F3-27B2-46B1-8647-3748CAC22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네모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수직선과 숫자의 위치 맞추기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클릭 시 미니 팝업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버튼은 다른 색의 풀이 확인 버튼으로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79" name="타원 78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Picture 12">
            <a:extLst>
              <a:ext uri="{FF2B5EF4-FFF2-40B4-BE49-F238E27FC236}">
                <a16:creationId xmlns="" xmlns:a16="http://schemas.microsoft.com/office/drawing/2014/main" id="{ED9321AB-81BF-4256-9AC0-3016DC950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F73F00C6-256B-4FEB-9F0D-30E5BD1FC205}"/>
              </a:ext>
            </a:extLst>
          </p:cNvPr>
          <p:cNvSpPr/>
          <p:nvPr/>
        </p:nvSpPr>
        <p:spPr>
          <a:xfrm>
            <a:off x="4675759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361351" y="2861611"/>
            <a:ext cx="6334885" cy="1359477"/>
            <a:chOff x="346532" y="1939267"/>
            <a:chExt cx="6334885" cy="1359477"/>
          </a:xfrm>
        </p:grpSpPr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6258" y="1939267"/>
              <a:ext cx="6295159" cy="1359477"/>
            </a:xfrm>
            <a:prstGeom prst="rect">
              <a:avLst/>
            </a:prstGeom>
          </p:spPr>
        </p:pic>
        <p:sp>
          <p:nvSpPr>
            <p:cNvPr id="62" name="직사각형 61"/>
            <p:cNvSpPr/>
            <p:nvPr/>
          </p:nvSpPr>
          <p:spPr>
            <a:xfrm>
              <a:off x="346532" y="2852936"/>
              <a:ext cx="356542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900224" y="2852936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0.1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3189661" y="2852936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0.5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2052352" y="2852936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0.3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2591780" y="2852936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0.4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3743908" y="2852936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0.6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896036" y="2852936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0.8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5472100" y="2852936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0.9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6048164" y="2852936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346532" y="2275274"/>
              <a:ext cx="356542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6048164" y="2275274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직사각형 97">
                  <a:extLst>
                    <a:ext uri="{FF2B5EF4-FFF2-40B4-BE49-F238E27FC236}">
                      <a16:creationId xmlns="" xmlns:a16="http://schemas.microsoft.com/office/drawing/2014/main" id="{F8158E13-8364-467A-A5EB-809AA6B8CDA3}"/>
                    </a:ext>
                  </a:extLst>
                </p:cNvPr>
                <p:cNvSpPr/>
                <p:nvPr/>
              </p:nvSpPr>
              <p:spPr bwMode="auto">
                <a:xfrm>
                  <a:off x="823545" y="2053579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F8158E13-8364-467A-A5EB-809AA6B8C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23545" y="2053579"/>
                  <a:ext cx="611570" cy="492314"/>
                </a:xfrm>
                <a:prstGeom prst="rect">
                  <a:avLst/>
                </a:prstGeom>
                <a:blipFill>
                  <a:blip r:embed="rId8"/>
                  <a:stretch>
                    <a:fillRect b="-2469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직사각형 98">
                  <a:extLst>
                    <a:ext uri="{FF2B5EF4-FFF2-40B4-BE49-F238E27FC236}">
                      <a16:creationId xmlns="" xmlns:a16="http://schemas.microsoft.com/office/drawing/2014/main" id="{F8158E13-8364-467A-A5EB-809AA6B8CDA3}"/>
                    </a:ext>
                  </a:extLst>
                </p:cNvPr>
                <p:cNvSpPr/>
                <p:nvPr/>
              </p:nvSpPr>
              <p:spPr bwMode="auto">
                <a:xfrm>
                  <a:off x="1943708" y="2053579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F8158E13-8364-467A-A5EB-809AA6B8C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43708" y="2053579"/>
                  <a:ext cx="611570" cy="492314"/>
                </a:xfrm>
                <a:prstGeom prst="rect">
                  <a:avLst/>
                </a:prstGeom>
                <a:blipFill>
                  <a:blip r:embed="rId9"/>
                  <a:stretch>
                    <a:fillRect b="-2469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직사각형 99">
                  <a:extLst>
                    <a:ext uri="{FF2B5EF4-FFF2-40B4-BE49-F238E27FC236}">
                      <a16:creationId xmlns="" xmlns:a16="http://schemas.microsoft.com/office/drawing/2014/main" id="{F8158E13-8364-467A-A5EB-809AA6B8CDA3}"/>
                    </a:ext>
                  </a:extLst>
                </p:cNvPr>
                <p:cNvSpPr/>
                <p:nvPr/>
              </p:nvSpPr>
              <p:spPr bwMode="auto">
                <a:xfrm>
                  <a:off x="1389327" y="2053579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F8158E13-8364-467A-A5EB-809AA6B8C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89327" y="2053579"/>
                  <a:ext cx="611570" cy="492314"/>
                </a:xfrm>
                <a:prstGeom prst="rect">
                  <a:avLst/>
                </a:prstGeom>
                <a:blipFill>
                  <a:blip r:embed="rId10"/>
                  <a:stretch>
                    <a:fillRect b="-2469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직사각형 100">
                  <a:extLst>
                    <a:ext uri="{FF2B5EF4-FFF2-40B4-BE49-F238E27FC236}">
                      <a16:creationId xmlns="" xmlns:a16="http://schemas.microsoft.com/office/drawing/2014/main" id="{F8158E13-8364-467A-A5EB-809AA6B8CDA3}"/>
                    </a:ext>
                  </a:extLst>
                </p:cNvPr>
                <p:cNvSpPr/>
                <p:nvPr/>
              </p:nvSpPr>
              <p:spPr bwMode="auto">
                <a:xfrm>
                  <a:off x="3095836" y="2053579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F8158E13-8364-467A-A5EB-809AA6B8C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95836" y="2053579"/>
                  <a:ext cx="611570" cy="492314"/>
                </a:xfrm>
                <a:prstGeom prst="rect">
                  <a:avLst/>
                </a:prstGeom>
                <a:blipFill>
                  <a:blip r:embed="rId11"/>
                  <a:stretch>
                    <a:fillRect b="-2469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직사각형 101">
                  <a:extLst>
                    <a:ext uri="{FF2B5EF4-FFF2-40B4-BE49-F238E27FC236}">
                      <a16:creationId xmlns="" xmlns:a16="http://schemas.microsoft.com/office/drawing/2014/main" id="{F8158E13-8364-467A-A5EB-809AA6B8CDA3}"/>
                    </a:ext>
                  </a:extLst>
                </p:cNvPr>
                <p:cNvSpPr/>
                <p:nvPr/>
              </p:nvSpPr>
              <p:spPr bwMode="auto">
                <a:xfrm>
                  <a:off x="3690106" y="2053579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6</m:t>
                            </m:r>
                          </m:num>
                          <m:den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F8158E13-8364-467A-A5EB-809AA6B8C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90106" y="2053579"/>
                  <a:ext cx="611570" cy="492314"/>
                </a:xfrm>
                <a:prstGeom prst="rect">
                  <a:avLst/>
                </a:prstGeom>
                <a:blipFill>
                  <a:blip r:embed="rId12"/>
                  <a:stretch>
                    <a:fillRect b="-2469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직사각형 103">
                  <a:extLst>
                    <a:ext uri="{FF2B5EF4-FFF2-40B4-BE49-F238E27FC236}">
                      <a16:creationId xmlns="" xmlns:a16="http://schemas.microsoft.com/office/drawing/2014/main" id="{F8158E13-8364-467A-A5EB-809AA6B8CDA3}"/>
                    </a:ext>
                  </a:extLst>
                </p:cNvPr>
                <p:cNvSpPr/>
                <p:nvPr/>
              </p:nvSpPr>
              <p:spPr bwMode="auto">
                <a:xfrm>
                  <a:off x="4252461" y="2053579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7</m:t>
                            </m:r>
                          </m:num>
                          <m:den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id="{F8158E13-8364-467A-A5EB-809AA6B8C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52461" y="2053579"/>
                  <a:ext cx="611570" cy="492314"/>
                </a:xfrm>
                <a:prstGeom prst="rect">
                  <a:avLst/>
                </a:prstGeom>
                <a:blipFill>
                  <a:blip r:embed="rId13"/>
                  <a:stretch>
                    <a:fillRect b="-2469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직사각형 104">
                  <a:extLst>
                    <a:ext uri="{FF2B5EF4-FFF2-40B4-BE49-F238E27FC236}">
                      <a16:creationId xmlns="" xmlns:a16="http://schemas.microsoft.com/office/drawing/2014/main" id="{F8158E13-8364-467A-A5EB-809AA6B8CDA3}"/>
                    </a:ext>
                  </a:extLst>
                </p:cNvPr>
                <p:cNvSpPr/>
                <p:nvPr/>
              </p:nvSpPr>
              <p:spPr bwMode="auto">
                <a:xfrm>
                  <a:off x="4809707" y="2060848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8</m:t>
                            </m:r>
                          </m:num>
                          <m:den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F8158E13-8364-467A-A5EB-809AA6B8C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09707" y="2060848"/>
                  <a:ext cx="611570" cy="492314"/>
                </a:xfrm>
                <a:prstGeom prst="rect">
                  <a:avLst/>
                </a:prstGeom>
                <a:blipFill>
                  <a:blip r:embed="rId14"/>
                  <a:stretch>
                    <a:fillRect b="-2469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그룹 112">
            <a:extLst>
              <a:ext uri="{FF2B5EF4-FFF2-40B4-BE49-F238E27FC236}">
                <a16:creationId xmlns="" xmlns:a16="http://schemas.microsoft.com/office/drawing/2014/main" id="{0E4128C9-5095-48B5-8BE6-367AFEB1BC5B}"/>
              </a:ext>
            </a:extLst>
          </p:cNvPr>
          <p:cNvGrpSpPr/>
          <p:nvPr/>
        </p:nvGrpSpPr>
        <p:grpSpPr>
          <a:xfrm>
            <a:off x="1475656" y="3601635"/>
            <a:ext cx="642962" cy="556221"/>
            <a:chOff x="1808196" y="4175320"/>
            <a:chExt cx="642962" cy="556221"/>
          </a:xfrm>
        </p:grpSpPr>
        <p:sp>
          <p:nvSpPr>
            <p:cNvPr id="114" name="직사각형 113">
              <a:extLst>
                <a:ext uri="{FF2B5EF4-FFF2-40B4-BE49-F238E27FC236}">
                  <a16:creationId xmlns="" xmlns:a16="http://schemas.microsoft.com/office/drawing/2014/main" id="{F6ACED8D-8F98-4EF7-B6CB-2380C6BB79C2}"/>
                </a:ext>
              </a:extLst>
            </p:cNvPr>
            <p:cNvSpPr/>
            <p:nvPr/>
          </p:nvSpPr>
          <p:spPr bwMode="auto">
            <a:xfrm>
              <a:off x="1808196" y="4329100"/>
              <a:ext cx="445441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b="1" spc="-150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0.2</a:t>
              </a:r>
              <a:endParaRPr kumimoji="1" lang="ko-KR" altLang="en-US" sz="1600" b="1" i="0" u="none" strike="noStrike" cap="none" spc="-150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5" name="그림 114">
              <a:extLst>
                <a:ext uri="{FF2B5EF4-FFF2-40B4-BE49-F238E27FC236}">
                  <a16:creationId xmlns="" xmlns:a16="http://schemas.microsoft.com/office/drawing/2014/main" id="{F8C42616-FE18-476A-AA3A-59A4D5F51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091158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116" name="그룹 115">
            <a:extLst>
              <a:ext uri="{FF2B5EF4-FFF2-40B4-BE49-F238E27FC236}">
                <a16:creationId xmlns="" xmlns:a16="http://schemas.microsoft.com/office/drawing/2014/main" id="{0E4128C9-5095-48B5-8BE6-367AFEB1BC5B}"/>
              </a:ext>
            </a:extLst>
          </p:cNvPr>
          <p:cNvGrpSpPr/>
          <p:nvPr/>
        </p:nvGrpSpPr>
        <p:grpSpPr>
          <a:xfrm>
            <a:off x="4348604" y="3601635"/>
            <a:ext cx="642962" cy="556221"/>
            <a:chOff x="1808196" y="4175320"/>
            <a:chExt cx="642962" cy="556221"/>
          </a:xfrm>
        </p:grpSpPr>
        <p:sp>
          <p:nvSpPr>
            <p:cNvPr id="117" name="직사각형 116">
              <a:extLst>
                <a:ext uri="{FF2B5EF4-FFF2-40B4-BE49-F238E27FC236}">
                  <a16:creationId xmlns="" xmlns:a16="http://schemas.microsoft.com/office/drawing/2014/main" id="{F6ACED8D-8F98-4EF7-B6CB-2380C6BB79C2}"/>
                </a:ext>
              </a:extLst>
            </p:cNvPr>
            <p:cNvSpPr/>
            <p:nvPr/>
          </p:nvSpPr>
          <p:spPr bwMode="auto">
            <a:xfrm>
              <a:off x="1808196" y="4329100"/>
              <a:ext cx="445441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b="1" spc="-150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0.7</a:t>
              </a:r>
              <a:endParaRPr kumimoji="1" lang="ko-KR" altLang="en-US" sz="1600" b="1" i="0" u="none" strike="noStrike" cap="none" spc="-150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8" name="그림 117">
              <a:extLst>
                <a:ext uri="{FF2B5EF4-FFF2-40B4-BE49-F238E27FC236}">
                  <a16:creationId xmlns="" xmlns:a16="http://schemas.microsoft.com/office/drawing/2014/main" id="{F8C42616-FE18-476A-AA3A-59A4D5F51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091158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127" name="타원 126"/>
          <p:cNvSpPr/>
          <p:nvPr/>
        </p:nvSpPr>
        <p:spPr>
          <a:xfrm>
            <a:off x="310836" y="27155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93569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323.JPG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\app\resource\data\06\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6" name="그룹 85">
            <a:extLst>
              <a:ext uri="{FF2B5EF4-FFF2-40B4-BE49-F238E27FC236}">
                <a16:creationId xmlns="" xmlns:a16="http://schemas.microsoft.com/office/drawing/2014/main" id="{86F4D623-4AF7-43F1-ACEA-072A7FA7A65B}"/>
              </a:ext>
            </a:extLst>
          </p:cNvPr>
          <p:cNvGrpSpPr/>
          <p:nvPr/>
        </p:nvGrpSpPr>
        <p:grpSpPr>
          <a:xfrm>
            <a:off x="2615956" y="2704150"/>
            <a:ext cx="623279" cy="837199"/>
            <a:chOff x="1001562" y="4264192"/>
            <a:chExt cx="685607" cy="1013009"/>
          </a:xfrm>
        </p:grpSpPr>
        <p:grpSp>
          <p:nvGrpSpPr>
            <p:cNvPr id="87" name="그룹 86">
              <a:extLst>
                <a:ext uri="{FF2B5EF4-FFF2-40B4-BE49-F238E27FC236}">
                  <a16:creationId xmlns="" xmlns:a16="http://schemas.microsoft.com/office/drawing/2014/main" id="{2145C584-86E3-4E45-86DA-12917D92B1B8}"/>
                </a:ext>
              </a:extLst>
            </p:cNvPr>
            <p:cNvGrpSpPr/>
            <p:nvPr/>
          </p:nvGrpSpPr>
          <p:grpSpPr>
            <a:xfrm>
              <a:off x="1001562" y="4264192"/>
              <a:ext cx="685607" cy="1001012"/>
              <a:chOff x="1848240" y="4066732"/>
              <a:chExt cx="685607" cy="1001012"/>
            </a:xfrm>
          </p:grpSpPr>
          <p:sp>
            <p:nvSpPr>
              <p:cNvPr id="129" name="직사각형 128">
                <a:extLst>
                  <a:ext uri="{FF2B5EF4-FFF2-40B4-BE49-F238E27FC236}">
                    <a16:creationId xmlns="" xmlns:a16="http://schemas.microsoft.com/office/drawing/2014/main" id="{8D7A77C8-CAC7-4F22-9D83-F946AD3D5B62}"/>
                  </a:ext>
                </a:extLst>
              </p:cNvPr>
              <p:cNvSpPr/>
              <p:nvPr/>
            </p:nvSpPr>
            <p:spPr bwMode="auto">
              <a:xfrm>
                <a:off x="1848240" y="4276818"/>
                <a:ext cx="516769" cy="79092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6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130" name="그림 129">
                <a:extLst>
                  <a:ext uri="{FF2B5EF4-FFF2-40B4-BE49-F238E27FC236}">
                    <a16:creationId xmlns="" xmlns:a16="http://schemas.microsoft.com/office/drawing/2014/main" id="{83750EB0-0BB1-463A-9B34-3A5EF5E955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173847" y="4066732"/>
                <a:ext cx="360000" cy="355000"/>
              </a:xfrm>
              <a:prstGeom prst="rect">
                <a:avLst/>
              </a:prstGeom>
            </p:spPr>
          </p:pic>
        </p:grp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D3BF1750-9CCB-47BD-A077-352F5E3DF5F3}"/>
                </a:ext>
              </a:extLst>
            </p:cNvPr>
            <p:cNvSpPr txBox="1"/>
            <p:nvPr/>
          </p:nvSpPr>
          <p:spPr>
            <a:xfrm>
              <a:off x="1019628" y="4867551"/>
              <a:ext cx="487541" cy="40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754EA4BD-C27C-4E62-9F39-FABB1FAA9B63}"/>
                </a:ext>
              </a:extLst>
            </p:cNvPr>
            <p:cNvSpPr txBox="1"/>
            <p:nvPr/>
          </p:nvSpPr>
          <p:spPr>
            <a:xfrm>
              <a:off x="1041788" y="4470212"/>
              <a:ext cx="443219" cy="40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8" name="직선 연결선 127">
              <a:extLst>
                <a:ext uri="{FF2B5EF4-FFF2-40B4-BE49-F238E27FC236}">
                  <a16:creationId xmlns="" xmlns:a16="http://schemas.microsoft.com/office/drawing/2014/main" id="{0ABFD174-A856-4E8C-B4BC-0E98E490FFA0}"/>
                </a:ext>
              </a:extLst>
            </p:cNvPr>
            <p:cNvCxnSpPr/>
            <p:nvPr/>
          </p:nvCxnSpPr>
          <p:spPr bwMode="auto">
            <a:xfrm>
              <a:off x="1047643" y="4862120"/>
              <a:ext cx="431779" cy="0"/>
            </a:xfrm>
            <a:prstGeom prst="line">
              <a:avLst/>
            </a:prstGeom>
            <a:ln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1" name="그룹 130">
            <a:extLst>
              <a:ext uri="{FF2B5EF4-FFF2-40B4-BE49-F238E27FC236}">
                <a16:creationId xmlns="" xmlns:a16="http://schemas.microsoft.com/office/drawing/2014/main" id="{86F4D623-4AF7-43F1-ACEA-072A7FA7A65B}"/>
              </a:ext>
            </a:extLst>
          </p:cNvPr>
          <p:cNvGrpSpPr/>
          <p:nvPr/>
        </p:nvGrpSpPr>
        <p:grpSpPr>
          <a:xfrm>
            <a:off x="5506253" y="2694235"/>
            <a:ext cx="623279" cy="837199"/>
            <a:chOff x="1001562" y="4264192"/>
            <a:chExt cx="685607" cy="1013009"/>
          </a:xfrm>
        </p:grpSpPr>
        <p:grpSp>
          <p:nvGrpSpPr>
            <p:cNvPr id="132" name="그룹 131">
              <a:extLst>
                <a:ext uri="{FF2B5EF4-FFF2-40B4-BE49-F238E27FC236}">
                  <a16:creationId xmlns="" xmlns:a16="http://schemas.microsoft.com/office/drawing/2014/main" id="{2145C584-86E3-4E45-86DA-12917D92B1B8}"/>
                </a:ext>
              </a:extLst>
            </p:cNvPr>
            <p:cNvGrpSpPr/>
            <p:nvPr/>
          </p:nvGrpSpPr>
          <p:grpSpPr>
            <a:xfrm>
              <a:off x="1001562" y="4264192"/>
              <a:ext cx="685607" cy="1001012"/>
              <a:chOff x="1848240" y="4066732"/>
              <a:chExt cx="685607" cy="1001012"/>
            </a:xfrm>
          </p:grpSpPr>
          <p:sp>
            <p:nvSpPr>
              <p:cNvPr id="136" name="직사각형 135">
                <a:extLst>
                  <a:ext uri="{FF2B5EF4-FFF2-40B4-BE49-F238E27FC236}">
                    <a16:creationId xmlns="" xmlns:a16="http://schemas.microsoft.com/office/drawing/2014/main" id="{8D7A77C8-CAC7-4F22-9D83-F946AD3D5B62}"/>
                  </a:ext>
                </a:extLst>
              </p:cNvPr>
              <p:cNvSpPr/>
              <p:nvPr/>
            </p:nvSpPr>
            <p:spPr bwMode="auto">
              <a:xfrm>
                <a:off x="1848240" y="4276818"/>
                <a:ext cx="516769" cy="79092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6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137" name="그림 136">
                <a:extLst>
                  <a:ext uri="{FF2B5EF4-FFF2-40B4-BE49-F238E27FC236}">
                    <a16:creationId xmlns="" xmlns:a16="http://schemas.microsoft.com/office/drawing/2014/main" id="{83750EB0-0BB1-463A-9B34-3A5EF5E955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173847" y="4066732"/>
                <a:ext cx="360000" cy="355000"/>
              </a:xfrm>
              <a:prstGeom prst="rect">
                <a:avLst/>
              </a:prstGeom>
            </p:spPr>
          </p:pic>
        </p:grpSp>
        <p:sp>
          <p:nvSpPr>
            <p:cNvPr id="133" name="TextBox 132">
              <a:extLst>
                <a:ext uri="{FF2B5EF4-FFF2-40B4-BE49-F238E27FC236}">
                  <a16:creationId xmlns="" xmlns:a16="http://schemas.microsoft.com/office/drawing/2014/main" id="{D3BF1750-9CCB-47BD-A077-352F5E3DF5F3}"/>
                </a:ext>
              </a:extLst>
            </p:cNvPr>
            <p:cNvSpPr txBox="1"/>
            <p:nvPr/>
          </p:nvSpPr>
          <p:spPr>
            <a:xfrm>
              <a:off x="1019628" y="4867551"/>
              <a:ext cx="487541" cy="40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="" xmlns:a16="http://schemas.microsoft.com/office/drawing/2014/main" id="{754EA4BD-C27C-4E62-9F39-FABB1FAA9B63}"/>
                </a:ext>
              </a:extLst>
            </p:cNvPr>
            <p:cNvSpPr txBox="1"/>
            <p:nvPr/>
          </p:nvSpPr>
          <p:spPr>
            <a:xfrm>
              <a:off x="1041788" y="4470212"/>
              <a:ext cx="443219" cy="40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5" name="직선 연결선 134">
              <a:extLst>
                <a:ext uri="{FF2B5EF4-FFF2-40B4-BE49-F238E27FC236}">
                  <a16:creationId xmlns="" xmlns:a16="http://schemas.microsoft.com/office/drawing/2014/main" id="{0ABFD174-A856-4E8C-B4BC-0E98E490FFA0}"/>
                </a:ext>
              </a:extLst>
            </p:cNvPr>
            <p:cNvCxnSpPr/>
            <p:nvPr/>
          </p:nvCxnSpPr>
          <p:spPr bwMode="auto">
            <a:xfrm>
              <a:off x="1047643" y="4862120"/>
              <a:ext cx="431779" cy="0"/>
            </a:xfrm>
            <a:prstGeom prst="line">
              <a:avLst/>
            </a:prstGeom>
            <a:ln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38" name="Picture 1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10" y="165533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6" name="타원 125"/>
          <p:cNvSpPr/>
          <p:nvPr/>
        </p:nvSpPr>
        <p:spPr>
          <a:xfrm>
            <a:off x="880895" y="13895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446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그룹 121"/>
          <p:cNvGrpSpPr/>
          <p:nvPr/>
        </p:nvGrpSpPr>
        <p:grpSpPr>
          <a:xfrm>
            <a:off x="361351" y="2861611"/>
            <a:ext cx="6334885" cy="1359477"/>
            <a:chOff x="346532" y="1939267"/>
            <a:chExt cx="6334885" cy="1359477"/>
          </a:xfrm>
        </p:grpSpPr>
        <p:pic>
          <p:nvPicPr>
            <p:cNvPr id="123" name="그림 1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6258" y="1939267"/>
              <a:ext cx="6295159" cy="1359477"/>
            </a:xfrm>
            <a:prstGeom prst="rect">
              <a:avLst/>
            </a:prstGeom>
          </p:spPr>
        </p:pic>
        <p:sp>
          <p:nvSpPr>
            <p:cNvPr id="124" name="직사각형 123"/>
            <p:cNvSpPr/>
            <p:nvPr/>
          </p:nvSpPr>
          <p:spPr>
            <a:xfrm>
              <a:off x="346532" y="2852936"/>
              <a:ext cx="356542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900224" y="2852936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0.1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3189661" y="2852936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0.5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2052352" y="2852936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0.3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2591780" y="2852936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0.4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3743908" y="2852936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0.6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4896036" y="2852936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0.8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5472100" y="2852936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0.9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6048164" y="2852936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346532" y="2275274"/>
              <a:ext cx="356542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6048164" y="2275274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직사각형 147">
                  <a:extLst>
                    <a:ext uri="{FF2B5EF4-FFF2-40B4-BE49-F238E27FC236}">
                      <a16:creationId xmlns="" xmlns:a16="http://schemas.microsoft.com/office/drawing/2014/main" id="{F8158E13-8364-467A-A5EB-809AA6B8CDA3}"/>
                    </a:ext>
                  </a:extLst>
                </p:cNvPr>
                <p:cNvSpPr/>
                <p:nvPr/>
              </p:nvSpPr>
              <p:spPr bwMode="auto">
                <a:xfrm>
                  <a:off x="823545" y="2053579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F8158E13-8364-467A-A5EB-809AA6B8C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23545" y="2053579"/>
                  <a:ext cx="611570" cy="492314"/>
                </a:xfrm>
                <a:prstGeom prst="rect">
                  <a:avLst/>
                </a:prstGeom>
                <a:blipFill>
                  <a:blip r:embed="rId8"/>
                  <a:stretch>
                    <a:fillRect b="-2469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직사각형 148">
                  <a:extLst>
                    <a:ext uri="{FF2B5EF4-FFF2-40B4-BE49-F238E27FC236}">
                      <a16:creationId xmlns="" xmlns:a16="http://schemas.microsoft.com/office/drawing/2014/main" id="{F8158E13-8364-467A-A5EB-809AA6B8CDA3}"/>
                    </a:ext>
                  </a:extLst>
                </p:cNvPr>
                <p:cNvSpPr/>
                <p:nvPr/>
              </p:nvSpPr>
              <p:spPr bwMode="auto">
                <a:xfrm>
                  <a:off x="1943708" y="2053579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F8158E13-8364-467A-A5EB-809AA6B8C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43708" y="2053579"/>
                  <a:ext cx="611570" cy="492314"/>
                </a:xfrm>
                <a:prstGeom prst="rect">
                  <a:avLst/>
                </a:prstGeom>
                <a:blipFill>
                  <a:blip r:embed="rId9"/>
                  <a:stretch>
                    <a:fillRect b="-2469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직사각형 149">
                  <a:extLst>
                    <a:ext uri="{FF2B5EF4-FFF2-40B4-BE49-F238E27FC236}">
                      <a16:creationId xmlns="" xmlns:a16="http://schemas.microsoft.com/office/drawing/2014/main" id="{F8158E13-8364-467A-A5EB-809AA6B8CDA3}"/>
                    </a:ext>
                  </a:extLst>
                </p:cNvPr>
                <p:cNvSpPr/>
                <p:nvPr/>
              </p:nvSpPr>
              <p:spPr bwMode="auto">
                <a:xfrm>
                  <a:off x="1389327" y="2053579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F8158E13-8364-467A-A5EB-809AA6B8C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89327" y="2053579"/>
                  <a:ext cx="611570" cy="492314"/>
                </a:xfrm>
                <a:prstGeom prst="rect">
                  <a:avLst/>
                </a:prstGeom>
                <a:blipFill>
                  <a:blip r:embed="rId10"/>
                  <a:stretch>
                    <a:fillRect b="-2469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직사각형 150">
                  <a:extLst>
                    <a:ext uri="{FF2B5EF4-FFF2-40B4-BE49-F238E27FC236}">
                      <a16:creationId xmlns="" xmlns:a16="http://schemas.microsoft.com/office/drawing/2014/main" id="{F8158E13-8364-467A-A5EB-809AA6B8CDA3}"/>
                    </a:ext>
                  </a:extLst>
                </p:cNvPr>
                <p:cNvSpPr/>
                <p:nvPr/>
              </p:nvSpPr>
              <p:spPr bwMode="auto">
                <a:xfrm>
                  <a:off x="3095836" y="2053579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F8158E13-8364-467A-A5EB-809AA6B8C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95836" y="2053579"/>
                  <a:ext cx="611570" cy="492314"/>
                </a:xfrm>
                <a:prstGeom prst="rect">
                  <a:avLst/>
                </a:prstGeom>
                <a:blipFill>
                  <a:blip r:embed="rId11"/>
                  <a:stretch>
                    <a:fillRect b="-2469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직사각형 151">
                  <a:extLst>
                    <a:ext uri="{FF2B5EF4-FFF2-40B4-BE49-F238E27FC236}">
                      <a16:creationId xmlns="" xmlns:a16="http://schemas.microsoft.com/office/drawing/2014/main" id="{F8158E13-8364-467A-A5EB-809AA6B8CDA3}"/>
                    </a:ext>
                  </a:extLst>
                </p:cNvPr>
                <p:cNvSpPr/>
                <p:nvPr/>
              </p:nvSpPr>
              <p:spPr bwMode="auto">
                <a:xfrm>
                  <a:off x="3690106" y="2053579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6</m:t>
                            </m:r>
                          </m:num>
                          <m:den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F8158E13-8364-467A-A5EB-809AA6B8C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90106" y="2053579"/>
                  <a:ext cx="611570" cy="492314"/>
                </a:xfrm>
                <a:prstGeom prst="rect">
                  <a:avLst/>
                </a:prstGeom>
                <a:blipFill>
                  <a:blip r:embed="rId12"/>
                  <a:stretch>
                    <a:fillRect b="-2469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직사각형 152">
                  <a:extLst>
                    <a:ext uri="{FF2B5EF4-FFF2-40B4-BE49-F238E27FC236}">
                      <a16:creationId xmlns="" xmlns:a16="http://schemas.microsoft.com/office/drawing/2014/main" id="{F8158E13-8364-467A-A5EB-809AA6B8CDA3}"/>
                    </a:ext>
                  </a:extLst>
                </p:cNvPr>
                <p:cNvSpPr/>
                <p:nvPr/>
              </p:nvSpPr>
              <p:spPr bwMode="auto">
                <a:xfrm>
                  <a:off x="4252461" y="2053579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7</m:t>
                            </m:r>
                          </m:num>
                          <m:den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id="{F8158E13-8364-467A-A5EB-809AA6B8C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52461" y="2053579"/>
                  <a:ext cx="611570" cy="492314"/>
                </a:xfrm>
                <a:prstGeom prst="rect">
                  <a:avLst/>
                </a:prstGeom>
                <a:blipFill>
                  <a:blip r:embed="rId13"/>
                  <a:stretch>
                    <a:fillRect b="-2469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직사각형 153">
                  <a:extLst>
                    <a:ext uri="{FF2B5EF4-FFF2-40B4-BE49-F238E27FC236}">
                      <a16:creationId xmlns="" xmlns:a16="http://schemas.microsoft.com/office/drawing/2014/main" id="{F8158E13-8364-467A-A5EB-809AA6B8CDA3}"/>
                    </a:ext>
                  </a:extLst>
                </p:cNvPr>
                <p:cNvSpPr/>
                <p:nvPr/>
              </p:nvSpPr>
              <p:spPr bwMode="auto">
                <a:xfrm>
                  <a:off x="4809707" y="2060848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8</m:t>
                            </m:r>
                          </m:num>
                          <m:den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F8158E13-8364-467A-A5EB-809AA6B8C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09707" y="2060848"/>
                  <a:ext cx="611570" cy="492314"/>
                </a:xfrm>
                <a:prstGeom prst="rect">
                  <a:avLst/>
                </a:prstGeom>
                <a:blipFill>
                  <a:blip r:embed="rId14"/>
                  <a:stretch>
                    <a:fillRect b="-2469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5" name="그룹 154">
            <a:extLst>
              <a:ext uri="{FF2B5EF4-FFF2-40B4-BE49-F238E27FC236}">
                <a16:creationId xmlns="" xmlns:a16="http://schemas.microsoft.com/office/drawing/2014/main" id="{0E4128C9-5095-48B5-8BE6-367AFEB1BC5B}"/>
              </a:ext>
            </a:extLst>
          </p:cNvPr>
          <p:cNvGrpSpPr/>
          <p:nvPr/>
        </p:nvGrpSpPr>
        <p:grpSpPr>
          <a:xfrm>
            <a:off x="1475656" y="3601635"/>
            <a:ext cx="642962" cy="556221"/>
            <a:chOff x="1808196" y="4175320"/>
            <a:chExt cx="642962" cy="556221"/>
          </a:xfrm>
        </p:grpSpPr>
        <p:sp>
          <p:nvSpPr>
            <p:cNvPr id="156" name="직사각형 155">
              <a:extLst>
                <a:ext uri="{FF2B5EF4-FFF2-40B4-BE49-F238E27FC236}">
                  <a16:creationId xmlns="" xmlns:a16="http://schemas.microsoft.com/office/drawing/2014/main" id="{F6ACED8D-8F98-4EF7-B6CB-2380C6BB79C2}"/>
                </a:ext>
              </a:extLst>
            </p:cNvPr>
            <p:cNvSpPr/>
            <p:nvPr/>
          </p:nvSpPr>
          <p:spPr bwMode="auto">
            <a:xfrm>
              <a:off x="1808196" y="4329100"/>
              <a:ext cx="445441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b="1" spc="-150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0.2</a:t>
              </a:r>
              <a:endParaRPr kumimoji="1" lang="ko-KR" altLang="en-US" sz="1600" b="1" i="0" u="none" strike="noStrike" cap="none" spc="-150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57" name="그림 156">
              <a:extLst>
                <a:ext uri="{FF2B5EF4-FFF2-40B4-BE49-F238E27FC236}">
                  <a16:creationId xmlns="" xmlns:a16="http://schemas.microsoft.com/office/drawing/2014/main" id="{F8C42616-FE18-476A-AA3A-59A4D5F51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091158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158" name="그룹 157">
            <a:extLst>
              <a:ext uri="{FF2B5EF4-FFF2-40B4-BE49-F238E27FC236}">
                <a16:creationId xmlns="" xmlns:a16="http://schemas.microsoft.com/office/drawing/2014/main" id="{0E4128C9-5095-48B5-8BE6-367AFEB1BC5B}"/>
              </a:ext>
            </a:extLst>
          </p:cNvPr>
          <p:cNvGrpSpPr/>
          <p:nvPr/>
        </p:nvGrpSpPr>
        <p:grpSpPr>
          <a:xfrm>
            <a:off x="4348604" y="3601635"/>
            <a:ext cx="642962" cy="556221"/>
            <a:chOff x="1808196" y="4175320"/>
            <a:chExt cx="642962" cy="556221"/>
          </a:xfrm>
        </p:grpSpPr>
        <p:sp>
          <p:nvSpPr>
            <p:cNvPr id="159" name="직사각형 158">
              <a:extLst>
                <a:ext uri="{FF2B5EF4-FFF2-40B4-BE49-F238E27FC236}">
                  <a16:creationId xmlns="" xmlns:a16="http://schemas.microsoft.com/office/drawing/2014/main" id="{F6ACED8D-8F98-4EF7-B6CB-2380C6BB79C2}"/>
                </a:ext>
              </a:extLst>
            </p:cNvPr>
            <p:cNvSpPr/>
            <p:nvPr/>
          </p:nvSpPr>
          <p:spPr bwMode="auto">
            <a:xfrm>
              <a:off x="1808196" y="4329100"/>
              <a:ext cx="445441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b="1" spc="-150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0.7</a:t>
              </a:r>
              <a:endParaRPr kumimoji="1" lang="ko-KR" altLang="en-US" sz="1600" b="1" i="0" u="none" strike="noStrike" cap="none" spc="-150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60" name="그림 159">
              <a:extLst>
                <a:ext uri="{FF2B5EF4-FFF2-40B4-BE49-F238E27FC236}">
                  <a16:creationId xmlns="" xmlns:a16="http://schemas.microsoft.com/office/drawing/2014/main" id="{F8C42616-FE18-476A-AA3A-59A4D5F51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091158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162" name="그룹 161">
            <a:extLst>
              <a:ext uri="{FF2B5EF4-FFF2-40B4-BE49-F238E27FC236}">
                <a16:creationId xmlns="" xmlns:a16="http://schemas.microsoft.com/office/drawing/2014/main" id="{86F4D623-4AF7-43F1-ACEA-072A7FA7A65B}"/>
              </a:ext>
            </a:extLst>
          </p:cNvPr>
          <p:cNvGrpSpPr/>
          <p:nvPr/>
        </p:nvGrpSpPr>
        <p:grpSpPr>
          <a:xfrm>
            <a:off x="2615956" y="2874413"/>
            <a:ext cx="469790" cy="666934"/>
            <a:chOff x="1001562" y="4470212"/>
            <a:chExt cx="516769" cy="806989"/>
          </a:xfrm>
        </p:grpSpPr>
        <p:sp>
          <p:nvSpPr>
            <p:cNvPr id="167" name="직사각형 166">
              <a:extLst>
                <a:ext uri="{FF2B5EF4-FFF2-40B4-BE49-F238E27FC236}">
                  <a16:creationId xmlns="" xmlns:a16="http://schemas.microsoft.com/office/drawing/2014/main" id="{8D7A77C8-CAC7-4F22-9D83-F946AD3D5B62}"/>
                </a:ext>
              </a:extLst>
            </p:cNvPr>
            <p:cNvSpPr/>
            <p:nvPr/>
          </p:nvSpPr>
          <p:spPr bwMode="auto">
            <a:xfrm>
              <a:off x="1001562" y="4474278"/>
              <a:ext cx="516769" cy="7909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6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="" xmlns:a16="http://schemas.microsoft.com/office/drawing/2014/main" id="{D3BF1750-9CCB-47BD-A077-352F5E3DF5F3}"/>
                </a:ext>
              </a:extLst>
            </p:cNvPr>
            <p:cNvSpPr txBox="1"/>
            <p:nvPr/>
          </p:nvSpPr>
          <p:spPr>
            <a:xfrm>
              <a:off x="1019628" y="4867551"/>
              <a:ext cx="487541" cy="40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="" xmlns:a16="http://schemas.microsoft.com/office/drawing/2014/main" id="{754EA4BD-C27C-4E62-9F39-FABB1FAA9B63}"/>
                </a:ext>
              </a:extLst>
            </p:cNvPr>
            <p:cNvSpPr txBox="1"/>
            <p:nvPr/>
          </p:nvSpPr>
          <p:spPr>
            <a:xfrm>
              <a:off x="1041788" y="4470212"/>
              <a:ext cx="443219" cy="40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66" name="직선 연결선 165">
              <a:extLst>
                <a:ext uri="{FF2B5EF4-FFF2-40B4-BE49-F238E27FC236}">
                  <a16:creationId xmlns="" xmlns:a16="http://schemas.microsoft.com/office/drawing/2014/main" id="{0ABFD174-A856-4E8C-B4BC-0E98E490FFA0}"/>
                </a:ext>
              </a:extLst>
            </p:cNvPr>
            <p:cNvCxnSpPr/>
            <p:nvPr/>
          </p:nvCxnSpPr>
          <p:spPr bwMode="auto">
            <a:xfrm>
              <a:off x="1047643" y="4862120"/>
              <a:ext cx="431779" cy="0"/>
            </a:xfrm>
            <a:prstGeom prst="line">
              <a:avLst/>
            </a:prstGeom>
            <a:ln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9" name="그룹 168">
            <a:extLst>
              <a:ext uri="{FF2B5EF4-FFF2-40B4-BE49-F238E27FC236}">
                <a16:creationId xmlns="" xmlns:a16="http://schemas.microsoft.com/office/drawing/2014/main" id="{86F4D623-4AF7-43F1-ACEA-072A7FA7A65B}"/>
              </a:ext>
            </a:extLst>
          </p:cNvPr>
          <p:cNvGrpSpPr/>
          <p:nvPr/>
        </p:nvGrpSpPr>
        <p:grpSpPr>
          <a:xfrm>
            <a:off x="5506253" y="2864498"/>
            <a:ext cx="469790" cy="666934"/>
            <a:chOff x="1001562" y="4470212"/>
            <a:chExt cx="516769" cy="806989"/>
          </a:xfrm>
        </p:grpSpPr>
        <p:sp>
          <p:nvSpPr>
            <p:cNvPr id="174" name="직사각형 173">
              <a:extLst>
                <a:ext uri="{FF2B5EF4-FFF2-40B4-BE49-F238E27FC236}">
                  <a16:creationId xmlns="" xmlns:a16="http://schemas.microsoft.com/office/drawing/2014/main" id="{8D7A77C8-CAC7-4F22-9D83-F946AD3D5B62}"/>
                </a:ext>
              </a:extLst>
            </p:cNvPr>
            <p:cNvSpPr/>
            <p:nvPr/>
          </p:nvSpPr>
          <p:spPr bwMode="auto">
            <a:xfrm>
              <a:off x="1001562" y="4474278"/>
              <a:ext cx="516769" cy="7909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6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="" xmlns:a16="http://schemas.microsoft.com/office/drawing/2014/main" id="{D3BF1750-9CCB-47BD-A077-352F5E3DF5F3}"/>
                </a:ext>
              </a:extLst>
            </p:cNvPr>
            <p:cNvSpPr txBox="1"/>
            <p:nvPr/>
          </p:nvSpPr>
          <p:spPr>
            <a:xfrm>
              <a:off x="1019628" y="4867551"/>
              <a:ext cx="487541" cy="40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="" xmlns:a16="http://schemas.microsoft.com/office/drawing/2014/main" id="{754EA4BD-C27C-4E62-9F39-FABB1FAA9B63}"/>
                </a:ext>
              </a:extLst>
            </p:cNvPr>
            <p:cNvSpPr txBox="1"/>
            <p:nvPr/>
          </p:nvSpPr>
          <p:spPr>
            <a:xfrm>
              <a:off x="1041788" y="4470212"/>
              <a:ext cx="443219" cy="40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73" name="직선 연결선 172">
              <a:extLst>
                <a:ext uri="{FF2B5EF4-FFF2-40B4-BE49-F238E27FC236}">
                  <a16:creationId xmlns="" xmlns:a16="http://schemas.microsoft.com/office/drawing/2014/main" id="{0ABFD174-A856-4E8C-B4BC-0E98E490FFA0}"/>
                </a:ext>
              </a:extLst>
            </p:cNvPr>
            <p:cNvCxnSpPr/>
            <p:nvPr/>
          </p:nvCxnSpPr>
          <p:spPr bwMode="auto">
            <a:xfrm>
              <a:off x="1047643" y="4862120"/>
              <a:ext cx="431779" cy="0"/>
            </a:xfrm>
            <a:prstGeom prst="line">
              <a:avLst/>
            </a:prstGeom>
            <a:ln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안에 알맞은 분수 또는 소수를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" name="Picture 6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8">
            <a:extLst>
              <a:ext uri="{FF2B5EF4-FFF2-40B4-BE49-F238E27FC236}">
                <a16:creationId xmlns="" xmlns:a16="http://schemas.microsoft.com/office/drawing/2014/main" id="{0BB3E06D-BBD3-448E-AD02-1C0D302C8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9" name="순서도: 대체 처리 58">
            <a:extLst>
              <a:ext uri="{FF2B5EF4-FFF2-40B4-BE49-F238E27FC236}">
                <a16:creationId xmlns="" xmlns:a16="http://schemas.microsoft.com/office/drawing/2014/main" id="{0F83E5D6-1397-4EC9-90D6-3213708932D5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89E5C4F3-27B2-46B1-8647-3748CAC22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pic>
        <p:nvPicPr>
          <p:cNvPr id="90" name="Picture 12">
            <a:extLst>
              <a:ext uri="{FF2B5EF4-FFF2-40B4-BE49-F238E27FC236}">
                <a16:creationId xmlns="" xmlns:a16="http://schemas.microsoft.com/office/drawing/2014/main" id="{ED9321AB-81BF-4256-9AC0-3016DC950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8" name="Picture 1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10" y="165533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1" name="TextBox 120">
            <a:extLst>
              <a:ext uri="{FF2B5EF4-FFF2-40B4-BE49-F238E27FC236}">
                <a16:creationId xmlns="" xmlns:a16="http://schemas.microsoft.com/office/drawing/2014/main" id="{014DDAF0-B269-4324-894B-68D5F845114C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76" name="그룹 175"/>
          <p:cNvGrpSpPr/>
          <p:nvPr/>
        </p:nvGrpSpPr>
        <p:grpSpPr>
          <a:xfrm>
            <a:off x="175934" y="3206569"/>
            <a:ext cx="6667165" cy="2058635"/>
            <a:chOff x="175934" y="3206569"/>
            <a:chExt cx="6667165" cy="2058635"/>
          </a:xfrm>
        </p:grpSpPr>
        <p:grpSp>
          <p:nvGrpSpPr>
            <p:cNvPr id="177" name="그룹 176">
              <a:extLst>
                <a:ext uri="{FF2B5EF4-FFF2-40B4-BE49-F238E27FC236}">
                  <a16:creationId xmlns="" xmlns:a16="http://schemas.microsoft.com/office/drawing/2014/main" id="{E4AC3F01-1180-43F7-B626-0A35E1B5C833}"/>
                </a:ext>
              </a:extLst>
            </p:cNvPr>
            <p:cNvGrpSpPr/>
            <p:nvPr/>
          </p:nvGrpSpPr>
          <p:grpSpPr>
            <a:xfrm>
              <a:off x="175934" y="3206569"/>
              <a:ext cx="6667165" cy="2058635"/>
              <a:chOff x="179512" y="3304680"/>
              <a:chExt cx="6667165" cy="1968610"/>
            </a:xfrm>
          </p:grpSpPr>
          <p:sp>
            <p:nvSpPr>
              <p:cNvPr id="183" name="직각 삼각형 182">
                <a:extLst>
                  <a:ext uri="{FF2B5EF4-FFF2-40B4-BE49-F238E27FC236}">
                    <a16:creationId xmlns="" xmlns:a16="http://schemas.microsoft.com/office/drawing/2014/main" id="{2D3BE636-0CFE-4D45-8B17-17EA2658E46B}"/>
                  </a:ext>
                </a:extLst>
              </p:cNvPr>
              <p:cNvSpPr/>
              <p:nvPr/>
            </p:nvSpPr>
            <p:spPr>
              <a:xfrm flipH="1" flipV="1">
                <a:off x="5261885" y="5085183"/>
                <a:ext cx="195359" cy="188107"/>
              </a:xfrm>
              <a:prstGeom prst="rtTriangle">
                <a:avLst/>
              </a:prstGeom>
              <a:solidFill>
                <a:schemeClr val="accent4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84" name="직사각형 183">
                <a:extLst>
                  <a:ext uri="{FF2B5EF4-FFF2-40B4-BE49-F238E27FC236}">
                    <a16:creationId xmlns="" xmlns:a16="http://schemas.microsoft.com/office/drawing/2014/main" id="{F02ECF51-2999-4F32-92FA-E0EA303EC009}"/>
                  </a:ext>
                </a:extLst>
              </p:cNvPr>
              <p:cNvSpPr/>
              <p:nvPr/>
            </p:nvSpPr>
            <p:spPr>
              <a:xfrm>
                <a:off x="179512" y="3669069"/>
                <a:ext cx="6667165" cy="141611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185" name="Picture 2">
                <a:extLst>
                  <a:ext uri="{FF2B5EF4-FFF2-40B4-BE49-F238E27FC236}">
                    <a16:creationId xmlns="" xmlns:a16="http://schemas.microsoft.com/office/drawing/2014/main" id="{40C6E868-8193-4B0F-BD70-F67EDF93CF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822" y="3304680"/>
                <a:ext cx="981075" cy="3619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78" name="TextBox 43">
              <a:extLst>
                <a:ext uri="{FF2B5EF4-FFF2-40B4-BE49-F238E27FC236}">
                  <a16:creationId xmlns="" xmlns:a16="http://schemas.microsoft.com/office/drawing/2014/main" id="{C268AB1D-09F2-4466-AABF-8B8CCF83BDFA}"/>
                </a:ext>
              </a:extLst>
            </p:cNvPr>
            <p:cNvSpPr txBox="1"/>
            <p:nvPr/>
          </p:nvSpPr>
          <p:spPr>
            <a:xfrm>
              <a:off x="179512" y="3733102"/>
              <a:ext cx="6663587" cy="12618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lnSpc>
                  <a:spcPct val="200000"/>
                </a:lnSpc>
              </a:pP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분수    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,    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 ,     , 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…,    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를 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0.1, 0.2, 0.3, …, 0.9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라 쓰고 영 점 일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영 점 이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영 점 삼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, …, 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영 점 구라고 읽습니다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직사각형 178">
                  <a:extLst>
                    <a:ext uri="{FF2B5EF4-FFF2-40B4-BE49-F238E27FC236}">
                      <a16:creationId xmlns="" xmlns:a16="http://schemas.microsoft.com/office/drawing/2014/main" id="{D1173F8B-932A-43BE-93D2-6CD7CE238724}"/>
                    </a:ext>
                  </a:extLst>
                </p:cNvPr>
                <p:cNvSpPr/>
                <p:nvPr/>
              </p:nvSpPr>
              <p:spPr bwMode="auto">
                <a:xfrm>
                  <a:off x="754202" y="3769405"/>
                  <a:ext cx="505430" cy="595699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179" name="직사각형 178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D1173F8B-932A-43BE-93D2-6CD7CE2387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54202" y="3769405"/>
                  <a:ext cx="505430" cy="5956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직사각형 179">
                  <a:extLst>
                    <a:ext uri="{FF2B5EF4-FFF2-40B4-BE49-F238E27FC236}">
                      <a16:creationId xmlns="" xmlns:a16="http://schemas.microsoft.com/office/drawing/2014/main" id="{D1173F8B-932A-43BE-93D2-6CD7CE238724}"/>
                    </a:ext>
                  </a:extLst>
                </p:cNvPr>
                <p:cNvSpPr/>
                <p:nvPr/>
              </p:nvSpPr>
              <p:spPr bwMode="auto">
                <a:xfrm>
                  <a:off x="1258258" y="3769405"/>
                  <a:ext cx="505430" cy="595699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ko-KR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180" name="직사각형 179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D1173F8B-932A-43BE-93D2-6CD7CE2387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58258" y="3769405"/>
                  <a:ext cx="505430" cy="5956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직사각형 180">
                  <a:extLst>
                    <a:ext uri="{FF2B5EF4-FFF2-40B4-BE49-F238E27FC236}">
                      <a16:creationId xmlns="" xmlns:a16="http://schemas.microsoft.com/office/drawing/2014/main" id="{D1173F8B-932A-43BE-93D2-6CD7CE238724}"/>
                    </a:ext>
                  </a:extLst>
                </p:cNvPr>
                <p:cNvSpPr/>
                <p:nvPr/>
              </p:nvSpPr>
              <p:spPr bwMode="auto">
                <a:xfrm>
                  <a:off x="1762314" y="3769405"/>
                  <a:ext cx="505430" cy="595699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ko-KR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181" name="직사각형 180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D1173F8B-932A-43BE-93D2-6CD7CE2387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62314" y="3769405"/>
                  <a:ext cx="505430" cy="5956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직사각형 181">
                  <a:extLst>
                    <a:ext uri="{FF2B5EF4-FFF2-40B4-BE49-F238E27FC236}">
                      <a16:creationId xmlns="" xmlns:a16="http://schemas.microsoft.com/office/drawing/2014/main" id="{D1173F8B-932A-43BE-93D2-6CD7CE238724}"/>
                    </a:ext>
                  </a:extLst>
                </p:cNvPr>
                <p:cNvSpPr/>
                <p:nvPr/>
              </p:nvSpPr>
              <p:spPr bwMode="auto">
                <a:xfrm>
                  <a:off x="2519772" y="3769405"/>
                  <a:ext cx="505430" cy="595699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9</m:t>
                            </m:r>
                          </m:num>
                          <m:den>
                            <m:r>
                              <a:rPr lang="en-US" altLang="ko-KR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182" name="직사각형 181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D1173F8B-932A-43BE-93D2-6CD7CE2387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19772" y="3769405"/>
                  <a:ext cx="505430" cy="5956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11543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순서도: 대체 처리 7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타원 51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4" name="TextBox 8">
            <a:extLst>
              <a:ext uri="{FF2B5EF4-FFF2-40B4-BE49-F238E27FC236}">
                <a16:creationId xmlns="" xmlns:a16="http://schemas.microsoft.com/office/drawing/2014/main" id="{6AFC5327-AAEA-4547-88BD-E65E8D44A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6567E3B3-D601-487A-902C-6E9A3D5F0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11679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3" name="TextBox 43">
            <a:extLst>
              <a:ext uri="{FF2B5EF4-FFF2-40B4-BE49-F238E27FC236}">
                <a16:creationId xmlns="" xmlns:a16="http://schemas.microsoft.com/office/drawing/2014/main" id="{045158EC-811A-4F6F-980D-2A1D13EC9C83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설명하는 소수를 쓰고 읽어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순서도: 대체 처리 58">
            <a:extLst>
              <a:ext uri="{FF2B5EF4-FFF2-40B4-BE49-F238E27FC236}">
                <a16:creationId xmlns="" xmlns:a16="http://schemas.microsoft.com/office/drawing/2014/main" id="{3610602F-4716-4F49-AEFE-0C6212E411F2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27FF614E-DBAA-40AE-8EB6-ADE618F00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CEAF0D58-A40F-4F77-91EF-5CB998D75A83}"/>
              </a:ext>
            </a:extLst>
          </p:cNvPr>
          <p:cNvSpPr txBox="1"/>
          <p:nvPr/>
        </p:nvSpPr>
        <p:spPr>
          <a:xfrm>
            <a:off x="7018371" y="1092168"/>
            <a:ext cx="2125629" cy="2285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수직선과 숫자의 위치 맞추기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네모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클릭 시 미니 팝업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버튼은 다른 색의 풀이 확인 버튼으로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94" name="Picture 6">
            <a:extLst>
              <a:ext uri="{FF2B5EF4-FFF2-40B4-BE49-F238E27FC236}">
                <a16:creationId xmlns="" xmlns:a16="http://schemas.microsoft.com/office/drawing/2014/main" id="{C10480F5-B371-4516-88E6-86F974810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12">
            <a:extLst>
              <a:ext uri="{FF2B5EF4-FFF2-40B4-BE49-F238E27FC236}">
                <a16:creationId xmlns="" xmlns:a16="http://schemas.microsoft.com/office/drawing/2014/main" id="{ED9321AB-81BF-4256-9AC0-3016DC950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타원 97">
            <a:extLst>
              <a:ext uri="{FF2B5EF4-FFF2-40B4-BE49-F238E27FC236}">
                <a16:creationId xmlns="" xmlns:a16="http://schemas.microsoft.com/office/drawing/2014/main" id="{F73F00C6-256B-4FEB-9F0D-30E5BD1FC205}"/>
              </a:ext>
            </a:extLst>
          </p:cNvPr>
          <p:cNvSpPr/>
          <p:nvPr/>
        </p:nvSpPr>
        <p:spPr>
          <a:xfrm>
            <a:off x="4675759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="" xmlns:a16="http://schemas.microsoft.com/office/drawing/2014/main" id="{C09D4DFA-F9D3-4E5F-9CCC-837803CA0DAE}"/>
              </a:ext>
            </a:extLst>
          </p:cNvPr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883603" y="2348880"/>
            <a:ext cx="3279437" cy="118813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0.1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수입니다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분수로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바꾸면      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직사각형 71">
                <a:extLst>
                  <a:ext uri="{FF2B5EF4-FFF2-40B4-BE49-F238E27FC236}">
                    <a16:creationId xmlns="" xmlns:a16="http://schemas.microsoft.com/office/drawing/2014/main" id="{F8158E13-8364-467A-A5EB-809AA6B8CDA3}"/>
                  </a:ext>
                </a:extLst>
              </p:cNvPr>
              <p:cNvSpPr/>
              <p:nvPr/>
            </p:nvSpPr>
            <p:spPr bwMode="auto">
              <a:xfrm>
                <a:off x="3708402" y="2888940"/>
                <a:ext cx="611570" cy="49231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9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9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3</m:t>
                          </m:r>
                        </m:num>
                        <m:den>
                          <m:r>
                            <a:rPr lang="en-US" altLang="ko-KR" sz="19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ko-KR" altLang="en-US" sz="19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>
          <p:sp>
            <p:nvSpPr>
              <p:cNvPr id="72" name="직사각형 7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8158E13-8364-467A-A5EB-809AA6B8CD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08402" y="2888940"/>
                <a:ext cx="611570" cy="492314"/>
              </a:xfrm>
              <a:prstGeom prst="rect">
                <a:avLst/>
              </a:prstGeom>
              <a:blipFill rotWithShape="1">
                <a:blip r:embed="rId6"/>
                <a:stretch>
                  <a:fillRect b="-4938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그룹 78">
            <a:extLst>
              <a:ext uri="{FF2B5EF4-FFF2-40B4-BE49-F238E27FC236}">
                <a16:creationId xmlns="" xmlns:a16="http://schemas.microsoft.com/office/drawing/2014/main" id="{0E4128C9-5095-48B5-8BE6-367AFEB1BC5B}"/>
              </a:ext>
            </a:extLst>
          </p:cNvPr>
          <p:cNvGrpSpPr/>
          <p:nvPr/>
        </p:nvGrpSpPr>
        <p:grpSpPr>
          <a:xfrm>
            <a:off x="3476119" y="3609020"/>
            <a:ext cx="1216189" cy="556221"/>
            <a:chOff x="1808196" y="4175320"/>
            <a:chExt cx="1216189" cy="556221"/>
          </a:xfrm>
        </p:grpSpPr>
        <p:sp>
          <p:nvSpPr>
            <p:cNvPr id="80" name="직사각형 79">
              <a:extLst>
                <a:ext uri="{FF2B5EF4-FFF2-40B4-BE49-F238E27FC236}">
                  <a16:creationId xmlns="" xmlns:a16="http://schemas.microsoft.com/office/drawing/2014/main" id="{F6ACED8D-8F98-4EF7-B6CB-2380C6BB79C2}"/>
                </a:ext>
              </a:extLst>
            </p:cNvPr>
            <p:cNvSpPr/>
            <p:nvPr/>
          </p:nvSpPr>
          <p:spPr bwMode="auto">
            <a:xfrm>
              <a:off x="1808196" y="4329100"/>
              <a:ext cx="1050327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0.3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2" name="그림 121">
              <a:extLst>
                <a:ext uri="{FF2B5EF4-FFF2-40B4-BE49-F238E27FC236}">
                  <a16:creationId xmlns="" xmlns:a16="http://schemas.microsoft.com/office/drawing/2014/main" id="{F8C42616-FE18-476A-AA3A-59A4D5F51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64385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124" name="그룹 123">
            <a:extLst>
              <a:ext uri="{FF2B5EF4-FFF2-40B4-BE49-F238E27FC236}">
                <a16:creationId xmlns="" xmlns:a16="http://schemas.microsoft.com/office/drawing/2014/main" id="{0E4128C9-5095-48B5-8BE6-367AFEB1BC5B}"/>
              </a:ext>
            </a:extLst>
          </p:cNvPr>
          <p:cNvGrpSpPr/>
          <p:nvPr/>
        </p:nvGrpSpPr>
        <p:grpSpPr>
          <a:xfrm>
            <a:off x="3476119" y="4113076"/>
            <a:ext cx="1235595" cy="556221"/>
            <a:chOff x="1505753" y="4175320"/>
            <a:chExt cx="1235595" cy="556221"/>
          </a:xfrm>
        </p:grpSpPr>
        <p:sp>
          <p:nvSpPr>
            <p:cNvPr id="125" name="직사각형 124">
              <a:extLst>
                <a:ext uri="{FF2B5EF4-FFF2-40B4-BE49-F238E27FC236}">
                  <a16:creationId xmlns="" xmlns:a16="http://schemas.microsoft.com/office/drawing/2014/main" id="{F6ACED8D-8F98-4EF7-B6CB-2380C6BB79C2}"/>
                </a:ext>
              </a:extLst>
            </p:cNvPr>
            <p:cNvSpPr/>
            <p:nvPr/>
          </p:nvSpPr>
          <p:spPr bwMode="auto">
            <a:xfrm>
              <a:off x="1505753" y="4329100"/>
              <a:ext cx="1050327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영 점 삼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6" name="그림 125">
              <a:extLst>
                <a:ext uri="{FF2B5EF4-FFF2-40B4-BE49-F238E27FC236}">
                  <a16:creationId xmlns="" xmlns:a16="http://schemas.microsoft.com/office/drawing/2014/main" id="{F8C42616-FE18-476A-AA3A-59A4D5F51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81348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56" name="그룹 55"/>
          <p:cNvGrpSpPr/>
          <p:nvPr/>
        </p:nvGrpSpPr>
        <p:grpSpPr>
          <a:xfrm>
            <a:off x="2555776" y="3736019"/>
            <a:ext cx="838699" cy="416051"/>
            <a:chOff x="2536046" y="296571"/>
            <a:chExt cx="838701" cy="416052"/>
          </a:xfrm>
        </p:grpSpPr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6046" y="296571"/>
              <a:ext cx="676862" cy="416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8" name="TextBox 53"/>
            <p:cNvSpPr txBox="1"/>
            <p:nvPr/>
          </p:nvSpPr>
          <p:spPr>
            <a:xfrm>
              <a:off x="2553927" y="323635"/>
              <a:ext cx="82082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쓰</a:t>
              </a:r>
              <a:r>
                <a:rPr lang="ko-KR" altLang="en-US" sz="18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기</a:t>
              </a:r>
              <a:endParaRPr lang="ko-KR" altLang="en-US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2555776" y="4266856"/>
            <a:ext cx="827874" cy="413473"/>
            <a:chOff x="2559674" y="854955"/>
            <a:chExt cx="827876" cy="413474"/>
          </a:xfrm>
        </p:grpSpPr>
        <p:pic>
          <p:nvPicPr>
            <p:cNvPr id="62" name="Picture 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674" y="854955"/>
              <a:ext cx="680644" cy="4134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3" name="TextBox 53"/>
            <p:cNvSpPr txBox="1"/>
            <p:nvPr/>
          </p:nvSpPr>
          <p:spPr>
            <a:xfrm>
              <a:off x="2566730" y="873902"/>
              <a:ext cx="82082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</a:p>
          </p:txBody>
        </p:sp>
      </p:grpSp>
      <p:sp>
        <p:nvSpPr>
          <p:cNvPr id="78" name="타원 77">
            <a:extLst>
              <a:ext uri="{FF2B5EF4-FFF2-40B4-BE49-F238E27FC236}">
                <a16:creationId xmlns="" xmlns:a16="http://schemas.microsoft.com/office/drawing/2014/main" id="{C440D648-421C-4F39-851E-BE16E495729E}"/>
              </a:ext>
            </a:extLst>
          </p:cNvPr>
          <p:cNvSpPr/>
          <p:nvPr/>
        </p:nvSpPr>
        <p:spPr>
          <a:xfrm>
            <a:off x="1757968" y="22361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1500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순서도: 대체 처리 7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4" name="TextBox 8">
            <a:extLst>
              <a:ext uri="{FF2B5EF4-FFF2-40B4-BE49-F238E27FC236}">
                <a16:creationId xmlns="" xmlns:a16="http://schemas.microsoft.com/office/drawing/2014/main" id="{6AFC5327-AAEA-4547-88BD-E65E8D44A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6567E3B3-D601-487A-902C-6E9A3D5F0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11679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3" name="TextBox 43">
            <a:extLst>
              <a:ext uri="{FF2B5EF4-FFF2-40B4-BE49-F238E27FC236}">
                <a16:creationId xmlns="" xmlns:a16="http://schemas.microsoft.com/office/drawing/2014/main" id="{045158EC-811A-4F6F-980D-2A1D13EC9C83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설명하는 소수를 쓰고 읽어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순서도: 대체 처리 58">
            <a:extLst>
              <a:ext uri="{FF2B5EF4-FFF2-40B4-BE49-F238E27FC236}">
                <a16:creationId xmlns="" xmlns:a16="http://schemas.microsoft.com/office/drawing/2014/main" id="{3610602F-4716-4F49-AEFE-0C6212E411F2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27FF614E-DBAA-40AE-8EB6-ADE618F00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pic>
        <p:nvPicPr>
          <p:cNvPr id="94" name="Picture 6">
            <a:extLst>
              <a:ext uri="{FF2B5EF4-FFF2-40B4-BE49-F238E27FC236}">
                <a16:creationId xmlns="" xmlns:a16="http://schemas.microsoft.com/office/drawing/2014/main" id="{C10480F5-B371-4516-88E6-86F974810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12">
            <a:extLst>
              <a:ext uri="{FF2B5EF4-FFF2-40B4-BE49-F238E27FC236}">
                <a16:creationId xmlns="" xmlns:a16="http://schemas.microsoft.com/office/drawing/2014/main" id="{ED9321AB-81BF-4256-9AC0-3016DC950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="" xmlns:a16="http://schemas.microsoft.com/office/drawing/2014/main" id="{0E4128C9-5095-48B5-8BE6-367AFEB1BC5B}"/>
              </a:ext>
            </a:extLst>
          </p:cNvPr>
          <p:cNvGrpSpPr/>
          <p:nvPr/>
        </p:nvGrpSpPr>
        <p:grpSpPr>
          <a:xfrm>
            <a:off x="3476119" y="3609020"/>
            <a:ext cx="1216189" cy="556221"/>
            <a:chOff x="1808196" y="4175320"/>
            <a:chExt cx="1216189" cy="556221"/>
          </a:xfrm>
        </p:grpSpPr>
        <p:sp>
          <p:nvSpPr>
            <p:cNvPr id="80" name="직사각형 79">
              <a:extLst>
                <a:ext uri="{FF2B5EF4-FFF2-40B4-BE49-F238E27FC236}">
                  <a16:creationId xmlns="" xmlns:a16="http://schemas.microsoft.com/office/drawing/2014/main" id="{F6ACED8D-8F98-4EF7-B6CB-2380C6BB79C2}"/>
                </a:ext>
              </a:extLst>
            </p:cNvPr>
            <p:cNvSpPr/>
            <p:nvPr/>
          </p:nvSpPr>
          <p:spPr bwMode="auto">
            <a:xfrm>
              <a:off x="1808196" y="4329100"/>
              <a:ext cx="1050327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0.3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2" name="그림 121">
              <a:extLst>
                <a:ext uri="{FF2B5EF4-FFF2-40B4-BE49-F238E27FC236}">
                  <a16:creationId xmlns="" xmlns:a16="http://schemas.microsoft.com/office/drawing/2014/main" id="{F8C42616-FE18-476A-AA3A-59A4D5F51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64385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124" name="그룹 123">
            <a:extLst>
              <a:ext uri="{FF2B5EF4-FFF2-40B4-BE49-F238E27FC236}">
                <a16:creationId xmlns="" xmlns:a16="http://schemas.microsoft.com/office/drawing/2014/main" id="{0E4128C9-5095-48B5-8BE6-367AFEB1BC5B}"/>
              </a:ext>
            </a:extLst>
          </p:cNvPr>
          <p:cNvGrpSpPr/>
          <p:nvPr/>
        </p:nvGrpSpPr>
        <p:grpSpPr>
          <a:xfrm>
            <a:off x="3476119" y="4113076"/>
            <a:ext cx="1235595" cy="556221"/>
            <a:chOff x="1505753" y="4175320"/>
            <a:chExt cx="1235595" cy="556221"/>
          </a:xfrm>
        </p:grpSpPr>
        <p:sp>
          <p:nvSpPr>
            <p:cNvPr id="125" name="직사각형 124">
              <a:extLst>
                <a:ext uri="{FF2B5EF4-FFF2-40B4-BE49-F238E27FC236}">
                  <a16:creationId xmlns="" xmlns:a16="http://schemas.microsoft.com/office/drawing/2014/main" id="{F6ACED8D-8F98-4EF7-B6CB-2380C6BB79C2}"/>
                </a:ext>
              </a:extLst>
            </p:cNvPr>
            <p:cNvSpPr/>
            <p:nvPr/>
          </p:nvSpPr>
          <p:spPr bwMode="auto">
            <a:xfrm>
              <a:off x="1505753" y="4329100"/>
              <a:ext cx="1050327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영 점 삼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6" name="그림 125">
              <a:extLst>
                <a:ext uri="{FF2B5EF4-FFF2-40B4-BE49-F238E27FC236}">
                  <a16:creationId xmlns="" xmlns:a16="http://schemas.microsoft.com/office/drawing/2014/main" id="{F8C42616-FE18-476A-AA3A-59A4D5F51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81348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56" name="그룹 55"/>
          <p:cNvGrpSpPr/>
          <p:nvPr/>
        </p:nvGrpSpPr>
        <p:grpSpPr>
          <a:xfrm>
            <a:off x="2555776" y="3736019"/>
            <a:ext cx="838699" cy="416051"/>
            <a:chOff x="2536046" y="296571"/>
            <a:chExt cx="838701" cy="416052"/>
          </a:xfrm>
        </p:grpSpPr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6046" y="296571"/>
              <a:ext cx="676862" cy="416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8" name="TextBox 53"/>
            <p:cNvSpPr txBox="1"/>
            <p:nvPr/>
          </p:nvSpPr>
          <p:spPr>
            <a:xfrm>
              <a:off x="2553927" y="323635"/>
              <a:ext cx="82082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쓰</a:t>
              </a:r>
              <a:r>
                <a:rPr lang="ko-KR" altLang="en-US" sz="18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기</a:t>
              </a:r>
              <a:endParaRPr lang="ko-KR" altLang="en-US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2555776" y="4266856"/>
            <a:ext cx="827874" cy="413473"/>
            <a:chOff x="2559674" y="854955"/>
            <a:chExt cx="827876" cy="413474"/>
          </a:xfrm>
        </p:grpSpPr>
        <p:pic>
          <p:nvPicPr>
            <p:cNvPr id="62" name="Picture 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674" y="854955"/>
              <a:ext cx="680644" cy="4134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3" name="TextBox 53"/>
            <p:cNvSpPr txBox="1"/>
            <p:nvPr/>
          </p:nvSpPr>
          <p:spPr>
            <a:xfrm>
              <a:off x="2566730" y="873902"/>
              <a:ext cx="82082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175934" y="3206569"/>
            <a:ext cx="6667165" cy="2058635"/>
            <a:chOff x="175934" y="3206569"/>
            <a:chExt cx="6667165" cy="2058635"/>
          </a:xfrm>
        </p:grpSpPr>
        <p:grpSp>
          <p:nvGrpSpPr>
            <p:cNvPr id="50" name="그룹 49">
              <a:extLst>
                <a:ext uri="{FF2B5EF4-FFF2-40B4-BE49-F238E27FC236}">
                  <a16:creationId xmlns="" xmlns:a16="http://schemas.microsoft.com/office/drawing/2014/main" id="{E4AC3F01-1180-43F7-B626-0A35E1B5C833}"/>
                </a:ext>
              </a:extLst>
            </p:cNvPr>
            <p:cNvGrpSpPr/>
            <p:nvPr/>
          </p:nvGrpSpPr>
          <p:grpSpPr>
            <a:xfrm>
              <a:off x="175934" y="3206569"/>
              <a:ext cx="6667165" cy="2058635"/>
              <a:chOff x="179512" y="3304680"/>
              <a:chExt cx="6667165" cy="1968610"/>
            </a:xfrm>
          </p:grpSpPr>
          <p:sp>
            <p:nvSpPr>
              <p:cNvPr id="68" name="직각 삼각형 67">
                <a:extLst>
                  <a:ext uri="{FF2B5EF4-FFF2-40B4-BE49-F238E27FC236}">
                    <a16:creationId xmlns="" xmlns:a16="http://schemas.microsoft.com/office/drawing/2014/main" id="{2D3BE636-0CFE-4D45-8B17-17EA2658E46B}"/>
                  </a:ext>
                </a:extLst>
              </p:cNvPr>
              <p:cNvSpPr/>
              <p:nvPr/>
            </p:nvSpPr>
            <p:spPr>
              <a:xfrm flipH="1" flipV="1">
                <a:off x="5261885" y="5085183"/>
                <a:ext cx="195359" cy="188107"/>
              </a:xfrm>
              <a:prstGeom prst="rtTriangle">
                <a:avLst/>
              </a:prstGeom>
              <a:solidFill>
                <a:schemeClr val="accent4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="" xmlns:a16="http://schemas.microsoft.com/office/drawing/2014/main" id="{F02ECF51-2999-4F32-92FA-E0EA303EC009}"/>
                  </a:ext>
                </a:extLst>
              </p:cNvPr>
              <p:cNvSpPr/>
              <p:nvPr/>
            </p:nvSpPr>
            <p:spPr>
              <a:xfrm>
                <a:off x="179512" y="3669069"/>
                <a:ext cx="6667165" cy="141611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70" name="Picture 2">
                <a:extLst>
                  <a:ext uri="{FF2B5EF4-FFF2-40B4-BE49-F238E27FC236}">
                    <a16:creationId xmlns="" xmlns:a16="http://schemas.microsoft.com/office/drawing/2014/main" id="{40C6E868-8193-4B0F-BD70-F67EDF93CF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822" y="3304680"/>
                <a:ext cx="981075" cy="3619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51" name="TextBox 43">
              <a:extLst>
                <a:ext uri="{FF2B5EF4-FFF2-40B4-BE49-F238E27FC236}">
                  <a16:creationId xmlns="" xmlns:a16="http://schemas.microsoft.com/office/drawing/2014/main" id="{C268AB1D-09F2-4466-AABF-8B8CCF83BDFA}"/>
                </a:ext>
              </a:extLst>
            </p:cNvPr>
            <p:cNvSpPr txBox="1"/>
            <p:nvPr/>
          </p:nvSpPr>
          <p:spPr>
            <a:xfrm>
              <a:off x="179512" y="3733102"/>
              <a:ext cx="6663587" cy="12618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lnSpc>
                  <a:spcPct val="200000"/>
                </a:lnSpc>
              </a:pP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분수    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,    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 ,     , 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…,    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를 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0.1, 0.2, 0.3, …, 0.9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라 쓰고 영 점 일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영 점 이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영 점 삼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, …, 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영 점 구라고 읽습니다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직사각형 53">
                  <a:extLst>
                    <a:ext uri="{FF2B5EF4-FFF2-40B4-BE49-F238E27FC236}">
                      <a16:creationId xmlns="" xmlns:a16="http://schemas.microsoft.com/office/drawing/2014/main" id="{D1173F8B-932A-43BE-93D2-6CD7CE238724}"/>
                    </a:ext>
                  </a:extLst>
                </p:cNvPr>
                <p:cNvSpPr/>
                <p:nvPr/>
              </p:nvSpPr>
              <p:spPr bwMode="auto">
                <a:xfrm>
                  <a:off x="754202" y="3769405"/>
                  <a:ext cx="505430" cy="595699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54" name="직사각형 53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D1173F8B-932A-43BE-93D2-6CD7CE2387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54202" y="3769405"/>
                  <a:ext cx="505430" cy="5956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직사각형 54">
                  <a:extLst>
                    <a:ext uri="{FF2B5EF4-FFF2-40B4-BE49-F238E27FC236}">
                      <a16:creationId xmlns="" xmlns:a16="http://schemas.microsoft.com/office/drawing/2014/main" id="{D1173F8B-932A-43BE-93D2-6CD7CE238724}"/>
                    </a:ext>
                  </a:extLst>
                </p:cNvPr>
                <p:cNvSpPr/>
                <p:nvPr/>
              </p:nvSpPr>
              <p:spPr bwMode="auto">
                <a:xfrm>
                  <a:off x="1258258" y="3769405"/>
                  <a:ext cx="505430" cy="595699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ko-KR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55" name="직사각형 54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D1173F8B-932A-43BE-93D2-6CD7CE2387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58258" y="3769405"/>
                  <a:ext cx="505430" cy="5956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직사각형 65">
                  <a:extLst>
                    <a:ext uri="{FF2B5EF4-FFF2-40B4-BE49-F238E27FC236}">
                      <a16:creationId xmlns="" xmlns:a16="http://schemas.microsoft.com/office/drawing/2014/main" id="{D1173F8B-932A-43BE-93D2-6CD7CE238724}"/>
                    </a:ext>
                  </a:extLst>
                </p:cNvPr>
                <p:cNvSpPr/>
                <p:nvPr/>
              </p:nvSpPr>
              <p:spPr bwMode="auto">
                <a:xfrm>
                  <a:off x="1762314" y="3769405"/>
                  <a:ext cx="505430" cy="595699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ko-KR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66" name="직사각형 65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D1173F8B-932A-43BE-93D2-6CD7CE2387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62314" y="3769405"/>
                  <a:ext cx="505430" cy="595699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직사각형 66">
                  <a:extLst>
                    <a:ext uri="{FF2B5EF4-FFF2-40B4-BE49-F238E27FC236}">
                      <a16:creationId xmlns="" xmlns:a16="http://schemas.microsoft.com/office/drawing/2014/main" id="{D1173F8B-932A-43BE-93D2-6CD7CE238724}"/>
                    </a:ext>
                  </a:extLst>
                </p:cNvPr>
                <p:cNvSpPr/>
                <p:nvPr/>
              </p:nvSpPr>
              <p:spPr bwMode="auto">
                <a:xfrm>
                  <a:off x="2519772" y="3769405"/>
                  <a:ext cx="505430" cy="595699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9</m:t>
                            </m:r>
                          </m:num>
                          <m:den>
                            <m:r>
                              <a:rPr lang="en-US" altLang="ko-KR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67" name="직사각형 66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D1173F8B-932A-43BE-93D2-6CD7CE2387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19772" y="3769405"/>
                  <a:ext cx="505430" cy="595699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014DDAF0-B269-4324-894B-68D5F845114C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883603" y="2348880"/>
            <a:ext cx="3279437" cy="118813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0.1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수입니다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분수로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바꾸면      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직사각형 74">
                <a:extLst>
                  <a:ext uri="{FF2B5EF4-FFF2-40B4-BE49-F238E27FC236}">
                    <a16:creationId xmlns="" xmlns:a16="http://schemas.microsoft.com/office/drawing/2014/main" id="{F8158E13-8364-467A-A5EB-809AA6B8CDA3}"/>
                  </a:ext>
                </a:extLst>
              </p:cNvPr>
              <p:cNvSpPr/>
              <p:nvPr/>
            </p:nvSpPr>
            <p:spPr bwMode="auto">
              <a:xfrm>
                <a:off x="3708402" y="2888940"/>
                <a:ext cx="611570" cy="49231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9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9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3</m:t>
                          </m:r>
                        </m:num>
                        <m:den>
                          <m:r>
                            <a:rPr lang="en-US" altLang="ko-KR" sz="19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ko-KR" altLang="en-US" sz="19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>
          <p:sp>
            <p:nvSpPr>
              <p:cNvPr id="75" name="직사각형 7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8158E13-8364-467A-A5EB-809AA6B8CD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08402" y="2888940"/>
                <a:ext cx="611570" cy="492314"/>
              </a:xfrm>
              <a:prstGeom prst="rect">
                <a:avLst/>
              </a:prstGeom>
              <a:blipFill rotWithShape="1">
                <a:blip r:embed="rId15"/>
                <a:stretch>
                  <a:fillRect b="-4938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9987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3">
            <a:extLst>
              <a:ext uri="{FF2B5EF4-FFF2-40B4-BE49-F238E27FC236}">
                <a16:creationId xmlns="" xmlns:a16="http://schemas.microsoft.com/office/drawing/2014/main" id="{F18B3B4A-0AF4-40AF-832A-16715237E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036" y="2568155"/>
            <a:ext cx="152400" cy="14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https://cdata2.tsherpa.co.kr/tsherpa/MultiMedia/Flash/2020/curri/index.html?flashxmlnum=yuni4856&amp;classa=A8-C1-31-MM-MM-04-07-07-0-0-0-0&amp;classno=MM_31_04/suh_0301_06_0007/suh_0301_06_0007_401_1.html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연결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드래그해서 선 잇기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시 팝업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화면은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순서도: 대체 처리 36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6" name="TextBox 8">
            <a:extLst>
              <a:ext uri="{FF2B5EF4-FFF2-40B4-BE49-F238E27FC236}">
                <a16:creationId xmlns="" xmlns:a16="http://schemas.microsoft.com/office/drawing/2014/main" id="{1502E38B-88C3-41EE-868B-39E8DE06D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pic>
        <p:nvPicPr>
          <p:cNvPr id="65" name="Picture 6">
            <a:extLst>
              <a:ext uri="{FF2B5EF4-FFF2-40B4-BE49-F238E27FC236}">
                <a16:creationId xmlns="" xmlns:a16="http://schemas.microsoft.com/office/drawing/2014/main" id="{6FACFF94-781E-44E7-93CB-7C3D43E2E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2">
            <a:extLst>
              <a:ext uri="{FF2B5EF4-FFF2-40B4-BE49-F238E27FC236}">
                <a16:creationId xmlns="" xmlns:a16="http://schemas.microsoft.com/office/drawing/2014/main" id="{A71BFE8F-FF45-4A76-80A2-E71DA4BF0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>
            <a:extLst>
              <a:ext uri="{FF2B5EF4-FFF2-40B4-BE49-F238E27FC236}">
                <a16:creationId xmlns="" xmlns:a16="http://schemas.microsoft.com/office/drawing/2014/main" id="{E9B76699-4706-46C0-8D1A-C3394ACA2AFB}"/>
              </a:ext>
            </a:extLst>
          </p:cNvPr>
          <p:cNvSpPr/>
          <p:nvPr/>
        </p:nvSpPr>
        <p:spPr>
          <a:xfrm>
            <a:off x="4675759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="" xmlns:a16="http://schemas.microsoft.com/office/drawing/2014/main" id="{870E98B8-E605-4AB1-B960-D7C843E3B7F7}"/>
              </a:ext>
            </a:extLst>
          </p:cNvPr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순서도: 대체 처리 59">
            <a:extLst>
              <a:ext uri="{FF2B5EF4-FFF2-40B4-BE49-F238E27FC236}">
                <a16:creationId xmlns="" xmlns:a16="http://schemas.microsoft.com/office/drawing/2014/main" id="{97C1DEFF-307B-4EFC-93AA-831F603F5D06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BE9E2911-480D-48C9-9227-B10A3A417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1" name="TextBox 43">
            <a:extLst>
              <a:ext uri="{FF2B5EF4-FFF2-40B4-BE49-F238E27FC236}">
                <a16:creationId xmlns="" xmlns:a16="http://schemas.microsoft.com/office/drawing/2014/main" id="{19823F58-F0C7-46D3-9C87-35141F009B0E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같은 것끼리 이어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="" xmlns:a16="http://schemas.microsoft.com/office/drawing/2014/main" id="{5AD2AC98-AF90-4487-AEEF-3710B6330691}"/>
              </a:ext>
            </a:extLst>
          </p:cNvPr>
          <p:cNvSpPr/>
          <p:nvPr/>
        </p:nvSpPr>
        <p:spPr>
          <a:xfrm>
            <a:off x="611560" y="2217478"/>
            <a:ext cx="576064" cy="84191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="" xmlns:a16="http://schemas.microsoft.com/office/drawing/2014/main" id="{B31AC13A-9A4A-4C92-A809-02B946F64082}"/>
              </a:ext>
            </a:extLst>
          </p:cNvPr>
          <p:cNvSpPr/>
          <p:nvPr/>
        </p:nvSpPr>
        <p:spPr>
          <a:xfrm>
            <a:off x="611560" y="3289547"/>
            <a:ext cx="576064" cy="84191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="" xmlns:a16="http://schemas.microsoft.com/office/drawing/2014/main" id="{90B217D5-AEBB-448F-8C94-D288C309DAD0}"/>
              </a:ext>
            </a:extLst>
          </p:cNvPr>
          <p:cNvSpPr/>
          <p:nvPr/>
        </p:nvSpPr>
        <p:spPr>
          <a:xfrm>
            <a:off x="611560" y="4394369"/>
            <a:ext cx="576064" cy="84191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="" xmlns:a16="http://schemas.microsoft.com/office/drawing/2014/main" id="{B5A3C1E9-89F1-46BE-BE22-51AE464477B2}"/>
              </a:ext>
            </a:extLst>
          </p:cNvPr>
          <p:cNvSpPr/>
          <p:nvPr/>
        </p:nvSpPr>
        <p:spPr>
          <a:xfrm>
            <a:off x="2991291" y="2350916"/>
            <a:ext cx="766741" cy="57503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="" xmlns:a16="http://schemas.microsoft.com/office/drawing/2014/main" id="{F3F28369-B5C3-4D8D-8A0D-78993636E654}"/>
              </a:ext>
            </a:extLst>
          </p:cNvPr>
          <p:cNvSpPr/>
          <p:nvPr/>
        </p:nvSpPr>
        <p:spPr>
          <a:xfrm>
            <a:off x="2991291" y="3422985"/>
            <a:ext cx="766741" cy="57503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="" xmlns:a16="http://schemas.microsoft.com/office/drawing/2014/main" id="{52629767-C386-4A2A-92DA-BA09E9D4A084}"/>
              </a:ext>
            </a:extLst>
          </p:cNvPr>
          <p:cNvSpPr/>
          <p:nvPr/>
        </p:nvSpPr>
        <p:spPr>
          <a:xfrm>
            <a:off x="2991291" y="4495054"/>
            <a:ext cx="766741" cy="57503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="" xmlns:a16="http://schemas.microsoft.com/office/drawing/2014/main" id="{333C7845-149B-449F-88C2-0A8A53B5B47D}"/>
              </a:ext>
            </a:extLst>
          </p:cNvPr>
          <p:cNvSpPr/>
          <p:nvPr/>
        </p:nvSpPr>
        <p:spPr>
          <a:xfrm>
            <a:off x="5157886" y="2350916"/>
            <a:ext cx="1358330" cy="575038"/>
          </a:xfrm>
          <a:prstGeom prst="roundRect">
            <a:avLst/>
          </a:prstGeom>
          <a:solidFill>
            <a:srgbClr val="FEFCD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="" xmlns:a16="http://schemas.microsoft.com/office/drawing/2014/main" id="{0B016B0D-9B57-40F3-B765-05C42AB01405}"/>
              </a:ext>
            </a:extLst>
          </p:cNvPr>
          <p:cNvSpPr/>
          <p:nvPr/>
        </p:nvSpPr>
        <p:spPr>
          <a:xfrm>
            <a:off x="5157886" y="3422985"/>
            <a:ext cx="1358330" cy="575038"/>
          </a:xfrm>
          <a:prstGeom prst="roundRect">
            <a:avLst/>
          </a:prstGeom>
          <a:solidFill>
            <a:srgbClr val="FEFCD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="" xmlns:a16="http://schemas.microsoft.com/office/drawing/2014/main" id="{E52A6EFE-F7AE-4BF5-8B43-229CD104B032}"/>
              </a:ext>
            </a:extLst>
          </p:cNvPr>
          <p:cNvSpPr/>
          <p:nvPr/>
        </p:nvSpPr>
        <p:spPr>
          <a:xfrm>
            <a:off x="5157886" y="4495054"/>
            <a:ext cx="1358330" cy="575038"/>
          </a:xfrm>
          <a:prstGeom prst="roundRect">
            <a:avLst/>
          </a:prstGeom>
          <a:solidFill>
            <a:srgbClr val="FEFCD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직사각형 94">
                <a:extLst>
                  <a:ext uri="{FF2B5EF4-FFF2-40B4-BE49-F238E27FC236}">
                    <a16:creationId xmlns="" xmlns:a16="http://schemas.microsoft.com/office/drawing/2014/main" id="{87C651B6-4534-4F73-8C21-B6EF4307344A}"/>
                  </a:ext>
                </a:extLst>
              </p:cNvPr>
              <p:cNvSpPr/>
              <p:nvPr/>
            </p:nvSpPr>
            <p:spPr bwMode="auto">
              <a:xfrm>
                <a:off x="682194" y="2299214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3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5" name="직사각형 9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7C651B6-4534-4F73-8C21-B6EF430734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2194" y="2299214"/>
                <a:ext cx="505430" cy="65526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직사각형 95">
                <a:extLst>
                  <a:ext uri="{FF2B5EF4-FFF2-40B4-BE49-F238E27FC236}">
                    <a16:creationId xmlns="" xmlns:a16="http://schemas.microsoft.com/office/drawing/2014/main" id="{6B5B43FC-4521-4E99-8097-00F42BBA8395}"/>
                  </a:ext>
                </a:extLst>
              </p:cNvPr>
              <p:cNvSpPr/>
              <p:nvPr/>
            </p:nvSpPr>
            <p:spPr bwMode="auto">
              <a:xfrm>
                <a:off x="682194" y="3397106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5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6" name="직사각형 9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B5B43FC-4521-4E99-8097-00F42BBA83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2194" y="3397106"/>
                <a:ext cx="505430" cy="65526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직사각형 96">
                <a:extLst>
                  <a:ext uri="{FF2B5EF4-FFF2-40B4-BE49-F238E27FC236}">
                    <a16:creationId xmlns="" xmlns:a16="http://schemas.microsoft.com/office/drawing/2014/main" id="{3DBED878-7131-4C9F-84BA-4E1DAC5D1B09}"/>
                  </a:ext>
                </a:extLst>
              </p:cNvPr>
              <p:cNvSpPr/>
              <p:nvPr/>
            </p:nvSpPr>
            <p:spPr bwMode="auto">
              <a:xfrm>
                <a:off x="682194" y="4443398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9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7" name="직사각형 9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DBED878-7131-4C9F-84BA-4E1DAC5D1B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2194" y="4443398"/>
                <a:ext cx="505430" cy="65526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TextBox 43">
            <a:extLst>
              <a:ext uri="{FF2B5EF4-FFF2-40B4-BE49-F238E27FC236}">
                <a16:creationId xmlns="" xmlns:a16="http://schemas.microsoft.com/office/drawing/2014/main" id="{59185257-00C9-428A-8183-955C066A724D}"/>
              </a:ext>
            </a:extLst>
          </p:cNvPr>
          <p:cNvSpPr txBox="1"/>
          <p:nvPr/>
        </p:nvSpPr>
        <p:spPr>
          <a:xfrm>
            <a:off x="2991116" y="2433502"/>
            <a:ext cx="7506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</a:t>
            </a:r>
          </a:p>
        </p:txBody>
      </p:sp>
      <p:sp>
        <p:nvSpPr>
          <p:cNvPr id="99" name="TextBox 43">
            <a:extLst>
              <a:ext uri="{FF2B5EF4-FFF2-40B4-BE49-F238E27FC236}">
                <a16:creationId xmlns="" xmlns:a16="http://schemas.microsoft.com/office/drawing/2014/main" id="{539C98F5-2B61-4F42-B4E5-6271153A108D}"/>
              </a:ext>
            </a:extLst>
          </p:cNvPr>
          <p:cNvSpPr txBox="1"/>
          <p:nvPr/>
        </p:nvSpPr>
        <p:spPr>
          <a:xfrm>
            <a:off x="2991116" y="3518143"/>
            <a:ext cx="7506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0.3</a:t>
            </a:r>
          </a:p>
        </p:txBody>
      </p:sp>
      <p:sp>
        <p:nvSpPr>
          <p:cNvPr id="100" name="TextBox 43">
            <a:extLst>
              <a:ext uri="{FF2B5EF4-FFF2-40B4-BE49-F238E27FC236}">
                <a16:creationId xmlns="" xmlns:a16="http://schemas.microsoft.com/office/drawing/2014/main" id="{F463289D-22AB-439B-AD8E-B6714C003BD8}"/>
              </a:ext>
            </a:extLst>
          </p:cNvPr>
          <p:cNvSpPr txBox="1"/>
          <p:nvPr/>
        </p:nvSpPr>
        <p:spPr>
          <a:xfrm>
            <a:off x="2991116" y="4590212"/>
            <a:ext cx="7506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0.9</a:t>
            </a:r>
          </a:p>
        </p:txBody>
      </p:sp>
      <p:sp>
        <p:nvSpPr>
          <p:cNvPr id="101" name="TextBox 43">
            <a:extLst>
              <a:ext uri="{FF2B5EF4-FFF2-40B4-BE49-F238E27FC236}">
                <a16:creationId xmlns="" xmlns:a16="http://schemas.microsoft.com/office/drawing/2014/main" id="{84BCEDF6-57AB-4F50-A885-02AB3381DE35}"/>
              </a:ext>
            </a:extLst>
          </p:cNvPr>
          <p:cNvSpPr txBox="1"/>
          <p:nvPr/>
        </p:nvSpPr>
        <p:spPr>
          <a:xfrm>
            <a:off x="5315692" y="2433502"/>
            <a:ext cx="99917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영 점 오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43">
            <a:extLst>
              <a:ext uri="{FF2B5EF4-FFF2-40B4-BE49-F238E27FC236}">
                <a16:creationId xmlns="" xmlns:a16="http://schemas.microsoft.com/office/drawing/2014/main" id="{0CF7A7D3-1399-4F99-AEC8-BB4557F62F75}"/>
              </a:ext>
            </a:extLst>
          </p:cNvPr>
          <p:cNvSpPr txBox="1"/>
          <p:nvPr/>
        </p:nvSpPr>
        <p:spPr>
          <a:xfrm>
            <a:off x="5315692" y="3518143"/>
            <a:ext cx="99917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영 점 구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TextBox 43">
            <a:extLst>
              <a:ext uri="{FF2B5EF4-FFF2-40B4-BE49-F238E27FC236}">
                <a16:creationId xmlns="" xmlns:a16="http://schemas.microsoft.com/office/drawing/2014/main" id="{D4D9ED3E-75F9-4C76-BC83-967CDC418BD0}"/>
              </a:ext>
            </a:extLst>
          </p:cNvPr>
          <p:cNvSpPr txBox="1"/>
          <p:nvPr/>
        </p:nvSpPr>
        <p:spPr>
          <a:xfrm>
            <a:off x="5315692" y="4590212"/>
            <a:ext cx="99917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영 점 삼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3" name="Picture 3">
            <a:extLst>
              <a:ext uri="{FF2B5EF4-FFF2-40B4-BE49-F238E27FC236}">
                <a16:creationId xmlns="" xmlns:a16="http://schemas.microsoft.com/office/drawing/2014/main" id="{A1010A77-F687-49F5-B8D8-15A77FEFE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313" y="2568155"/>
            <a:ext cx="152400" cy="14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3">
            <a:extLst>
              <a:ext uri="{FF2B5EF4-FFF2-40B4-BE49-F238E27FC236}">
                <a16:creationId xmlns="" xmlns:a16="http://schemas.microsoft.com/office/drawing/2014/main" id="{09A30ACE-30B6-4747-9BB1-078082BEE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404" y="2598563"/>
            <a:ext cx="152400" cy="14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3">
            <a:extLst>
              <a:ext uri="{FF2B5EF4-FFF2-40B4-BE49-F238E27FC236}">
                <a16:creationId xmlns="" xmlns:a16="http://schemas.microsoft.com/office/drawing/2014/main" id="{27287F25-23C1-4B09-9389-C3BC8C1AA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636" y="2568155"/>
            <a:ext cx="152400" cy="14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3">
            <a:extLst>
              <a:ext uri="{FF2B5EF4-FFF2-40B4-BE49-F238E27FC236}">
                <a16:creationId xmlns="" xmlns:a16="http://schemas.microsoft.com/office/drawing/2014/main" id="{630F13B0-C1B2-4436-ABA1-75C6AFDA6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412" y="3648275"/>
            <a:ext cx="152400" cy="14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3">
            <a:extLst>
              <a:ext uri="{FF2B5EF4-FFF2-40B4-BE49-F238E27FC236}">
                <a16:creationId xmlns="" xmlns:a16="http://schemas.microsoft.com/office/drawing/2014/main" id="{96B491BC-BF83-4F2F-8506-E7D7B9888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636" y="3648275"/>
            <a:ext cx="152400" cy="14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3">
            <a:extLst>
              <a:ext uri="{FF2B5EF4-FFF2-40B4-BE49-F238E27FC236}">
                <a16:creationId xmlns="" xmlns:a16="http://schemas.microsoft.com/office/drawing/2014/main" id="{FD1685B6-979E-431B-BE27-0A0D3AA10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412" y="4728395"/>
            <a:ext cx="152400" cy="14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3">
            <a:extLst>
              <a:ext uri="{FF2B5EF4-FFF2-40B4-BE49-F238E27FC236}">
                <a16:creationId xmlns="" xmlns:a16="http://schemas.microsoft.com/office/drawing/2014/main" id="{5F22D36C-6E69-4FEC-8D7D-87F26F51D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636" y="4724773"/>
            <a:ext cx="152400" cy="14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3">
            <a:extLst>
              <a:ext uri="{FF2B5EF4-FFF2-40B4-BE49-F238E27FC236}">
                <a16:creationId xmlns="" xmlns:a16="http://schemas.microsoft.com/office/drawing/2014/main" id="{E321D616-7FBB-4982-873D-7F38F2FFD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652" y="3648275"/>
            <a:ext cx="152400" cy="14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3">
            <a:extLst>
              <a:ext uri="{FF2B5EF4-FFF2-40B4-BE49-F238E27FC236}">
                <a16:creationId xmlns="" xmlns:a16="http://schemas.microsoft.com/office/drawing/2014/main" id="{5FF1020D-F4BD-420A-86DB-B8896626A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313" y="3648275"/>
            <a:ext cx="152400" cy="14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3">
            <a:extLst>
              <a:ext uri="{FF2B5EF4-FFF2-40B4-BE49-F238E27FC236}">
                <a16:creationId xmlns="" xmlns:a16="http://schemas.microsoft.com/office/drawing/2014/main" id="{44A2F008-3B16-4F87-90CF-DD9132069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652" y="4728395"/>
            <a:ext cx="152400" cy="14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3">
            <a:extLst>
              <a:ext uri="{FF2B5EF4-FFF2-40B4-BE49-F238E27FC236}">
                <a16:creationId xmlns="" xmlns:a16="http://schemas.microsoft.com/office/drawing/2014/main" id="{BD9A4A53-EEB1-4591-802B-8F703831B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313" y="4728395"/>
            <a:ext cx="152400" cy="14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0" name="그룹 79"/>
          <p:cNvGrpSpPr/>
          <p:nvPr/>
        </p:nvGrpSpPr>
        <p:grpSpPr>
          <a:xfrm>
            <a:off x="4207247" y="1988840"/>
            <a:ext cx="2416981" cy="190309"/>
            <a:chOff x="4421576" y="2197504"/>
            <a:chExt cx="2416981" cy="190309"/>
          </a:xfrm>
        </p:grpSpPr>
        <p:sp>
          <p:nvSpPr>
            <p:cNvPr id="82" name="모서리가 둥근 직사각형 81"/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점을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옳은 답과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연결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7" name="타원 86"/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123" name="타원 122">
            <a:extLst>
              <a:ext uri="{FF2B5EF4-FFF2-40B4-BE49-F238E27FC236}">
                <a16:creationId xmlns="" xmlns:a16="http://schemas.microsoft.com/office/drawing/2014/main" id="{4C7A8BD8-13A6-4976-A060-8462BC4D04C6}"/>
              </a:ext>
            </a:extLst>
          </p:cNvPr>
          <p:cNvSpPr/>
          <p:nvPr/>
        </p:nvSpPr>
        <p:spPr>
          <a:xfrm>
            <a:off x="1324560" y="22048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="" xmlns:a16="http://schemas.microsoft.com/office/drawing/2014/main" id="{4C7A8BD8-13A6-4976-A060-8462BC4D04C6}"/>
              </a:ext>
            </a:extLst>
          </p:cNvPr>
          <p:cNvSpPr/>
          <p:nvPr/>
        </p:nvSpPr>
        <p:spPr>
          <a:xfrm>
            <a:off x="3955679" y="18677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="" xmlns:a16="http://schemas.microsoft.com/office/drawing/2014/main" id="{1E9C5337-BF61-4C35-9DB0-0DA1871B8706}"/>
              </a:ext>
            </a:extLst>
          </p:cNvPr>
          <p:cNvCxnSpPr>
            <a:cxnSpLocks/>
          </p:cNvCxnSpPr>
          <p:nvPr/>
        </p:nvCxnSpPr>
        <p:spPr>
          <a:xfrm>
            <a:off x="1396938" y="2653297"/>
            <a:ext cx="1352550" cy="10382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="" xmlns:a16="http://schemas.microsoft.com/office/drawing/2014/main" id="{DB4AEE51-1CD0-4205-8C9D-D5632686471E}"/>
              </a:ext>
            </a:extLst>
          </p:cNvPr>
          <p:cNvCxnSpPr>
            <a:cxnSpLocks/>
          </p:cNvCxnSpPr>
          <p:nvPr/>
        </p:nvCxnSpPr>
        <p:spPr>
          <a:xfrm>
            <a:off x="3949638" y="3739147"/>
            <a:ext cx="971550" cy="10287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="" xmlns:a16="http://schemas.microsoft.com/office/drawing/2014/main" id="{8C3F600F-FE2B-431F-8C4F-1127ED4B8533}"/>
              </a:ext>
            </a:extLst>
          </p:cNvPr>
          <p:cNvCxnSpPr>
            <a:cxnSpLocks/>
          </p:cNvCxnSpPr>
          <p:nvPr/>
        </p:nvCxnSpPr>
        <p:spPr>
          <a:xfrm flipH="1">
            <a:off x="3930588" y="3748672"/>
            <a:ext cx="990600" cy="101917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="" xmlns:a16="http://schemas.microsoft.com/office/drawing/2014/main" id="{7DDD0EA2-A47C-4F74-BCD4-512C6FFDAABA}"/>
              </a:ext>
            </a:extLst>
          </p:cNvPr>
          <p:cNvCxnSpPr>
            <a:cxnSpLocks/>
          </p:cNvCxnSpPr>
          <p:nvPr/>
        </p:nvCxnSpPr>
        <p:spPr>
          <a:xfrm flipH="1">
            <a:off x="1415988" y="4796422"/>
            <a:ext cx="1323975" cy="95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="" xmlns:a16="http://schemas.microsoft.com/office/drawing/2014/main" id="{7E86B7AF-B83C-4DA2-8F91-4E8ABD9C78F3}"/>
              </a:ext>
            </a:extLst>
          </p:cNvPr>
          <p:cNvCxnSpPr>
            <a:cxnSpLocks/>
          </p:cNvCxnSpPr>
          <p:nvPr/>
        </p:nvCxnSpPr>
        <p:spPr>
          <a:xfrm flipH="1" flipV="1">
            <a:off x="3959164" y="2640163"/>
            <a:ext cx="981074" cy="95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="" xmlns:a16="http://schemas.microsoft.com/office/drawing/2014/main" id="{C812BABF-4822-4772-8EA9-9C809E8399A5}"/>
              </a:ext>
            </a:extLst>
          </p:cNvPr>
          <p:cNvCxnSpPr>
            <a:cxnSpLocks/>
          </p:cNvCxnSpPr>
          <p:nvPr/>
        </p:nvCxnSpPr>
        <p:spPr>
          <a:xfrm flipH="1">
            <a:off x="1415989" y="2700922"/>
            <a:ext cx="1276349" cy="10096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4619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순서도: 대체 처리 36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6" name="TextBox 8">
            <a:extLst>
              <a:ext uri="{FF2B5EF4-FFF2-40B4-BE49-F238E27FC236}">
                <a16:creationId xmlns="" xmlns:a16="http://schemas.microsoft.com/office/drawing/2014/main" id="{1502E38B-88C3-41EE-868B-39E8DE06D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pic>
        <p:nvPicPr>
          <p:cNvPr id="65" name="Picture 6">
            <a:extLst>
              <a:ext uri="{FF2B5EF4-FFF2-40B4-BE49-F238E27FC236}">
                <a16:creationId xmlns="" xmlns:a16="http://schemas.microsoft.com/office/drawing/2014/main" id="{6FACFF94-781E-44E7-93CB-7C3D43E2E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2">
            <a:extLst>
              <a:ext uri="{FF2B5EF4-FFF2-40B4-BE49-F238E27FC236}">
                <a16:creationId xmlns="" xmlns:a16="http://schemas.microsoft.com/office/drawing/2014/main" id="{A71BFE8F-FF45-4A76-80A2-E71DA4BF0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순서도: 대체 처리 59">
            <a:extLst>
              <a:ext uri="{FF2B5EF4-FFF2-40B4-BE49-F238E27FC236}">
                <a16:creationId xmlns="" xmlns:a16="http://schemas.microsoft.com/office/drawing/2014/main" id="{97C1DEFF-307B-4EFC-93AA-831F603F5D06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BE9E2911-480D-48C9-9227-B10A3A417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1" name="TextBox 43">
            <a:extLst>
              <a:ext uri="{FF2B5EF4-FFF2-40B4-BE49-F238E27FC236}">
                <a16:creationId xmlns="" xmlns:a16="http://schemas.microsoft.com/office/drawing/2014/main" id="{19823F58-F0C7-46D3-9C87-35141F009B0E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같은 것끼리 이어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="" xmlns:a16="http://schemas.microsoft.com/office/drawing/2014/main" id="{5AD2AC98-AF90-4487-AEEF-3710B6330691}"/>
              </a:ext>
            </a:extLst>
          </p:cNvPr>
          <p:cNvSpPr/>
          <p:nvPr/>
        </p:nvSpPr>
        <p:spPr>
          <a:xfrm>
            <a:off x="719572" y="2060848"/>
            <a:ext cx="576064" cy="84191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="" xmlns:a16="http://schemas.microsoft.com/office/drawing/2014/main" id="{B31AC13A-9A4A-4C92-A809-02B946F64082}"/>
              </a:ext>
            </a:extLst>
          </p:cNvPr>
          <p:cNvSpPr/>
          <p:nvPr/>
        </p:nvSpPr>
        <p:spPr>
          <a:xfrm>
            <a:off x="915938" y="3132917"/>
            <a:ext cx="576064" cy="84191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="" xmlns:a16="http://schemas.microsoft.com/office/drawing/2014/main" id="{90B217D5-AEBB-448F-8C94-D288C309DAD0}"/>
              </a:ext>
            </a:extLst>
          </p:cNvPr>
          <p:cNvSpPr/>
          <p:nvPr/>
        </p:nvSpPr>
        <p:spPr>
          <a:xfrm>
            <a:off x="915938" y="4204986"/>
            <a:ext cx="576064" cy="84191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="" xmlns:a16="http://schemas.microsoft.com/office/drawing/2014/main" id="{B5A3C1E9-89F1-46BE-BE22-51AE464477B2}"/>
              </a:ext>
            </a:extLst>
          </p:cNvPr>
          <p:cNvSpPr/>
          <p:nvPr/>
        </p:nvSpPr>
        <p:spPr>
          <a:xfrm>
            <a:off x="3099303" y="2194286"/>
            <a:ext cx="766741" cy="57503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="" xmlns:a16="http://schemas.microsoft.com/office/drawing/2014/main" id="{F3F28369-B5C3-4D8D-8A0D-78993636E654}"/>
              </a:ext>
            </a:extLst>
          </p:cNvPr>
          <p:cNvSpPr/>
          <p:nvPr/>
        </p:nvSpPr>
        <p:spPr>
          <a:xfrm>
            <a:off x="3099303" y="3266355"/>
            <a:ext cx="766741" cy="57503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="" xmlns:a16="http://schemas.microsoft.com/office/drawing/2014/main" id="{52629767-C386-4A2A-92DA-BA09E9D4A084}"/>
              </a:ext>
            </a:extLst>
          </p:cNvPr>
          <p:cNvSpPr/>
          <p:nvPr/>
        </p:nvSpPr>
        <p:spPr>
          <a:xfrm>
            <a:off x="3099303" y="4338424"/>
            <a:ext cx="766741" cy="57503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="" xmlns:a16="http://schemas.microsoft.com/office/drawing/2014/main" id="{333C7845-149B-449F-88C2-0A8A53B5B47D}"/>
              </a:ext>
            </a:extLst>
          </p:cNvPr>
          <p:cNvSpPr/>
          <p:nvPr/>
        </p:nvSpPr>
        <p:spPr>
          <a:xfrm>
            <a:off x="5265898" y="2194286"/>
            <a:ext cx="1358330" cy="575038"/>
          </a:xfrm>
          <a:prstGeom prst="roundRect">
            <a:avLst/>
          </a:prstGeom>
          <a:solidFill>
            <a:srgbClr val="FEFCD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="" xmlns:a16="http://schemas.microsoft.com/office/drawing/2014/main" id="{0B016B0D-9B57-40F3-B765-05C42AB01405}"/>
              </a:ext>
            </a:extLst>
          </p:cNvPr>
          <p:cNvSpPr/>
          <p:nvPr/>
        </p:nvSpPr>
        <p:spPr>
          <a:xfrm>
            <a:off x="5265898" y="3266355"/>
            <a:ext cx="1358330" cy="575038"/>
          </a:xfrm>
          <a:prstGeom prst="roundRect">
            <a:avLst/>
          </a:prstGeom>
          <a:solidFill>
            <a:srgbClr val="FEFCD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="" xmlns:a16="http://schemas.microsoft.com/office/drawing/2014/main" id="{E52A6EFE-F7AE-4BF5-8B43-229CD104B032}"/>
              </a:ext>
            </a:extLst>
          </p:cNvPr>
          <p:cNvSpPr/>
          <p:nvPr/>
        </p:nvSpPr>
        <p:spPr>
          <a:xfrm>
            <a:off x="5265898" y="4338424"/>
            <a:ext cx="1358330" cy="575038"/>
          </a:xfrm>
          <a:prstGeom prst="roundRect">
            <a:avLst/>
          </a:prstGeom>
          <a:solidFill>
            <a:srgbClr val="FEFCD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직사각형 94">
                <a:extLst>
                  <a:ext uri="{FF2B5EF4-FFF2-40B4-BE49-F238E27FC236}">
                    <a16:creationId xmlns="" xmlns:a16="http://schemas.microsoft.com/office/drawing/2014/main" id="{87C651B6-4534-4F73-8C21-B6EF4307344A}"/>
                  </a:ext>
                </a:extLst>
              </p:cNvPr>
              <p:cNvSpPr/>
              <p:nvPr/>
            </p:nvSpPr>
            <p:spPr bwMode="auto">
              <a:xfrm>
                <a:off x="755576" y="2114009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3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87C651B6-4534-4F73-8C21-B6EF430734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576" y="2114009"/>
                <a:ext cx="505430" cy="6552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직사각형 95">
                <a:extLst>
                  <a:ext uri="{FF2B5EF4-FFF2-40B4-BE49-F238E27FC236}">
                    <a16:creationId xmlns="" xmlns:a16="http://schemas.microsoft.com/office/drawing/2014/main" id="{6B5B43FC-4521-4E99-8097-00F42BBA8395}"/>
                  </a:ext>
                </a:extLst>
              </p:cNvPr>
              <p:cNvSpPr/>
              <p:nvPr/>
            </p:nvSpPr>
            <p:spPr bwMode="auto">
              <a:xfrm>
                <a:off x="951942" y="3211901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5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>
          <p:sp>
            <p:nvSpPr>
              <p:cNvPr id="96" name="직사각형 9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B5B43FC-4521-4E99-8097-00F42BBA83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1942" y="3211901"/>
                <a:ext cx="505430" cy="65526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직사각형 96">
                <a:extLst>
                  <a:ext uri="{FF2B5EF4-FFF2-40B4-BE49-F238E27FC236}">
                    <a16:creationId xmlns="" xmlns:a16="http://schemas.microsoft.com/office/drawing/2014/main" id="{3DBED878-7131-4C9F-84BA-4E1DAC5D1B09}"/>
                  </a:ext>
                </a:extLst>
              </p:cNvPr>
              <p:cNvSpPr/>
              <p:nvPr/>
            </p:nvSpPr>
            <p:spPr bwMode="auto">
              <a:xfrm>
                <a:off x="951942" y="4258193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9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>
          <p:sp>
            <p:nvSpPr>
              <p:cNvPr id="97" name="직사각형 9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DBED878-7131-4C9F-84BA-4E1DAC5D1B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1942" y="4258193"/>
                <a:ext cx="505430" cy="65526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TextBox 43">
            <a:extLst>
              <a:ext uri="{FF2B5EF4-FFF2-40B4-BE49-F238E27FC236}">
                <a16:creationId xmlns="" xmlns:a16="http://schemas.microsoft.com/office/drawing/2014/main" id="{59185257-00C9-428A-8183-955C066A724D}"/>
              </a:ext>
            </a:extLst>
          </p:cNvPr>
          <p:cNvSpPr txBox="1"/>
          <p:nvPr/>
        </p:nvSpPr>
        <p:spPr>
          <a:xfrm>
            <a:off x="3137228" y="2276872"/>
            <a:ext cx="7506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</a:t>
            </a:r>
          </a:p>
        </p:txBody>
      </p:sp>
      <p:sp>
        <p:nvSpPr>
          <p:cNvPr id="99" name="TextBox 43">
            <a:extLst>
              <a:ext uri="{FF2B5EF4-FFF2-40B4-BE49-F238E27FC236}">
                <a16:creationId xmlns="" xmlns:a16="http://schemas.microsoft.com/office/drawing/2014/main" id="{539C98F5-2B61-4F42-B4E5-6271153A108D}"/>
              </a:ext>
            </a:extLst>
          </p:cNvPr>
          <p:cNvSpPr txBox="1"/>
          <p:nvPr/>
        </p:nvSpPr>
        <p:spPr>
          <a:xfrm>
            <a:off x="3137228" y="3361513"/>
            <a:ext cx="7506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0.3</a:t>
            </a:r>
          </a:p>
        </p:txBody>
      </p:sp>
      <p:sp>
        <p:nvSpPr>
          <p:cNvPr id="100" name="TextBox 43">
            <a:extLst>
              <a:ext uri="{FF2B5EF4-FFF2-40B4-BE49-F238E27FC236}">
                <a16:creationId xmlns="" xmlns:a16="http://schemas.microsoft.com/office/drawing/2014/main" id="{F463289D-22AB-439B-AD8E-B6714C003BD8}"/>
              </a:ext>
            </a:extLst>
          </p:cNvPr>
          <p:cNvSpPr txBox="1"/>
          <p:nvPr/>
        </p:nvSpPr>
        <p:spPr>
          <a:xfrm>
            <a:off x="3137228" y="4433582"/>
            <a:ext cx="7506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0.9</a:t>
            </a:r>
          </a:p>
        </p:txBody>
      </p:sp>
      <p:sp>
        <p:nvSpPr>
          <p:cNvPr id="101" name="TextBox 43">
            <a:extLst>
              <a:ext uri="{FF2B5EF4-FFF2-40B4-BE49-F238E27FC236}">
                <a16:creationId xmlns="" xmlns:a16="http://schemas.microsoft.com/office/drawing/2014/main" id="{84BCEDF6-57AB-4F50-A885-02AB3381DE35}"/>
              </a:ext>
            </a:extLst>
          </p:cNvPr>
          <p:cNvSpPr txBox="1"/>
          <p:nvPr/>
        </p:nvSpPr>
        <p:spPr>
          <a:xfrm>
            <a:off x="5461804" y="2276872"/>
            <a:ext cx="99917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영 점 오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43">
            <a:extLst>
              <a:ext uri="{FF2B5EF4-FFF2-40B4-BE49-F238E27FC236}">
                <a16:creationId xmlns="" xmlns:a16="http://schemas.microsoft.com/office/drawing/2014/main" id="{0CF7A7D3-1399-4F99-AEC8-BB4557F62F75}"/>
              </a:ext>
            </a:extLst>
          </p:cNvPr>
          <p:cNvSpPr txBox="1"/>
          <p:nvPr/>
        </p:nvSpPr>
        <p:spPr>
          <a:xfrm>
            <a:off x="5461804" y="3361513"/>
            <a:ext cx="99917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영 점 구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TextBox 43">
            <a:extLst>
              <a:ext uri="{FF2B5EF4-FFF2-40B4-BE49-F238E27FC236}">
                <a16:creationId xmlns="" xmlns:a16="http://schemas.microsoft.com/office/drawing/2014/main" id="{D4D9ED3E-75F9-4C76-BC83-967CDC418BD0}"/>
              </a:ext>
            </a:extLst>
          </p:cNvPr>
          <p:cNvSpPr txBox="1"/>
          <p:nvPr/>
        </p:nvSpPr>
        <p:spPr>
          <a:xfrm>
            <a:off x="5461804" y="4433582"/>
            <a:ext cx="99917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영 점 삼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5" name="Picture 3">
            <a:extLst>
              <a:ext uri="{FF2B5EF4-FFF2-40B4-BE49-F238E27FC236}">
                <a16:creationId xmlns="" xmlns:a16="http://schemas.microsoft.com/office/drawing/2014/main" id="{93685753-416A-4E4E-A824-B780D7FC9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030" y="2324209"/>
            <a:ext cx="3048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3">
            <a:extLst>
              <a:ext uri="{FF2B5EF4-FFF2-40B4-BE49-F238E27FC236}">
                <a16:creationId xmlns="" xmlns:a16="http://schemas.microsoft.com/office/drawing/2014/main" id="{A4BBD37F-1196-4DDA-89A3-C083F2DF7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324210"/>
            <a:ext cx="3048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3">
            <a:extLst>
              <a:ext uri="{FF2B5EF4-FFF2-40B4-BE49-F238E27FC236}">
                <a16:creationId xmlns="" xmlns:a16="http://schemas.microsoft.com/office/drawing/2014/main" id="{70C1B1B9-DB2D-4A43-A21F-CA6DB98E7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030" y="3479383"/>
            <a:ext cx="3048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9" name="Picture 3">
            <a:extLst>
              <a:ext uri="{FF2B5EF4-FFF2-40B4-BE49-F238E27FC236}">
                <a16:creationId xmlns="" xmlns:a16="http://schemas.microsoft.com/office/drawing/2014/main" id="{DC90EA96-D821-4CE3-8B1D-B8D4C42A8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006" y="3479384"/>
            <a:ext cx="3048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" name="Picture 3">
            <a:extLst>
              <a:ext uri="{FF2B5EF4-FFF2-40B4-BE49-F238E27FC236}">
                <a16:creationId xmlns="" xmlns:a16="http://schemas.microsoft.com/office/drawing/2014/main" id="{482AB7CF-D5C8-423B-B99F-497FA13CF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030" y="4486918"/>
            <a:ext cx="3048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" name="Picture 3">
            <a:extLst>
              <a:ext uri="{FF2B5EF4-FFF2-40B4-BE49-F238E27FC236}">
                <a16:creationId xmlns="" xmlns:a16="http://schemas.microsoft.com/office/drawing/2014/main" id="{562C7930-AF14-4ACB-A45B-8A402C0B2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006" y="4486919"/>
            <a:ext cx="3048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" name="Picture 3">
            <a:extLst>
              <a:ext uri="{FF2B5EF4-FFF2-40B4-BE49-F238E27FC236}">
                <a16:creationId xmlns="" xmlns:a16="http://schemas.microsoft.com/office/drawing/2014/main" id="{F18B3B4A-0AF4-40AF-832A-16715237E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276" y="2324209"/>
            <a:ext cx="3048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" name="Picture 3">
            <a:extLst>
              <a:ext uri="{FF2B5EF4-FFF2-40B4-BE49-F238E27FC236}">
                <a16:creationId xmlns="" xmlns:a16="http://schemas.microsoft.com/office/drawing/2014/main" id="{A1010A77-F687-49F5-B8D8-15A77FEFE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325" y="2324210"/>
            <a:ext cx="3048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" name="Picture 3">
            <a:extLst>
              <a:ext uri="{FF2B5EF4-FFF2-40B4-BE49-F238E27FC236}">
                <a16:creationId xmlns="" xmlns:a16="http://schemas.microsoft.com/office/drawing/2014/main" id="{7073CB3C-3123-4E1B-84F8-A46D46C3C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276" y="3479383"/>
            <a:ext cx="3048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5" name="Picture 3">
            <a:extLst>
              <a:ext uri="{FF2B5EF4-FFF2-40B4-BE49-F238E27FC236}">
                <a16:creationId xmlns="" xmlns:a16="http://schemas.microsoft.com/office/drawing/2014/main" id="{575C5B2A-2E31-430C-B415-EBCA3D4D0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325" y="3479384"/>
            <a:ext cx="3048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6" name="Picture 3">
            <a:extLst>
              <a:ext uri="{FF2B5EF4-FFF2-40B4-BE49-F238E27FC236}">
                <a16:creationId xmlns="" xmlns:a16="http://schemas.microsoft.com/office/drawing/2014/main" id="{2A8FED2B-D8DE-437B-8709-1F00AA8BC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276" y="4486918"/>
            <a:ext cx="3048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7" name="Picture 3">
            <a:extLst>
              <a:ext uri="{FF2B5EF4-FFF2-40B4-BE49-F238E27FC236}">
                <a16:creationId xmlns="" xmlns:a16="http://schemas.microsoft.com/office/drawing/2014/main" id="{95A3A78B-D579-4662-8F3F-F5B63ED0A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325" y="4486919"/>
            <a:ext cx="3048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7" name="직선 연결선 106">
            <a:extLst>
              <a:ext uri="{FF2B5EF4-FFF2-40B4-BE49-F238E27FC236}">
                <a16:creationId xmlns="" xmlns:a16="http://schemas.microsoft.com/office/drawing/2014/main" id="{1E9C5337-BF61-4C35-9DB0-0DA1871B8706}"/>
              </a:ext>
            </a:extLst>
          </p:cNvPr>
          <p:cNvCxnSpPr>
            <a:cxnSpLocks/>
          </p:cNvCxnSpPr>
          <p:nvPr/>
        </p:nvCxnSpPr>
        <p:spPr>
          <a:xfrm>
            <a:off x="1607878" y="2471850"/>
            <a:ext cx="1265534" cy="115517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="" xmlns:a16="http://schemas.microsoft.com/office/drawing/2014/main" id="{DB4AEE51-1CD0-4205-8C9D-D5632686471E}"/>
              </a:ext>
            </a:extLst>
          </p:cNvPr>
          <p:cNvCxnSpPr>
            <a:cxnSpLocks/>
            <a:stCxn id="115" idx="3"/>
            <a:endCxn id="116" idx="1"/>
          </p:cNvCxnSpPr>
          <p:nvPr/>
        </p:nvCxnSpPr>
        <p:spPr>
          <a:xfrm>
            <a:off x="4237125" y="3627022"/>
            <a:ext cx="714151" cy="100753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="" xmlns:a16="http://schemas.microsoft.com/office/drawing/2014/main" id="{C812BABF-4822-4772-8EA9-9C809E8399A5}"/>
              </a:ext>
            </a:extLst>
          </p:cNvPr>
          <p:cNvCxnSpPr>
            <a:cxnSpLocks/>
          </p:cNvCxnSpPr>
          <p:nvPr/>
        </p:nvCxnSpPr>
        <p:spPr>
          <a:xfrm flipH="1">
            <a:off x="1580841" y="2456892"/>
            <a:ext cx="1262967" cy="115517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="" xmlns:a16="http://schemas.microsoft.com/office/drawing/2014/main" id="{8C3F600F-FE2B-431F-8C4F-1127ED4B8533}"/>
              </a:ext>
            </a:extLst>
          </p:cNvPr>
          <p:cNvCxnSpPr>
            <a:cxnSpLocks/>
            <a:stCxn id="114" idx="1"/>
          </p:cNvCxnSpPr>
          <p:nvPr/>
        </p:nvCxnSpPr>
        <p:spPr>
          <a:xfrm flipH="1">
            <a:off x="4128232" y="3627021"/>
            <a:ext cx="823044" cy="100753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="" xmlns:a16="http://schemas.microsoft.com/office/drawing/2014/main" id="{7DDD0EA2-A47C-4F74-BCD4-512C6FFDAABA}"/>
              </a:ext>
            </a:extLst>
          </p:cNvPr>
          <p:cNvCxnSpPr>
            <a:cxnSpLocks/>
            <a:stCxn id="110" idx="1"/>
          </p:cNvCxnSpPr>
          <p:nvPr/>
        </p:nvCxnSpPr>
        <p:spPr>
          <a:xfrm flipH="1">
            <a:off x="1500038" y="4634556"/>
            <a:ext cx="1255992" cy="1564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66EA4D10-1686-4AAD-BD5C-E527729929B5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="" xmlns:a16="http://schemas.microsoft.com/office/drawing/2014/main" id="{A65694B8-2C8D-48B2-BDE8-5399CD039BBD}"/>
              </a:ext>
            </a:extLst>
          </p:cNvPr>
          <p:cNvGrpSpPr/>
          <p:nvPr/>
        </p:nvGrpSpPr>
        <p:grpSpPr>
          <a:xfrm>
            <a:off x="175934" y="2294416"/>
            <a:ext cx="6667165" cy="2970777"/>
            <a:chOff x="179512" y="2432422"/>
            <a:chExt cx="6667165" cy="2840868"/>
          </a:xfrm>
        </p:grpSpPr>
        <p:sp>
          <p:nvSpPr>
            <p:cNvPr id="74" name="직각 삼각형 73">
              <a:extLst>
                <a:ext uri="{FF2B5EF4-FFF2-40B4-BE49-F238E27FC236}">
                  <a16:creationId xmlns="" xmlns:a16="http://schemas.microsoft.com/office/drawing/2014/main" id="{1879F581-1884-47E9-9B3B-09DEE266D42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="" xmlns:a16="http://schemas.microsoft.com/office/drawing/2014/main" id="{CE6388D1-8B6E-4C99-83D5-BC54BC2F7677}"/>
                </a:ext>
              </a:extLst>
            </p:cNvPr>
            <p:cNvSpPr/>
            <p:nvPr/>
          </p:nvSpPr>
          <p:spPr>
            <a:xfrm>
              <a:off x="179512" y="2768700"/>
              <a:ext cx="6667165" cy="231648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76" name="Picture 2">
              <a:extLst>
                <a:ext uri="{FF2B5EF4-FFF2-40B4-BE49-F238E27FC236}">
                  <a16:creationId xmlns="" xmlns:a16="http://schemas.microsoft.com/office/drawing/2014/main" id="{BCC9232E-1AF4-4167-964F-4E7E80287D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432422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0" name="TextBox 43">
            <a:extLst>
              <a:ext uri="{FF2B5EF4-FFF2-40B4-BE49-F238E27FC236}">
                <a16:creationId xmlns="" xmlns:a16="http://schemas.microsoft.com/office/drawing/2014/main" id="{0CDAD43A-235A-4149-BECC-95CDDDF6BEEB}"/>
              </a:ext>
            </a:extLst>
          </p:cNvPr>
          <p:cNvSpPr txBox="1"/>
          <p:nvPr/>
        </p:nvSpPr>
        <p:spPr>
          <a:xfrm>
            <a:off x="392689" y="2990391"/>
            <a:ext cx="6663587" cy="17535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분수     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이라 쓰고 영 점 삼이라 읽습니다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분수     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라 쓰고 영 점 오라고 읽습니다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분수     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라고 쓰고 영 점 구라고 읽습니다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직사각형 81">
                <a:extLst>
                  <a:ext uri="{FF2B5EF4-FFF2-40B4-BE49-F238E27FC236}">
                    <a16:creationId xmlns="" xmlns:a16="http://schemas.microsoft.com/office/drawing/2014/main" id="{01DA14AA-3544-4E6A-A661-089B57ADF517}"/>
                  </a:ext>
                </a:extLst>
              </p:cNvPr>
              <p:cNvSpPr/>
              <p:nvPr/>
            </p:nvSpPr>
            <p:spPr bwMode="auto">
              <a:xfrm>
                <a:off x="1023950" y="3025759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3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>
          <p:sp>
            <p:nvSpPr>
              <p:cNvPr id="82" name="직사각형 8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1DA14AA-3544-4E6A-A661-089B57ADF5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23950" y="3025759"/>
                <a:ext cx="505430" cy="65526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직사각형 82">
                <a:extLst>
                  <a:ext uri="{FF2B5EF4-FFF2-40B4-BE49-F238E27FC236}">
                    <a16:creationId xmlns="" xmlns:a16="http://schemas.microsoft.com/office/drawing/2014/main" id="{EA5EEEA5-992D-45E6-8C07-22C5AD0A5887}"/>
                  </a:ext>
                </a:extLst>
              </p:cNvPr>
              <p:cNvSpPr/>
              <p:nvPr/>
            </p:nvSpPr>
            <p:spPr bwMode="auto">
              <a:xfrm>
                <a:off x="1023950" y="3601823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5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>
          <p:sp>
            <p:nvSpPr>
              <p:cNvPr id="83" name="직사각형 8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A5EEEA5-992D-45E6-8C07-22C5AD0A58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23950" y="3601823"/>
                <a:ext cx="505430" cy="65526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직사각형 83">
                <a:extLst>
                  <a:ext uri="{FF2B5EF4-FFF2-40B4-BE49-F238E27FC236}">
                    <a16:creationId xmlns="" xmlns:a16="http://schemas.microsoft.com/office/drawing/2014/main" id="{BF307A25-5430-446D-92E5-A04E1F62B188}"/>
                  </a:ext>
                </a:extLst>
              </p:cNvPr>
              <p:cNvSpPr/>
              <p:nvPr/>
            </p:nvSpPr>
            <p:spPr bwMode="auto">
              <a:xfrm>
                <a:off x="1022576" y="4168362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9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>
          <p:sp>
            <p:nvSpPr>
              <p:cNvPr id="84" name="직사각형 8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F307A25-5430-446D-92E5-A04E1F62B1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22576" y="4168362"/>
                <a:ext cx="505430" cy="65526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직선 연결선 78">
            <a:extLst>
              <a:ext uri="{FF2B5EF4-FFF2-40B4-BE49-F238E27FC236}">
                <a16:creationId xmlns="" xmlns:a16="http://schemas.microsoft.com/office/drawing/2014/main" id="{A1ED7B7C-6CC1-4457-9C98-135C39004B23}"/>
              </a:ext>
            </a:extLst>
          </p:cNvPr>
          <p:cNvCxnSpPr>
            <a:cxnSpLocks/>
          </p:cNvCxnSpPr>
          <p:nvPr/>
        </p:nvCxnSpPr>
        <p:spPr>
          <a:xfrm flipH="1">
            <a:off x="4143502" y="2471847"/>
            <a:ext cx="807774" cy="69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45" y="331050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15" y="3889623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4472161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71764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순서도: 대체 처리 60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018371" y="1092168"/>
            <a:ext cx="21256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https://cdata2.tsherpa.co.kr/tsherpa/MultiMedia/Flash/2020/curri/index.html?flashxmlnum=yuni4856&amp;classa=A8-C1-31-MM-MM-04-07-07-0-0-0-0&amp;classno=MM_31_04/suh_0301_06_0007/suh_0301_06_0007_401_1.html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클릭 시 미니 팝업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버튼은 다른 색의 풀이 확인 버튼으로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8">
            <a:extLst>
              <a:ext uri="{FF2B5EF4-FFF2-40B4-BE49-F238E27FC236}">
                <a16:creationId xmlns="" xmlns:a16="http://schemas.microsoft.com/office/drawing/2014/main" id="{648E570A-2B19-4754-92D4-22F31B3AC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8" name="순서도: 대체 처리 57">
            <a:extLst>
              <a:ext uri="{FF2B5EF4-FFF2-40B4-BE49-F238E27FC236}">
                <a16:creationId xmlns="" xmlns:a16="http://schemas.microsoft.com/office/drawing/2014/main" id="{87C4C108-3162-4283-BDBD-FB1EA0EE5873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4A5F121B-465C-4685-9F88-4A5ED499D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pic>
        <p:nvPicPr>
          <p:cNvPr id="100" name="Picture 12">
            <a:extLst>
              <a:ext uri="{FF2B5EF4-FFF2-40B4-BE49-F238E27FC236}">
                <a16:creationId xmlns="" xmlns:a16="http://schemas.microsoft.com/office/drawing/2014/main" id="{4E59512C-7765-4FF2-9C3E-E0075FD99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타원 100">
            <a:extLst>
              <a:ext uri="{FF2B5EF4-FFF2-40B4-BE49-F238E27FC236}">
                <a16:creationId xmlns="" xmlns:a16="http://schemas.microsoft.com/office/drawing/2014/main" id="{B8F9AA6B-F297-480F-B160-810E408D95DF}"/>
              </a:ext>
            </a:extLst>
          </p:cNvPr>
          <p:cNvSpPr/>
          <p:nvPr/>
        </p:nvSpPr>
        <p:spPr>
          <a:xfrm>
            <a:off x="4675759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3">
            <a:extLst>
              <a:ext uri="{FF2B5EF4-FFF2-40B4-BE49-F238E27FC236}">
                <a16:creationId xmlns="" xmlns:a16="http://schemas.microsoft.com/office/drawing/2014/main" id="{763D0C89-8CCC-4F5A-B4E5-A8EEE77FDC5B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숫자 카드 중에서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장을 뽑아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써넣어 가장 큰 분수를 만들고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만든 분수를 소수로 나타내어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="" xmlns:a16="http://schemas.microsoft.com/office/drawing/2014/main" id="{7FA328D7-15E2-4350-B1E8-B5CB09769100}"/>
              </a:ext>
            </a:extLst>
          </p:cNvPr>
          <p:cNvSpPr/>
          <p:nvPr/>
        </p:nvSpPr>
        <p:spPr>
          <a:xfrm>
            <a:off x="1007368" y="2587086"/>
            <a:ext cx="576064" cy="84191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="" xmlns:a16="http://schemas.microsoft.com/office/drawing/2014/main" id="{8765FDD6-D2B6-4708-8AF2-699DFE933923}"/>
              </a:ext>
            </a:extLst>
          </p:cNvPr>
          <p:cNvSpPr/>
          <p:nvPr/>
        </p:nvSpPr>
        <p:spPr>
          <a:xfrm>
            <a:off x="2410963" y="2587086"/>
            <a:ext cx="576064" cy="841914"/>
          </a:xfrm>
          <a:prstGeom prst="roundRect">
            <a:avLst/>
          </a:prstGeom>
          <a:solidFill>
            <a:srgbClr val="FEFCD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="" xmlns:a16="http://schemas.microsoft.com/office/drawing/2014/main" id="{0B5645FA-97E4-414E-918B-5B3037C45CD5}"/>
              </a:ext>
            </a:extLst>
          </p:cNvPr>
          <p:cNvSpPr/>
          <p:nvPr/>
        </p:nvSpPr>
        <p:spPr>
          <a:xfrm>
            <a:off x="3814558" y="2587086"/>
            <a:ext cx="576064" cy="84191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="" xmlns:a16="http://schemas.microsoft.com/office/drawing/2014/main" id="{E828A95B-CD73-41D4-84DA-B4462574781F}"/>
              </a:ext>
            </a:extLst>
          </p:cNvPr>
          <p:cNvSpPr/>
          <p:nvPr/>
        </p:nvSpPr>
        <p:spPr>
          <a:xfrm>
            <a:off x="5218152" y="2587086"/>
            <a:ext cx="576064" cy="84191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EF7CD3AF-8005-4B14-BB17-5451A2DD7E97}"/>
              </a:ext>
            </a:extLst>
          </p:cNvPr>
          <p:cNvSpPr txBox="1"/>
          <p:nvPr/>
        </p:nvSpPr>
        <p:spPr>
          <a:xfrm>
            <a:off x="2474768" y="4363432"/>
            <a:ext cx="5362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="" xmlns:a16="http://schemas.microsoft.com/office/drawing/2014/main" id="{462CE130-EEE2-42B3-9E3F-A2EAADD0EDB3}"/>
              </a:ext>
            </a:extLst>
          </p:cNvPr>
          <p:cNvCxnSpPr/>
          <p:nvPr/>
        </p:nvCxnSpPr>
        <p:spPr bwMode="auto">
          <a:xfrm>
            <a:off x="2479445" y="4358943"/>
            <a:ext cx="530653" cy="0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9" name="그룹 88">
            <a:extLst>
              <a:ext uri="{FF2B5EF4-FFF2-40B4-BE49-F238E27FC236}">
                <a16:creationId xmlns="" xmlns:a16="http://schemas.microsoft.com/office/drawing/2014/main" id="{3F4EE3B5-3353-4FC7-BAA3-25FDEB10DB2C}"/>
              </a:ext>
            </a:extLst>
          </p:cNvPr>
          <p:cNvGrpSpPr/>
          <p:nvPr/>
        </p:nvGrpSpPr>
        <p:grpSpPr>
          <a:xfrm>
            <a:off x="3926881" y="4005548"/>
            <a:ext cx="861143" cy="556221"/>
            <a:chOff x="1761424" y="4175320"/>
            <a:chExt cx="861143" cy="556221"/>
          </a:xfrm>
        </p:grpSpPr>
        <p:sp>
          <p:nvSpPr>
            <p:cNvPr id="90" name="직사각형 89">
              <a:extLst>
                <a:ext uri="{FF2B5EF4-FFF2-40B4-BE49-F238E27FC236}">
                  <a16:creationId xmlns="" xmlns:a16="http://schemas.microsoft.com/office/drawing/2014/main" id="{1AB6C7A1-28E1-4D4E-B16A-5BD36EA61F8B}"/>
                </a:ext>
              </a:extLst>
            </p:cNvPr>
            <p:cNvSpPr/>
            <p:nvPr/>
          </p:nvSpPr>
          <p:spPr bwMode="auto">
            <a:xfrm>
              <a:off x="1761424" y="4329100"/>
              <a:ext cx="689734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0.8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1" name="그림 90">
              <a:extLst>
                <a:ext uri="{FF2B5EF4-FFF2-40B4-BE49-F238E27FC236}">
                  <a16:creationId xmlns="" xmlns:a16="http://schemas.microsoft.com/office/drawing/2014/main" id="{6D33D235-4992-4A3C-BD96-FF8833F38C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62567" y="4175320"/>
              <a:ext cx="360000" cy="355000"/>
            </a:xfrm>
            <a:prstGeom prst="rect">
              <a:avLst/>
            </a:prstGeom>
          </p:spPr>
        </p:pic>
      </p:grpSp>
      <p:pic>
        <p:nvPicPr>
          <p:cNvPr id="92" name="Picture 31">
            <a:extLst>
              <a:ext uri="{FF2B5EF4-FFF2-40B4-BE49-F238E27FC236}">
                <a16:creationId xmlns="" xmlns:a16="http://schemas.microsoft.com/office/drawing/2014/main" id="{3EE36A72-1120-4BBB-8AE5-D1645411C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970" y="4216438"/>
            <a:ext cx="296455" cy="288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856" y="165533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" name="그룹 53">
            <a:extLst>
              <a:ext uri="{FF2B5EF4-FFF2-40B4-BE49-F238E27FC236}">
                <a16:creationId xmlns="" xmlns:a16="http://schemas.microsoft.com/office/drawing/2014/main" id="{3F4EE3B5-3353-4FC7-BAA3-25FDEB10DB2C}"/>
              </a:ext>
            </a:extLst>
          </p:cNvPr>
          <p:cNvGrpSpPr/>
          <p:nvPr/>
        </p:nvGrpSpPr>
        <p:grpSpPr>
          <a:xfrm>
            <a:off x="2507153" y="3727437"/>
            <a:ext cx="685642" cy="556221"/>
            <a:chOff x="1866354" y="4175320"/>
            <a:chExt cx="685642" cy="556221"/>
          </a:xfrm>
        </p:grpSpPr>
        <p:sp>
          <p:nvSpPr>
            <p:cNvPr id="57" name="직사각형 56">
              <a:extLst>
                <a:ext uri="{FF2B5EF4-FFF2-40B4-BE49-F238E27FC236}">
                  <a16:creationId xmlns="" xmlns:a16="http://schemas.microsoft.com/office/drawing/2014/main" id="{1AB6C7A1-28E1-4D4E-B16A-5BD36EA61F8B}"/>
                </a:ext>
              </a:extLst>
            </p:cNvPr>
            <p:cNvSpPr/>
            <p:nvPr/>
          </p:nvSpPr>
          <p:spPr bwMode="auto">
            <a:xfrm>
              <a:off x="1866354" y="4329100"/>
              <a:ext cx="479874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0" name="그림 59">
              <a:extLst>
                <a:ext uri="{FF2B5EF4-FFF2-40B4-BE49-F238E27FC236}">
                  <a16:creationId xmlns="" xmlns:a16="http://schemas.microsoft.com/office/drawing/2014/main" id="{6D33D235-4992-4A3C-BD96-FF8833F38C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91996" y="4175320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0679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22905" t="13617" r="8189"/>
          <a:stretch/>
        </p:blipFill>
        <p:spPr>
          <a:xfrm>
            <a:off x="54717" y="893384"/>
            <a:ext cx="6965555" cy="4911880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668818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6_6_1_ani.mp4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app\resource\contents\lesson06\ops\6\media\mp4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348880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71500" y="875630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232441" y="246808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팔찌 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만들기</a:t>
            </a:r>
          </a:p>
        </p:txBody>
      </p:sp>
      <p:sp>
        <p:nvSpPr>
          <p:cNvPr id="25" name="타원 24"/>
          <p:cNvSpPr/>
          <p:nvPr/>
        </p:nvSpPr>
        <p:spPr>
          <a:xfrm>
            <a:off x="3366160" y="353019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/>
          <p:cNvSpPr/>
          <p:nvPr/>
        </p:nvSpPr>
        <p:spPr>
          <a:xfrm rot="5400000">
            <a:off x="3476099" y="363821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43">
            <a:extLst>
              <a:ext uri="{FF2B5EF4-FFF2-40B4-BE49-F238E27FC236}">
                <a16:creationId xmlns="" xmlns:a16="http://schemas.microsoft.com/office/drawing/2014/main" id="{763D0C89-8CCC-4F5A-B4E5-A8EEE77FDC5B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숫자 카드 중에서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장을 뽑아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써넣어 가장 큰 분수를 만들고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만든 분수를 소수로 나타내어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4" name="사각형: 둥근 모서리 44">
            <a:extLst>
              <a:ext uri="{FF2B5EF4-FFF2-40B4-BE49-F238E27FC236}">
                <a16:creationId xmlns="" xmlns:a16="http://schemas.microsoft.com/office/drawing/2014/main" id="{7FA328D7-15E2-4350-B1E8-B5CB09769100}"/>
              </a:ext>
            </a:extLst>
          </p:cNvPr>
          <p:cNvSpPr/>
          <p:nvPr/>
        </p:nvSpPr>
        <p:spPr>
          <a:xfrm>
            <a:off x="1007368" y="2587086"/>
            <a:ext cx="576064" cy="84191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사각형: 둥근 모서리 45">
            <a:extLst>
              <a:ext uri="{FF2B5EF4-FFF2-40B4-BE49-F238E27FC236}">
                <a16:creationId xmlns="" xmlns:a16="http://schemas.microsoft.com/office/drawing/2014/main" id="{8765FDD6-D2B6-4708-8AF2-699DFE933923}"/>
              </a:ext>
            </a:extLst>
          </p:cNvPr>
          <p:cNvSpPr/>
          <p:nvPr/>
        </p:nvSpPr>
        <p:spPr>
          <a:xfrm>
            <a:off x="2410963" y="2587086"/>
            <a:ext cx="576064" cy="841914"/>
          </a:xfrm>
          <a:prstGeom prst="roundRect">
            <a:avLst/>
          </a:prstGeom>
          <a:solidFill>
            <a:srgbClr val="FEFCD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사각형: 둥근 모서리 46">
            <a:extLst>
              <a:ext uri="{FF2B5EF4-FFF2-40B4-BE49-F238E27FC236}">
                <a16:creationId xmlns="" xmlns:a16="http://schemas.microsoft.com/office/drawing/2014/main" id="{0B5645FA-97E4-414E-918B-5B3037C45CD5}"/>
              </a:ext>
            </a:extLst>
          </p:cNvPr>
          <p:cNvSpPr/>
          <p:nvPr/>
        </p:nvSpPr>
        <p:spPr>
          <a:xfrm>
            <a:off x="3814558" y="2587086"/>
            <a:ext cx="576064" cy="84191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사각형: 둥근 모서리 47">
            <a:extLst>
              <a:ext uri="{FF2B5EF4-FFF2-40B4-BE49-F238E27FC236}">
                <a16:creationId xmlns="" xmlns:a16="http://schemas.microsoft.com/office/drawing/2014/main" id="{E828A95B-CD73-41D4-84DA-B4462574781F}"/>
              </a:ext>
            </a:extLst>
          </p:cNvPr>
          <p:cNvSpPr/>
          <p:nvPr/>
        </p:nvSpPr>
        <p:spPr>
          <a:xfrm>
            <a:off x="5218152" y="2587086"/>
            <a:ext cx="576064" cy="84191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5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856" y="165533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" name="순서도: 대체 처리 60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8">
            <a:extLst>
              <a:ext uri="{FF2B5EF4-FFF2-40B4-BE49-F238E27FC236}">
                <a16:creationId xmlns="" xmlns:a16="http://schemas.microsoft.com/office/drawing/2014/main" id="{648E570A-2B19-4754-92D4-22F31B3AC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8" name="순서도: 대체 처리 57">
            <a:extLst>
              <a:ext uri="{FF2B5EF4-FFF2-40B4-BE49-F238E27FC236}">
                <a16:creationId xmlns="" xmlns:a16="http://schemas.microsoft.com/office/drawing/2014/main" id="{87C4C108-3162-4283-BDBD-FB1EA0EE5873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4A5F121B-465C-4685-9F88-4A5ED499D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pic>
        <p:nvPicPr>
          <p:cNvPr id="100" name="Picture 12">
            <a:extLst>
              <a:ext uri="{FF2B5EF4-FFF2-40B4-BE49-F238E27FC236}">
                <a16:creationId xmlns="" xmlns:a16="http://schemas.microsoft.com/office/drawing/2014/main" id="{4E59512C-7765-4FF2-9C3E-E0075FD99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="" xmlns:a16="http://schemas.microsoft.com/office/drawing/2014/main" id="{E7123D57-27BC-4AE2-ACD0-220751CDE8A3}"/>
              </a:ext>
            </a:extLst>
          </p:cNvPr>
          <p:cNvGrpSpPr/>
          <p:nvPr/>
        </p:nvGrpSpPr>
        <p:grpSpPr>
          <a:xfrm>
            <a:off x="2333465" y="3876561"/>
            <a:ext cx="884021" cy="467016"/>
            <a:chOff x="1749721" y="4066732"/>
            <a:chExt cx="972423" cy="565088"/>
          </a:xfrm>
        </p:grpSpPr>
        <p:sp>
          <p:nvSpPr>
            <p:cNvPr id="87" name="직사각형 86">
              <a:extLst>
                <a:ext uri="{FF2B5EF4-FFF2-40B4-BE49-F238E27FC236}">
                  <a16:creationId xmlns="" xmlns:a16="http://schemas.microsoft.com/office/drawing/2014/main" id="{9CFB0989-F660-4F1A-946B-E7C588947D66}"/>
                </a:ext>
              </a:extLst>
            </p:cNvPr>
            <p:cNvSpPr/>
            <p:nvPr/>
          </p:nvSpPr>
          <p:spPr bwMode="auto">
            <a:xfrm>
              <a:off x="1749721" y="4276819"/>
              <a:ext cx="713808" cy="3550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8" name="그림 87">
              <a:extLst>
                <a:ext uri="{FF2B5EF4-FFF2-40B4-BE49-F238E27FC236}">
                  <a16:creationId xmlns="" xmlns:a16="http://schemas.microsoft.com/office/drawing/2014/main" id="{3B1029AD-E963-4755-8DB3-C25B10F87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62144" y="4066732"/>
              <a:ext cx="360000" cy="355000"/>
            </a:xfrm>
            <a:prstGeom prst="rect">
              <a:avLst/>
            </a:prstGeom>
          </p:spPr>
        </p:pic>
      </p:grp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EF7CD3AF-8005-4B14-BB17-5451A2DD7E97}"/>
              </a:ext>
            </a:extLst>
          </p:cNvPr>
          <p:cNvSpPr txBox="1"/>
          <p:nvPr/>
        </p:nvSpPr>
        <p:spPr>
          <a:xfrm>
            <a:off x="2392913" y="4465684"/>
            <a:ext cx="53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800" b="1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71EE2251-BB19-4F38-BE5B-CA1561E7D051}"/>
              </a:ext>
            </a:extLst>
          </p:cNvPr>
          <p:cNvSpPr txBox="1"/>
          <p:nvPr/>
        </p:nvSpPr>
        <p:spPr>
          <a:xfrm>
            <a:off x="2417290" y="4046823"/>
            <a:ext cx="48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b="1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="" xmlns:a16="http://schemas.microsoft.com/office/drawing/2014/main" id="{462CE130-EEE2-42B3-9E3F-A2EAADD0EDB3}"/>
              </a:ext>
            </a:extLst>
          </p:cNvPr>
          <p:cNvCxnSpPr/>
          <p:nvPr/>
        </p:nvCxnSpPr>
        <p:spPr bwMode="auto">
          <a:xfrm>
            <a:off x="2336600" y="4461195"/>
            <a:ext cx="64891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9" name="그룹 88">
            <a:extLst>
              <a:ext uri="{FF2B5EF4-FFF2-40B4-BE49-F238E27FC236}">
                <a16:creationId xmlns="" xmlns:a16="http://schemas.microsoft.com/office/drawing/2014/main" id="{3F4EE3B5-3353-4FC7-BAA3-25FDEB10DB2C}"/>
              </a:ext>
            </a:extLst>
          </p:cNvPr>
          <p:cNvGrpSpPr/>
          <p:nvPr/>
        </p:nvGrpSpPr>
        <p:grpSpPr>
          <a:xfrm>
            <a:off x="3845026" y="4138044"/>
            <a:ext cx="689734" cy="556221"/>
            <a:chOff x="1761424" y="4175320"/>
            <a:chExt cx="689734" cy="556221"/>
          </a:xfrm>
        </p:grpSpPr>
        <p:sp>
          <p:nvSpPr>
            <p:cNvPr id="90" name="직사각형 89">
              <a:extLst>
                <a:ext uri="{FF2B5EF4-FFF2-40B4-BE49-F238E27FC236}">
                  <a16:creationId xmlns="" xmlns:a16="http://schemas.microsoft.com/office/drawing/2014/main" id="{1AB6C7A1-28E1-4D4E-B16A-5BD36EA61F8B}"/>
                </a:ext>
              </a:extLst>
            </p:cNvPr>
            <p:cNvSpPr/>
            <p:nvPr/>
          </p:nvSpPr>
          <p:spPr bwMode="auto">
            <a:xfrm>
              <a:off x="1761424" y="4329100"/>
              <a:ext cx="538984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0.8</a:t>
              </a:r>
              <a:endPara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1" name="그림 90">
              <a:extLst>
                <a:ext uri="{FF2B5EF4-FFF2-40B4-BE49-F238E27FC236}">
                  <a16:creationId xmlns="" xmlns:a16="http://schemas.microsoft.com/office/drawing/2014/main" id="{6D33D235-4992-4A3C-BD96-FF8833F38C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91158" y="4175320"/>
              <a:ext cx="360000" cy="355000"/>
            </a:xfrm>
            <a:prstGeom prst="rect">
              <a:avLst/>
            </a:prstGeom>
          </p:spPr>
        </p:pic>
      </p:grpSp>
      <p:pic>
        <p:nvPicPr>
          <p:cNvPr id="92" name="Picture 31">
            <a:extLst>
              <a:ext uri="{FF2B5EF4-FFF2-40B4-BE49-F238E27FC236}">
                <a16:creationId xmlns="" xmlns:a16="http://schemas.microsoft.com/office/drawing/2014/main" id="{3EE36A72-1120-4BBB-8AE5-D1645411C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115" y="431285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C37EC96B-B5FD-4AD8-AD9D-4BDE41325E61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="" xmlns:a16="http://schemas.microsoft.com/office/drawing/2014/main" id="{7ABFF658-AEFB-45CE-8AE9-3231008A7592}"/>
              </a:ext>
            </a:extLst>
          </p:cNvPr>
          <p:cNvGrpSpPr/>
          <p:nvPr/>
        </p:nvGrpSpPr>
        <p:grpSpPr>
          <a:xfrm>
            <a:off x="175934" y="3206569"/>
            <a:ext cx="6667165" cy="2058635"/>
            <a:chOff x="179512" y="3304680"/>
            <a:chExt cx="6667165" cy="1968610"/>
          </a:xfrm>
        </p:grpSpPr>
        <p:sp>
          <p:nvSpPr>
            <p:cNvPr id="53" name="직각 삼각형 52">
              <a:extLst>
                <a:ext uri="{FF2B5EF4-FFF2-40B4-BE49-F238E27FC236}">
                  <a16:creationId xmlns="" xmlns:a16="http://schemas.microsoft.com/office/drawing/2014/main" id="{A6B14E6E-0ADC-46F0-960F-4E771C10518E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="" xmlns:a16="http://schemas.microsoft.com/office/drawing/2014/main" id="{DD58C6D0-0B3A-4A0F-8F12-8E827515C409}"/>
                </a:ext>
              </a:extLst>
            </p:cNvPr>
            <p:cNvSpPr/>
            <p:nvPr/>
          </p:nvSpPr>
          <p:spPr>
            <a:xfrm>
              <a:off x="179512" y="3669069"/>
              <a:ext cx="6667165" cy="14161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분모가 같은 분수에서 분수가 가장 크려면 분자가 가장 </a:t>
              </a:r>
              <a:r>
                <a:rPr lang="ko-KR" altLang="en-US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커야 합니다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주어진 숫자 카드 중 가장 큰 수는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만들 수 있는 분수는      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소수는 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0.8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7" name="Picture 2">
              <a:extLst>
                <a:ext uri="{FF2B5EF4-FFF2-40B4-BE49-F238E27FC236}">
                  <a16:creationId xmlns="" xmlns:a16="http://schemas.microsoft.com/office/drawing/2014/main" id="{81EA38AB-C8C1-4E14-8233-8B6FF4BE64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0468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직사각형 76">
                <a:extLst>
                  <a:ext uri="{FF2B5EF4-FFF2-40B4-BE49-F238E27FC236}">
                    <a16:creationId xmlns="" xmlns:a16="http://schemas.microsoft.com/office/drawing/2014/main" id="{FE9AC104-2468-4B7A-9415-21B9D52A77EC}"/>
                  </a:ext>
                </a:extLst>
              </p:cNvPr>
              <p:cNvSpPr/>
              <p:nvPr/>
            </p:nvSpPr>
            <p:spPr bwMode="auto">
              <a:xfrm>
                <a:off x="1042234" y="4429915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8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7" name="직사각형 7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E9AC104-2468-4B7A-9415-21B9D52A77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2234" y="4429915"/>
                <a:ext cx="505430" cy="65526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2412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끈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똑같이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조각으로 나누어 그중 슬기가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조각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지혜가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조각을 사용했습니다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슬기와 지혜가 사용한 끈의 길이를 소수로 나타내어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9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8">
            <a:extLst>
              <a:ext uri="{FF2B5EF4-FFF2-40B4-BE49-F238E27FC236}">
                <a16:creationId xmlns="" xmlns:a16="http://schemas.microsoft.com/office/drawing/2014/main" id="{FA4F5E00-9CDF-4021-B408-1E7A54367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pic>
        <p:nvPicPr>
          <p:cNvPr id="42" name="Picture 6">
            <a:extLst>
              <a:ext uri="{FF2B5EF4-FFF2-40B4-BE49-F238E27FC236}">
                <a16:creationId xmlns="" xmlns:a16="http://schemas.microsoft.com/office/drawing/2014/main" id="{53E493B6-3386-4091-AFD4-67CFCF3EA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12">
            <a:extLst>
              <a:ext uri="{FF2B5EF4-FFF2-40B4-BE49-F238E27FC236}">
                <a16:creationId xmlns="" xmlns:a16="http://schemas.microsoft.com/office/drawing/2014/main" id="{3613B8FA-689C-4880-8DB9-12C185602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>
            <a:extLst>
              <a:ext uri="{FF2B5EF4-FFF2-40B4-BE49-F238E27FC236}">
                <a16:creationId xmlns="" xmlns:a16="http://schemas.microsoft.com/office/drawing/2014/main" id="{5BDF24AC-EEDA-4EE6-8DD4-D15F2C6CB2E2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53A35C10-C1FF-423F-AC43-855B2D574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3C87EB21-8F79-42ED-A477-58D4EBC634DD}"/>
              </a:ext>
            </a:extLst>
          </p:cNvPr>
          <p:cNvSpPr/>
          <p:nvPr/>
        </p:nvSpPr>
        <p:spPr>
          <a:xfrm>
            <a:off x="4675759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="" xmlns:a16="http://schemas.microsoft.com/office/drawing/2014/main" id="{E46E48BC-6DCF-4EED-988E-F5A5AEF18C6E}"/>
              </a:ext>
            </a:extLst>
          </p:cNvPr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40">
            <a:extLst>
              <a:ext uri="{FF2B5EF4-FFF2-40B4-BE49-F238E27FC236}">
                <a16:creationId xmlns="" xmlns:a16="http://schemas.microsoft.com/office/drawing/2014/main" id="{99F51B26-6FAA-49A3-8599-C6874892F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450" y="2318782"/>
            <a:ext cx="838383" cy="283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41">
            <a:extLst>
              <a:ext uri="{FF2B5EF4-FFF2-40B4-BE49-F238E27FC236}">
                <a16:creationId xmlns="" xmlns:a16="http://schemas.microsoft.com/office/drawing/2014/main" id="{BF8829DE-F38B-46E2-BCC1-5C22FBAB8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970" y="2312876"/>
            <a:ext cx="684876" cy="289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DE7D5B11-F0A4-4E93-B572-4551B478A922}"/>
              </a:ext>
            </a:extLst>
          </p:cNvPr>
          <p:cNvCxnSpPr>
            <a:cxnSpLocks/>
          </p:cNvCxnSpPr>
          <p:nvPr/>
        </p:nvCxnSpPr>
        <p:spPr bwMode="auto">
          <a:xfrm flipV="1">
            <a:off x="3602182" y="2207492"/>
            <a:ext cx="3048000" cy="1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직선 연결선 55">
            <a:extLst>
              <a:ext uri="{FF2B5EF4-FFF2-40B4-BE49-F238E27FC236}">
                <a16:creationId xmlns="" xmlns:a16="http://schemas.microsoft.com/office/drawing/2014/main" id="{511712E2-3BD3-4367-B40C-04CE19FD5D9A}"/>
              </a:ext>
            </a:extLst>
          </p:cNvPr>
          <p:cNvCxnSpPr>
            <a:cxnSpLocks/>
          </p:cNvCxnSpPr>
          <p:nvPr/>
        </p:nvCxnSpPr>
        <p:spPr bwMode="auto">
          <a:xfrm>
            <a:off x="719572" y="1921557"/>
            <a:ext cx="5927274" cy="27262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7" name="그룹 56">
            <a:extLst>
              <a:ext uri="{FF2B5EF4-FFF2-40B4-BE49-F238E27FC236}">
                <a16:creationId xmlns="" xmlns:a16="http://schemas.microsoft.com/office/drawing/2014/main" id="{AD2482FA-AAA6-47CF-ADDA-FB59476BD2D1}"/>
              </a:ext>
            </a:extLst>
          </p:cNvPr>
          <p:cNvGrpSpPr/>
          <p:nvPr/>
        </p:nvGrpSpPr>
        <p:grpSpPr>
          <a:xfrm>
            <a:off x="1451812" y="4239655"/>
            <a:ext cx="687524" cy="449485"/>
            <a:chOff x="755576" y="3906047"/>
            <a:chExt cx="687524" cy="449485"/>
          </a:xfrm>
        </p:grpSpPr>
        <p:pic>
          <p:nvPicPr>
            <p:cNvPr id="58" name="Picture 5">
              <a:extLst>
                <a:ext uri="{FF2B5EF4-FFF2-40B4-BE49-F238E27FC236}">
                  <a16:creationId xmlns="" xmlns:a16="http://schemas.microsoft.com/office/drawing/2014/main" id="{B3E57DCB-4403-4911-8224-55717CE141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26" y="3906047"/>
              <a:ext cx="632828" cy="449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034AB503-BA96-4BD5-A18B-213EE4D7795D}"/>
                </a:ext>
              </a:extLst>
            </p:cNvPr>
            <p:cNvSpPr txBox="1"/>
            <p:nvPr/>
          </p:nvSpPr>
          <p:spPr>
            <a:xfrm>
              <a:off x="755576" y="3933056"/>
              <a:ext cx="687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슬기</a:t>
              </a: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="" xmlns:a16="http://schemas.microsoft.com/office/drawing/2014/main" id="{A25CAEF7-0219-4E48-B41E-B4672D3F7F05}"/>
              </a:ext>
            </a:extLst>
          </p:cNvPr>
          <p:cNvGrpSpPr/>
          <p:nvPr/>
        </p:nvGrpSpPr>
        <p:grpSpPr>
          <a:xfrm>
            <a:off x="3968526" y="4239655"/>
            <a:ext cx="687524" cy="449485"/>
            <a:chOff x="755576" y="3906047"/>
            <a:chExt cx="687524" cy="449485"/>
          </a:xfrm>
        </p:grpSpPr>
        <p:pic>
          <p:nvPicPr>
            <p:cNvPr id="89" name="Picture 5">
              <a:extLst>
                <a:ext uri="{FF2B5EF4-FFF2-40B4-BE49-F238E27FC236}">
                  <a16:creationId xmlns="" xmlns:a16="http://schemas.microsoft.com/office/drawing/2014/main" id="{5586C0F2-F748-4C67-9B34-E566901057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26" y="3906047"/>
              <a:ext cx="632828" cy="449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83B77893-1EAE-4AEB-A9A7-8B2C2692933B}"/>
                </a:ext>
              </a:extLst>
            </p:cNvPr>
            <p:cNvSpPr txBox="1"/>
            <p:nvPr/>
          </p:nvSpPr>
          <p:spPr>
            <a:xfrm>
              <a:off x="755576" y="3933056"/>
              <a:ext cx="687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지혜</a:t>
              </a: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="" xmlns:a16="http://schemas.microsoft.com/office/drawing/2014/main" id="{42E0B09F-C42F-4282-BD7F-D993F2E33F29}"/>
              </a:ext>
            </a:extLst>
          </p:cNvPr>
          <p:cNvGrpSpPr/>
          <p:nvPr/>
        </p:nvGrpSpPr>
        <p:grpSpPr>
          <a:xfrm>
            <a:off x="2276334" y="4132919"/>
            <a:ext cx="1107534" cy="556221"/>
            <a:chOff x="1596897" y="4175320"/>
            <a:chExt cx="1107534" cy="556221"/>
          </a:xfrm>
        </p:grpSpPr>
        <p:sp>
          <p:nvSpPr>
            <p:cNvPr id="92" name="직사각형 91">
              <a:extLst>
                <a:ext uri="{FF2B5EF4-FFF2-40B4-BE49-F238E27FC236}">
                  <a16:creationId xmlns="" xmlns:a16="http://schemas.microsoft.com/office/drawing/2014/main" id="{7FD67996-3091-4BA9-8634-D5A1B558C60C}"/>
                </a:ext>
              </a:extLst>
            </p:cNvPr>
            <p:cNvSpPr/>
            <p:nvPr/>
          </p:nvSpPr>
          <p:spPr bwMode="auto">
            <a:xfrm>
              <a:off x="1596897" y="4329100"/>
              <a:ext cx="868039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0.4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5" name="그림 94">
              <a:extLst>
                <a:ext uri="{FF2B5EF4-FFF2-40B4-BE49-F238E27FC236}">
                  <a16:creationId xmlns="" xmlns:a16="http://schemas.microsoft.com/office/drawing/2014/main" id="{F5717A7B-6B82-45B1-8AB1-FD613086B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44431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ADE7C360-77B1-411E-ACF0-3AE644D0905C}"/>
              </a:ext>
            </a:extLst>
          </p:cNvPr>
          <p:cNvGrpSpPr/>
          <p:nvPr/>
        </p:nvGrpSpPr>
        <p:grpSpPr>
          <a:xfrm>
            <a:off x="450760" y="2857935"/>
            <a:ext cx="6245476" cy="1211919"/>
            <a:chOff x="450760" y="2802088"/>
            <a:chExt cx="6245476" cy="1211919"/>
          </a:xfrm>
        </p:grpSpPr>
        <p:pic>
          <p:nvPicPr>
            <p:cNvPr id="3" name="그림 2">
              <a:extLst>
                <a:ext uri="{FF2B5EF4-FFF2-40B4-BE49-F238E27FC236}">
                  <a16:creationId xmlns="" xmlns:a16="http://schemas.microsoft.com/office/drawing/2014/main" id="{C0E04BAE-3E8F-45E9-A6D8-168275C41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50760" y="2865191"/>
              <a:ext cx="6245476" cy="1148816"/>
            </a:xfrm>
            <a:prstGeom prst="rect">
              <a:avLst/>
            </a:prstGeom>
          </p:spPr>
        </p:pic>
        <p:sp>
          <p:nvSpPr>
            <p:cNvPr id="96" name="TextBox 95">
              <a:extLst>
                <a:ext uri="{FF2B5EF4-FFF2-40B4-BE49-F238E27FC236}">
                  <a16:creationId xmlns="" xmlns:a16="http://schemas.microsoft.com/office/drawing/2014/main" id="{859CA81F-DC75-47CD-A016-3F515B8892CA}"/>
                </a:ext>
              </a:extLst>
            </p:cNvPr>
            <p:cNvSpPr txBox="1"/>
            <p:nvPr/>
          </p:nvSpPr>
          <p:spPr>
            <a:xfrm>
              <a:off x="3200400" y="2802088"/>
              <a:ext cx="68752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m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="" xmlns:a16="http://schemas.microsoft.com/office/drawing/2014/main" id="{43F4116D-6D93-4385-B65B-0B40B0BD6E7D}"/>
              </a:ext>
            </a:extLst>
          </p:cNvPr>
          <p:cNvGrpSpPr/>
          <p:nvPr/>
        </p:nvGrpSpPr>
        <p:grpSpPr>
          <a:xfrm>
            <a:off x="4774926" y="4132919"/>
            <a:ext cx="1107534" cy="556221"/>
            <a:chOff x="1596897" y="4175320"/>
            <a:chExt cx="1107534" cy="556221"/>
          </a:xfrm>
        </p:grpSpPr>
        <p:sp>
          <p:nvSpPr>
            <p:cNvPr id="98" name="직사각형 97">
              <a:extLst>
                <a:ext uri="{FF2B5EF4-FFF2-40B4-BE49-F238E27FC236}">
                  <a16:creationId xmlns="" xmlns:a16="http://schemas.microsoft.com/office/drawing/2014/main" id="{901C9287-9382-4A1A-9347-E13E07275E91}"/>
                </a:ext>
              </a:extLst>
            </p:cNvPr>
            <p:cNvSpPr/>
            <p:nvPr/>
          </p:nvSpPr>
          <p:spPr bwMode="auto">
            <a:xfrm>
              <a:off x="1596897" y="4329100"/>
              <a:ext cx="868039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0.6 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9" name="그림 98">
              <a:extLst>
                <a:ext uri="{FF2B5EF4-FFF2-40B4-BE49-F238E27FC236}">
                  <a16:creationId xmlns="" xmlns:a16="http://schemas.microsoft.com/office/drawing/2014/main" id="{3DA1DB29-BCCD-4F6D-AD29-0B186CA07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44431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100" name="타원 99">
            <a:extLst>
              <a:ext uri="{FF2B5EF4-FFF2-40B4-BE49-F238E27FC236}">
                <a16:creationId xmlns="" xmlns:a16="http://schemas.microsoft.com/office/drawing/2014/main" id="{BC41CC61-ACB7-469A-A127-9594C9DB1B9F}"/>
              </a:ext>
            </a:extLst>
          </p:cNvPr>
          <p:cNvSpPr/>
          <p:nvPr/>
        </p:nvSpPr>
        <p:spPr>
          <a:xfrm>
            <a:off x="571303" y="28944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025D4B13-399D-46BE-85C2-598E98B90590}"/>
              </a:ext>
            </a:extLst>
          </p:cNvPr>
          <p:cNvSpPr txBox="1"/>
          <p:nvPr/>
        </p:nvSpPr>
        <p:spPr>
          <a:xfrm>
            <a:off x="7018371" y="1092168"/>
            <a:ext cx="21256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10"/>
              </a:rPr>
              <a:t>https://cdata2.tsherpa.co.kr/tsherpa/MultiMedia/Flash/2020/curri/index.html?flashxmlnum=yuni4856&amp;classa=A8-C1-31-MM-MM-04-07-07-0-0-0-0&amp;classno=MM_31_04/suh_0301_06_0007/suh_0301_06_0007_401_1.html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 새로 쓰기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지혜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클릭 시 미니 팝업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버튼은 다른 색의 풀이 확인 버튼으로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="" xmlns:a16="http://schemas.microsoft.com/office/drawing/2014/main" id="{E25FC511-8E28-4A3F-B4B4-78B664719B80}"/>
              </a:ext>
            </a:extLst>
          </p:cNvPr>
          <p:cNvSpPr/>
          <p:nvPr/>
        </p:nvSpPr>
        <p:spPr>
          <a:xfrm>
            <a:off x="1036398" y="42657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="" xmlns:a16="http://schemas.microsoft.com/office/drawing/2014/main" id="{9FCA4C4D-42CC-4057-AA48-EB2385ED419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31693" y="2205667"/>
            <a:ext cx="2796598" cy="11060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직선 연결선 73">
            <a:extLst>
              <a:ext uri="{FF2B5EF4-FFF2-40B4-BE49-F238E27FC236}">
                <a16:creationId xmlns="" xmlns:a16="http://schemas.microsoft.com/office/drawing/2014/main" id="{08EE42AE-BCBF-430A-92D4-1A169CD2132C}"/>
              </a:ext>
            </a:extLst>
          </p:cNvPr>
          <p:cNvCxnSpPr>
            <a:cxnSpLocks/>
          </p:cNvCxnSpPr>
          <p:nvPr/>
        </p:nvCxnSpPr>
        <p:spPr bwMode="auto">
          <a:xfrm flipV="1">
            <a:off x="735183" y="2493819"/>
            <a:ext cx="2894708" cy="7373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859CA81F-DC75-47CD-A016-3F515B8892CA}"/>
              </a:ext>
            </a:extLst>
          </p:cNvPr>
          <p:cNvSpPr txBox="1"/>
          <p:nvPr/>
        </p:nvSpPr>
        <p:spPr>
          <a:xfrm>
            <a:off x="3059832" y="4293096"/>
            <a:ext cx="68752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859CA81F-DC75-47CD-A016-3F515B8892CA}"/>
              </a:ext>
            </a:extLst>
          </p:cNvPr>
          <p:cNvSpPr txBox="1"/>
          <p:nvPr/>
        </p:nvSpPr>
        <p:spPr>
          <a:xfrm>
            <a:off x="5544108" y="4293096"/>
            <a:ext cx="68752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39814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그룹 101">
            <a:extLst>
              <a:ext uri="{FF2B5EF4-FFF2-40B4-BE49-F238E27FC236}">
                <a16:creationId xmlns="" xmlns:a16="http://schemas.microsoft.com/office/drawing/2014/main" id="{ADE7C360-77B1-411E-ACF0-3AE644D0905C}"/>
              </a:ext>
            </a:extLst>
          </p:cNvPr>
          <p:cNvGrpSpPr/>
          <p:nvPr/>
        </p:nvGrpSpPr>
        <p:grpSpPr>
          <a:xfrm>
            <a:off x="450760" y="2857935"/>
            <a:ext cx="6245476" cy="1211919"/>
            <a:chOff x="450760" y="2802088"/>
            <a:chExt cx="6245476" cy="1211919"/>
          </a:xfrm>
        </p:grpSpPr>
        <p:pic>
          <p:nvPicPr>
            <p:cNvPr id="103" name="그림 102">
              <a:extLst>
                <a:ext uri="{FF2B5EF4-FFF2-40B4-BE49-F238E27FC236}">
                  <a16:creationId xmlns="" xmlns:a16="http://schemas.microsoft.com/office/drawing/2014/main" id="{C0E04BAE-3E8F-45E9-A6D8-168275C41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0760" y="2865191"/>
              <a:ext cx="6245476" cy="1148816"/>
            </a:xfrm>
            <a:prstGeom prst="rect">
              <a:avLst/>
            </a:prstGeom>
          </p:spPr>
        </p:pic>
        <p:sp>
          <p:nvSpPr>
            <p:cNvPr id="104" name="TextBox 103">
              <a:extLst>
                <a:ext uri="{FF2B5EF4-FFF2-40B4-BE49-F238E27FC236}">
                  <a16:creationId xmlns="" xmlns:a16="http://schemas.microsoft.com/office/drawing/2014/main" id="{859CA81F-DC75-47CD-A016-3F515B8892CA}"/>
                </a:ext>
              </a:extLst>
            </p:cNvPr>
            <p:cNvSpPr txBox="1"/>
            <p:nvPr/>
          </p:nvSpPr>
          <p:spPr>
            <a:xfrm>
              <a:off x="3200400" y="2802088"/>
              <a:ext cx="68752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m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9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8">
            <a:extLst>
              <a:ext uri="{FF2B5EF4-FFF2-40B4-BE49-F238E27FC236}">
                <a16:creationId xmlns="" xmlns:a16="http://schemas.microsoft.com/office/drawing/2014/main" id="{FA4F5E00-9CDF-4021-B408-1E7A54367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pic>
        <p:nvPicPr>
          <p:cNvPr id="42" name="Picture 6">
            <a:extLst>
              <a:ext uri="{FF2B5EF4-FFF2-40B4-BE49-F238E27FC236}">
                <a16:creationId xmlns="" xmlns:a16="http://schemas.microsoft.com/office/drawing/2014/main" id="{53E493B6-3386-4091-AFD4-67CFCF3EA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12">
            <a:extLst>
              <a:ext uri="{FF2B5EF4-FFF2-40B4-BE49-F238E27FC236}">
                <a16:creationId xmlns="" xmlns:a16="http://schemas.microsoft.com/office/drawing/2014/main" id="{3613B8FA-689C-4880-8DB9-12C185602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>
            <a:extLst>
              <a:ext uri="{FF2B5EF4-FFF2-40B4-BE49-F238E27FC236}">
                <a16:creationId xmlns="" xmlns:a16="http://schemas.microsoft.com/office/drawing/2014/main" id="{5BDF24AC-EEDA-4EE6-8DD4-D15F2C6CB2E2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53A35C10-C1FF-423F-AC43-855B2D574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="" xmlns:a16="http://schemas.microsoft.com/office/drawing/2014/main" id="{AD2482FA-AAA6-47CF-ADDA-FB59476BD2D1}"/>
              </a:ext>
            </a:extLst>
          </p:cNvPr>
          <p:cNvGrpSpPr/>
          <p:nvPr/>
        </p:nvGrpSpPr>
        <p:grpSpPr>
          <a:xfrm>
            <a:off x="1451812" y="4250887"/>
            <a:ext cx="687524" cy="449485"/>
            <a:chOff x="755576" y="3906047"/>
            <a:chExt cx="687524" cy="449485"/>
          </a:xfrm>
        </p:grpSpPr>
        <p:pic>
          <p:nvPicPr>
            <p:cNvPr id="58" name="Picture 5">
              <a:extLst>
                <a:ext uri="{FF2B5EF4-FFF2-40B4-BE49-F238E27FC236}">
                  <a16:creationId xmlns="" xmlns:a16="http://schemas.microsoft.com/office/drawing/2014/main" id="{B3E57DCB-4403-4911-8224-55717CE141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26" y="3906047"/>
              <a:ext cx="632828" cy="449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034AB503-BA96-4BD5-A18B-213EE4D7795D}"/>
                </a:ext>
              </a:extLst>
            </p:cNvPr>
            <p:cNvSpPr txBox="1"/>
            <p:nvPr/>
          </p:nvSpPr>
          <p:spPr>
            <a:xfrm>
              <a:off x="755576" y="3933056"/>
              <a:ext cx="687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슬기</a:t>
              </a: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="" xmlns:a16="http://schemas.microsoft.com/office/drawing/2014/main" id="{A25CAEF7-0219-4E48-B41E-B4672D3F7F05}"/>
              </a:ext>
            </a:extLst>
          </p:cNvPr>
          <p:cNvGrpSpPr/>
          <p:nvPr/>
        </p:nvGrpSpPr>
        <p:grpSpPr>
          <a:xfrm>
            <a:off x="3968526" y="4250887"/>
            <a:ext cx="687524" cy="449485"/>
            <a:chOff x="755576" y="3906047"/>
            <a:chExt cx="687524" cy="449485"/>
          </a:xfrm>
        </p:grpSpPr>
        <p:pic>
          <p:nvPicPr>
            <p:cNvPr id="89" name="Picture 5">
              <a:extLst>
                <a:ext uri="{FF2B5EF4-FFF2-40B4-BE49-F238E27FC236}">
                  <a16:creationId xmlns="" xmlns:a16="http://schemas.microsoft.com/office/drawing/2014/main" id="{5586C0F2-F748-4C67-9B34-E566901057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26" y="3906047"/>
              <a:ext cx="632828" cy="449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83B77893-1EAE-4AEB-A9A7-8B2C2692933B}"/>
                </a:ext>
              </a:extLst>
            </p:cNvPr>
            <p:cNvSpPr txBox="1"/>
            <p:nvPr/>
          </p:nvSpPr>
          <p:spPr>
            <a:xfrm>
              <a:off x="755576" y="3933056"/>
              <a:ext cx="687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지혜</a:t>
              </a: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="" xmlns:a16="http://schemas.microsoft.com/office/drawing/2014/main" id="{42E0B09F-C42F-4282-BD7F-D993F2E33F29}"/>
              </a:ext>
            </a:extLst>
          </p:cNvPr>
          <p:cNvGrpSpPr/>
          <p:nvPr/>
        </p:nvGrpSpPr>
        <p:grpSpPr>
          <a:xfrm>
            <a:off x="2276334" y="4144151"/>
            <a:ext cx="1107534" cy="556221"/>
            <a:chOff x="1596897" y="4175320"/>
            <a:chExt cx="1107534" cy="556221"/>
          </a:xfrm>
        </p:grpSpPr>
        <p:sp>
          <p:nvSpPr>
            <p:cNvPr id="92" name="직사각형 91">
              <a:extLst>
                <a:ext uri="{FF2B5EF4-FFF2-40B4-BE49-F238E27FC236}">
                  <a16:creationId xmlns="" xmlns:a16="http://schemas.microsoft.com/office/drawing/2014/main" id="{7FD67996-3091-4BA9-8634-D5A1B558C60C}"/>
                </a:ext>
              </a:extLst>
            </p:cNvPr>
            <p:cNvSpPr/>
            <p:nvPr/>
          </p:nvSpPr>
          <p:spPr bwMode="auto">
            <a:xfrm>
              <a:off x="1596897" y="4329100"/>
              <a:ext cx="868039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0.4 m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5" name="그림 94">
              <a:extLst>
                <a:ext uri="{FF2B5EF4-FFF2-40B4-BE49-F238E27FC236}">
                  <a16:creationId xmlns="" xmlns:a16="http://schemas.microsoft.com/office/drawing/2014/main" id="{F5717A7B-6B82-45B1-8AB1-FD613086B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44431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97" name="그룹 96">
            <a:extLst>
              <a:ext uri="{FF2B5EF4-FFF2-40B4-BE49-F238E27FC236}">
                <a16:creationId xmlns="" xmlns:a16="http://schemas.microsoft.com/office/drawing/2014/main" id="{43F4116D-6D93-4385-B65B-0B40B0BD6E7D}"/>
              </a:ext>
            </a:extLst>
          </p:cNvPr>
          <p:cNvGrpSpPr/>
          <p:nvPr/>
        </p:nvGrpSpPr>
        <p:grpSpPr>
          <a:xfrm>
            <a:off x="4774926" y="4144151"/>
            <a:ext cx="1107534" cy="556221"/>
            <a:chOff x="1596897" y="4175320"/>
            <a:chExt cx="1107534" cy="556221"/>
          </a:xfrm>
        </p:grpSpPr>
        <p:sp>
          <p:nvSpPr>
            <p:cNvPr id="98" name="직사각형 97">
              <a:extLst>
                <a:ext uri="{FF2B5EF4-FFF2-40B4-BE49-F238E27FC236}">
                  <a16:creationId xmlns="" xmlns:a16="http://schemas.microsoft.com/office/drawing/2014/main" id="{901C9287-9382-4A1A-9347-E13E07275E91}"/>
                </a:ext>
              </a:extLst>
            </p:cNvPr>
            <p:cNvSpPr/>
            <p:nvPr/>
          </p:nvSpPr>
          <p:spPr bwMode="auto">
            <a:xfrm>
              <a:off x="1596897" y="4329100"/>
              <a:ext cx="868039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0.6 m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9" name="그림 98">
              <a:extLst>
                <a:ext uri="{FF2B5EF4-FFF2-40B4-BE49-F238E27FC236}">
                  <a16:creationId xmlns="" xmlns:a16="http://schemas.microsoft.com/office/drawing/2014/main" id="{3DA1DB29-BCCD-4F6D-AD29-0B186CA07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44431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7E5D3944-57C1-4632-B97A-B8F4A5A3977E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="" xmlns:a16="http://schemas.microsoft.com/office/drawing/2014/main" id="{4F76F585-BF2F-42CB-A50D-479B5581CA3F}"/>
              </a:ext>
            </a:extLst>
          </p:cNvPr>
          <p:cNvGrpSpPr/>
          <p:nvPr/>
        </p:nvGrpSpPr>
        <p:grpSpPr>
          <a:xfrm>
            <a:off x="175934" y="3206569"/>
            <a:ext cx="6667165" cy="2058635"/>
            <a:chOff x="179512" y="3304680"/>
            <a:chExt cx="6667165" cy="1968610"/>
          </a:xfrm>
        </p:grpSpPr>
        <p:sp>
          <p:nvSpPr>
            <p:cNvPr id="75" name="직각 삼각형 74">
              <a:extLst>
                <a:ext uri="{FF2B5EF4-FFF2-40B4-BE49-F238E27FC236}">
                  <a16:creationId xmlns="" xmlns:a16="http://schemas.microsoft.com/office/drawing/2014/main" id="{FDB7A076-31F3-4ADD-84C1-6332C028FE3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="" xmlns:a16="http://schemas.microsoft.com/office/drawing/2014/main" id="{76FE0EE9-1630-44FC-BE18-C97AD1C97C4B}"/>
                </a:ext>
              </a:extLst>
            </p:cNvPr>
            <p:cNvSpPr/>
            <p:nvPr/>
          </p:nvSpPr>
          <p:spPr>
            <a:xfrm>
              <a:off x="179512" y="3669069"/>
              <a:ext cx="6667165" cy="14161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77" name="Picture 2">
              <a:extLst>
                <a:ext uri="{FF2B5EF4-FFF2-40B4-BE49-F238E27FC236}">
                  <a16:creationId xmlns="" xmlns:a16="http://schemas.microsoft.com/office/drawing/2014/main" id="{9B9BA3FA-8B17-43D5-9AA4-84E62C6662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0468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8" name="TextBox 43">
            <a:extLst>
              <a:ext uri="{FF2B5EF4-FFF2-40B4-BE49-F238E27FC236}">
                <a16:creationId xmlns="" xmlns:a16="http://schemas.microsoft.com/office/drawing/2014/main" id="{9E6AA301-9BE3-4775-99C9-1C1D15B0789F}"/>
              </a:ext>
            </a:extLst>
          </p:cNvPr>
          <p:cNvSpPr txBox="1"/>
          <p:nvPr/>
        </p:nvSpPr>
        <p:spPr>
          <a:xfrm>
            <a:off x="251520" y="3609020"/>
            <a:ext cx="6576570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끈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 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를 똑같이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조각으로 나누면 한 조각의 길이는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0.1 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슬기는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조각이므로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0.4 m,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지혜는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조각이므로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0.6 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5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끈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똑같이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조각으로 나누어 그중 슬기가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조각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지혜가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조각을 사용했습니다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슬기와 지혜가 사용한 끈의 길이를 소수로 나타내어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40">
            <a:extLst>
              <a:ext uri="{FF2B5EF4-FFF2-40B4-BE49-F238E27FC236}">
                <a16:creationId xmlns="" xmlns:a16="http://schemas.microsoft.com/office/drawing/2014/main" id="{99F51B26-6FAA-49A3-8599-C6874892F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450" y="2318782"/>
            <a:ext cx="838383" cy="283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41">
            <a:extLst>
              <a:ext uri="{FF2B5EF4-FFF2-40B4-BE49-F238E27FC236}">
                <a16:creationId xmlns="" xmlns:a16="http://schemas.microsoft.com/office/drawing/2014/main" id="{BF8829DE-F38B-46E2-BCC1-5C22FBAB8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970" y="2312876"/>
            <a:ext cx="684876" cy="289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7" name="직선 연결선 86">
            <a:extLst>
              <a:ext uri="{FF2B5EF4-FFF2-40B4-BE49-F238E27FC236}">
                <a16:creationId xmlns="" xmlns:a16="http://schemas.microsoft.com/office/drawing/2014/main" id="{DE7D5B11-F0A4-4E93-B572-4551B478A922}"/>
              </a:ext>
            </a:extLst>
          </p:cNvPr>
          <p:cNvCxnSpPr>
            <a:cxnSpLocks/>
          </p:cNvCxnSpPr>
          <p:nvPr/>
        </p:nvCxnSpPr>
        <p:spPr bwMode="auto">
          <a:xfrm flipV="1">
            <a:off x="3602182" y="2207492"/>
            <a:ext cx="3048000" cy="1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직선 연결선 92">
            <a:extLst>
              <a:ext uri="{FF2B5EF4-FFF2-40B4-BE49-F238E27FC236}">
                <a16:creationId xmlns="" xmlns:a16="http://schemas.microsoft.com/office/drawing/2014/main" id="{511712E2-3BD3-4367-B40C-04CE19FD5D9A}"/>
              </a:ext>
            </a:extLst>
          </p:cNvPr>
          <p:cNvCxnSpPr>
            <a:cxnSpLocks/>
          </p:cNvCxnSpPr>
          <p:nvPr/>
        </p:nvCxnSpPr>
        <p:spPr bwMode="auto">
          <a:xfrm>
            <a:off x="719572" y="1921557"/>
            <a:ext cx="5927274" cy="27262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직선 연결선 99">
            <a:extLst>
              <a:ext uri="{FF2B5EF4-FFF2-40B4-BE49-F238E27FC236}">
                <a16:creationId xmlns="" xmlns:a16="http://schemas.microsoft.com/office/drawing/2014/main" id="{9FCA4C4D-42CC-4057-AA48-EB2385ED419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31693" y="2205667"/>
            <a:ext cx="2796598" cy="11060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직선 연결선 100">
            <a:extLst>
              <a:ext uri="{FF2B5EF4-FFF2-40B4-BE49-F238E27FC236}">
                <a16:creationId xmlns="" xmlns:a16="http://schemas.microsoft.com/office/drawing/2014/main" id="{08EE42AE-BCBF-430A-92D4-1A169CD2132C}"/>
              </a:ext>
            </a:extLst>
          </p:cNvPr>
          <p:cNvCxnSpPr>
            <a:cxnSpLocks/>
          </p:cNvCxnSpPr>
          <p:nvPr/>
        </p:nvCxnSpPr>
        <p:spPr bwMode="auto">
          <a:xfrm flipV="1">
            <a:off x="735183" y="2493819"/>
            <a:ext cx="2894708" cy="7373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969099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순서도: 대체 처리 9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994214" y="1033648"/>
            <a:ext cx="212562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https://cdata2.tsherpa.co.kr/tsherpa/MultiMedia/Flash/2020/curri/index.html?flashxmlnum=yuni4856&amp;classa=A8-C1-31-MM-MM-04-07-07-0-0-0-0&amp;classno=MM_31_04/suh_0301_06_0007/suh_0301_06_0007_401_1.html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수직선과 숫자의 위치 맞추기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8">
            <a:extLst>
              <a:ext uri="{FF2B5EF4-FFF2-40B4-BE49-F238E27FC236}">
                <a16:creationId xmlns="" xmlns:a16="http://schemas.microsoft.com/office/drawing/2014/main" id="{8D5602D3-7F9A-4BAE-AEB9-5776DC663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4" name="순서도: 대체 처리 53">
            <a:extLst>
              <a:ext uri="{FF2B5EF4-FFF2-40B4-BE49-F238E27FC236}">
                <a16:creationId xmlns="" xmlns:a16="http://schemas.microsoft.com/office/drawing/2014/main" id="{A2F37A04-1FE4-4FD8-B8F5-909F1EFC16DA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FC5443F6-6782-4F9E-AFD2-98A4CE325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43">
            <a:extLst>
              <a:ext uri="{FF2B5EF4-FFF2-40B4-BE49-F238E27FC236}">
                <a16:creationId xmlns="" xmlns:a16="http://schemas.microsoft.com/office/drawing/2014/main" id="{16DD6C31-31FE-46BA-98B9-096BC4C7F538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안에 알맞은 소수를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="" xmlns:a16="http://schemas.microsoft.com/office/drawing/2014/main" id="{B210ED35-3CBF-4208-9D4F-B53CE1459880}"/>
              </a:ext>
            </a:extLst>
          </p:cNvPr>
          <p:cNvGrpSpPr/>
          <p:nvPr/>
        </p:nvGrpSpPr>
        <p:grpSpPr>
          <a:xfrm>
            <a:off x="361351" y="2409624"/>
            <a:ext cx="6334885" cy="1359477"/>
            <a:chOff x="346532" y="1939267"/>
            <a:chExt cx="6334885" cy="1359477"/>
          </a:xfrm>
        </p:grpSpPr>
        <p:pic>
          <p:nvPicPr>
            <p:cNvPr id="84" name="그림 83">
              <a:extLst>
                <a:ext uri="{FF2B5EF4-FFF2-40B4-BE49-F238E27FC236}">
                  <a16:creationId xmlns="" xmlns:a16="http://schemas.microsoft.com/office/drawing/2014/main" id="{33D325AD-0AA2-4F84-BFB4-D20EF9785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6258" y="1939267"/>
              <a:ext cx="6295159" cy="1359477"/>
            </a:xfrm>
            <a:prstGeom prst="rect">
              <a:avLst/>
            </a:prstGeom>
          </p:spPr>
        </p:pic>
        <p:sp>
          <p:nvSpPr>
            <p:cNvPr id="85" name="직사각형 84">
              <a:extLst>
                <a:ext uri="{FF2B5EF4-FFF2-40B4-BE49-F238E27FC236}">
                  <a16:creationId xmlns="" xmlns:a16="http://schemas.microsoft.com/office/drawing/2014/main" id="{581B5AFE-BDAB-4150-BDB6-AD54342CA784}"/>
                </a:ext>
              </a:extLst>
            </p:cNvPr>
            <p:cNvSpPr/>
            <p:nvPr/>
          </p:nvSpPr>
          <p:spPr>
            <a:xfrm>
              <a:off x="346532" y="2852936"/>
              <a:ext cx="356542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="" xmlns:a16="http://schemas.microsoft.com/office/drawing/2014/main" id="{4C943F1C-5357-419C-8572-54EAB89FF909}"/>
                </a:ext>
              </a:extLst>
            </p:cNvPr>
            <p:cNvSpPr/>
            <p:nvPr/>
          </p:nvSpPr>
          <p:spPr>
            <a:xfrm>
              <a:off x="900224" y="2852936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0.1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="" xmlns:a16="http://schemas.microsoft.com/office/drawing/2014/main" id="{0713A28F-FB35-48F0-8CF6-0A2680D8FA95}"/>
                </a:ext>
              </a:extLst>
            </p:cNvPr>
            <p:cNvSpPr/>
            <p:nvPr/>
          </p:nvSpPr>
          <p:spPr>
            <a:xfrm>
              <a:off x="3189661" y="2852936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0.5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="" xmlns:a16="http://schemas.microsoft.com/office/drawing/2014/main" id="{8DE9DBB2-A420-4E34-AABE-B793E266AB51}"/>
                </a:ext>
              </a:extLst>
            </p:cNvPr>
            <p:cNvSpPr/>
            <p:nvPr/>
          </p:nvSpPr>
          <p:spPr>
            <a:xfrm>
              <a:off x="2052352" y="2852936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0.3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="" xmlns:a16="http://schemas.microsoft.com/office/drawing/2014/main" id="{361CD67A-AA1A-4C43-AC85-29227469CABB}"/>
                </a:ext>
              </a:extLst>
            </p:cNvPr>
            <p:cNvSpPr/>
            <p:nvPr/>
          </p:nvSpPr>
          <p:spPr>
            <a:xfrm>
              <a:off x="2591780" y="2852936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0.4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="" xmlns:a16="http://schemas.microsoft.com/office/drawing/2014/main" id="{AF7E0C51-8B46-4DCF-879D-F0B37AE8A819}"/>
                </a:ext>
              </a:extLst>
            </p:cNvPr>
            <p:cNvSpPr/>
            <p:nvPr/>
          </p:nvSpPr>
          <p:spPr>
            <a:xfrm>
              <a:off x="3743908" y="2852936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0.6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="" xmlns:a16="http://schemas.microsoft.com/office/drawing/2014/main" id="{6DA232F6-7EF6-4979-A67D-1CC66C9866F5}"/>
                </a:ext>
              </a:extLst>
            </p:cNvPr>
            <p:cNvSpPr/>
            <p:nvPr/>
          </p:nvSpPr>
          <p:spPr>
            <a:xfrm>
              <a:off x="4896036" y="2852936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0.8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="" xmlns:a16="http://schemas.microsoft.com/office/drawing/2014/main" id="{E3A4D57F-1893-47E7-91C9-62C4CAED985B}"/>
                </a:ext>
              </a:extLst>
            </p:cNvPr>
            <p:cNvSpPr/>
            <p:nvPr/>
          </p:nvSpPr>
          <p:spPr>
            <a:xfrm>
              <a:off x="4344923" y="2852936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0.7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="" xmlns:a16="http://schemas.microsoft.com/office/drawing/2014/main" id="{87A4310B-3883-4458-AEEE-6F09300BCFE2}"/>
                </a:ext>
              </a:extLst>
            </p:cNvPr>
            <p:cNvSpPr/>
            <p:nvPr/>
          </p:nvSpPr>
          <p:spPr>
            <a:xfrm>
              <a:off x="6048164" y="2852936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="" xmlns:a16="http://schemas.microsoft.com/office/drawing/2014/main" id="{4B59BEDD-97AA-440E-B203-C5360B5D9B8E}"/>
                </a:ext>
              </a:extLst>
            </p:cNvPr>
            <p:cNvSpPr/>
            <p:nvPr/>
          </p:nvSpPr>
          <p:spPr>
            <a:xfrm>
              <a:off x="346532" y="2275274"/>
              <a:ext cx="356542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="" xmlns:a16="http://schemas.microsoft.com/office/drawing/2014/main" id="{9B12EF2F-EB04-470D-9BF6-48C26C8A9A92}"/>
                </a:ext>
              </a:extLst>
            </p:cNvPr>
            <p:cNvSpPr/>
            <p:nvPr/>
          </p:nvSpPr>
          <p:spPr>
            <a:xfrm>
              <a:off x="6048164" y="2275274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직사각형 109">
                  <a:extLst>
                    <a:ext uri="{FF2B5EF4-FFF2-40B4-BE49-F238E27FC236}">
                      <a16:creationId xmlns="" xmlns:a16="http://schemas.microsoft.com/office/drawing/2014/main" id="{3211EE68-0A68-44EE-B658-3E806B558DBD}"/>
                    </a:ext>
                  </a:extLst>
                </p:cNvPr>
                <p:cNvSpPr/>
                <p:nvPr/>
              </p:nvSpPr>
              <p:spPr bwMode="auto">
                <a:xfrm>
                  <a:off x="823545" y="2053579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F8158E13-8364-467A-A5EB-809AA6B8C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23545" y="2053579"/>
                  <a:ext cx="611570" cy="492314"/>
                </a:xfrm>
                <a:prstGeom prst="rect">
                  <a:avLst/>
                </a:prstGeom>
                <a:blipFill>
                  <a:blip r:embed="rId8"/>
                  <a:stretch>
                    <a:fillRect b="-2469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직사각형 110">
                  <a:extLst>
                    <a:ext uri="{FF2B5EF4-FFF2-40B4-BE49-F238E27FC236}">
                      <a16:creationId xmlns="" xmlns:a16="http://schemas.microsoft.com/office/drawing/2014/main" id="{48BF7455-741C-4B8B-975A-DD534DA0463E}"/>
                    </a:ext>
                  </a:extLst>
                </p:cNvPr>
                <p:cNvSpPr/>
                <p:nvPr/>
              </p:nvSpPr>
              <p:spPr bwMode="auto">
                <a:xfrm>
                  <a:off x="1943708" y="2053579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F8158E13-8364-467A-A5EB-809AA6B8C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43708" y="2053579"/>
                  <a:ext cx="611570" cy="492314"/>
                </a:xfrm>
                <a:prstGeom prst="rect">
                  <a:avLst/>
                </a:prstGeom>
                <a:blipFill>
                  <a:blip r:embed="rId9"/>
                  <a:stretch>
                    <a:fillRect b="-2469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직사각형 111">
                  <a:extLst>
                    <a:ext uri="{FF2B5EF4-FFF2-40B4-BE49-F238E27FC236}">
                      <a16:creationId xmlns="" xmlns:a16="http://schemas.microsoft.com/office/drawing/2014/main" id="{861AFA76-0247-4FD2-9041-B88F003E629C}"/>
                    </a:ext>
                  </a:extLst>
                </p:cNvPr>
                <p:cNvSpPr/>
                <p:nvPr/>
              </p:nvSpPr>
              <p:spPr bwMode="auto">
                <a:xfrm>
                  <a:off x="1389327" y="2053579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F8158E13-8364-467A-A5EB-809AA6B8C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89327" y="2053579"/>
                  <a:ext cx="611570" cy="492314"/>
                </a:xfrm>
                <a:prstGeom prst="rect">
                  <a:avLst/>
                </a:prstGeom>
                <a:blipFill>
                  <a:blip r:embed="rId10"/>
                  <a:stretch>
                    <a:fillRect b="-2469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직사각형 112">
                  <a:extLst>
                    <a:ext uri="{FF2B5EF4-FFF2-40B4-BE49-F238E27FC236}">
                      <a16:creationId xmlns="" xmlns:a16="http://schemas.microsoft.com/office/drawing/2014/main" id="{9BB1FB6C-89BD-4E24-AC41-3F815F7B9EB6}"/>
                    </a:ext>
                  </a:extLst>
                </p:cNvPr>
                <p:cNvSpPr/>
                <p:nvPr/>
              </p:nvSpPr>
              <p:spPr bwMode="auto">
                <a:xfrm>
                  <a:off x="3095836" y="2053579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F8158E13-8364-467A-A5EB-809AA6B8C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95836" y="2053579"/>
                  <a:ext cx="611570" cy="492314"/>
                </a:xfrm>
                <a:prstGeom prst="rect">
                  <a:avLst/>
                </a:prstGeom>
                <a:blipFill>
                  <a:blip r:embed="rId11"/>
                  <a:stretch>
                    <a:fillRect b="-2469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직사각형 113">
                  <a:extLst>
                    <a:ext uri="{FF2B5EF4-FFF2-40B4-BE49-F238E27FC236}">
                      <a16:creationId xmlns="" xmlns:a16="http://schemas.microsoft.com/office/drawing/2014/main" id="{C946DCAE-B3AE-44AD-9EAA-B50379CA4632}"/>
                    </a:ext>
                  </a:extLst>
                </p:cNvPr>
                <p:cNvSpPr/>
                <p:nvPr/>
              </p:nvSpPr>
              <p:spPr bwMode="auto">
                <a:xfrm>
                  <a:off x="3690106" y="2053579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6</m:t>
                            </m:r>
                          </m:num>
                          <m:den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F8158E13-8364-467A-A5EB-809AA6B8C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90106" y="2053579"/>
                  <a:ext cx="611570" cy="492314"/>
                </a:xfrm>
                <a:prstGeom prst="rect">
                  <a:avLst/>
                </a:prstGeom>
                <a:blipFill>
                  <a:blip r:embed="rId12"/>
                  <a:stretch>
                    <a:fillRect b="-2469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직사각형 114">
                  <a:extLst>
                    <a:ext uri="{FF2B5EF4-FFF2-40B4-BE49-F238E27FC236}">
                      <a16:creationId xmlns="" xmlns:a16="http://schemas.microsoft.com/office/drawing/2014/main" id="{3A0C1293-BE1C-4F80-AE3B-6790E6F4E3EA}"/>
                    </a:ext>
                  </a:extLst>
                </p:cNvPr>
                <p:cNvSpPr/>
                <p:nvPr/>
              </p:nvSpPr>
              <p:spPr bwMode="auto">
                <a:xfrm>
                  <a:off x="2524145" y="2053579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115" name="직사각형 114">
                  <a:extLst>
                    <a:ext uri="{FF2B5EF4-FFF2-40B4-BE49-F238E27FC236}">
                      <a16:creationId xmlns:a16="http://schemas.microsoft.com/office/drawing/2014/main" id="{3A0C1293-BE1C-4F80-AE3B-6790E6F4E3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24145" y="2053579"/>
                  <a:ext cx="611570" cy="492314"/>
                </a:xfrm>
                <a:prstGeom prst="rect">
                  <a:avLst/>
                </a:prstGeom>
                <a:blipFill>
                  <a:blip r:embed="rId13"/>
                  <a:stretch>
                    <a:fillRect b="-2469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직사각형 115">
                  <a:extLst>
                    <a:ext uri="{FF2B5EF4-FFF2-40B4-BE49-F238E27FC236}">
                      <a16:creationId xmlns="" xmlns:a16="http://schemas.microsoft.com/office/drawing/2014/main" id="{F1994571-4B57-41B5-BF8D-55BDC5792635}"/>
                    </a:ext>
                  </a:extLst>
                </p:cNvPr>
                <p:cNvSpPr/>
                <p:nvPr/>
              </p:nvSpPr>
              <p:spPr bwMode="auto">
                <a:xfrm>
                  <a:off x="4809707" y="2060848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8</m:t>
                            </m:r>
                          </m:num>
                          <m:den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F8158E13-8364-467A-A5EB-809AA6B8C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09707" y="2060848"/>
                  <a:ext cx="611570" cy="492314"/>
                </a:xfrm>
                <a:prstGeom prst="rect">
                  <a:avLst/>
                </a:prstGeom>
                <a:blipFill>
                  <a:blip r:embed="rId14"/>
                  <a:stretch>
                    <a:fillRect b="-2469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직사각형 140">
                  <a:extLst>
                    <a:ext uri="{FF2B5EF4-FFF2-40B4-BE49-F238E27FC236}">
                      <a16:creationId xmlns="" xmlns:a16="http://schemas.microsoft.com/office/drawing/2014/main" id="{D1439BBD-C820-4E14-9C67-65728634CAF2}"/>
                    </a:ext>
                  </a:extLst>
                </p:cNvPr>
                <p:cNvSpPr/>
                <p:nvPr/>
              </p:nvSpPr>
              <p:spPr bwMode="auto">
                <a:xfrm>
                  <a:off x="5429528" y="2060848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9</m:t>
                            </m:r>
                          </m:num>
                          <m:den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141" name="직사각형 140">
                  <a:extLst>
                    <a:ext uri="{FF2B5EF4-FFF2-40B4-BE49-F238E27FC236}">
                      <a16:creationId xmlns:a16="http://schemas.microsoft.com/office/drawing/2014/main" id="{D1439BBD-C820-4E14-9C67-65728634CA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29528" y="2060848"/>
                  <a:ext cx="611570" cy="492314"/>
                </a:xfrm>
                <a:prstGeom prst="rect">
                  <a:avLst/>
                </a:prstGeom>
                <a:blipFill>
                  <a:blip r:embed="rId15"/>
                  <a:stretch>
                    <a:fillRect b="-2469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4" name="그룹 123">
            <a:extLst>
              <a:ext uri="{FF2B5EF4-FFF2-40B4-BE49-F238E27FC236}">
                <a16:creationId xmlns="" xmlns:a16="http://schemas.microsoft.com/office/drawing/2014/main" id="{DA4BF69E-4577-4B5E-826E-6D9980935CD2}"/>
              </a:ext>
            </a:extLst>
          </p:cNvPr>
          <p:cNvGrpSpPr/>
          <p:nvPr/>
        </p:nvGrpSpPr>
        <p:grpSpPr>
          <a:xfrm>
            <a:off x="1457184" y="3104964"/>
            <a:ext cx="642962" cy="556221"/>
            <a:chOff x="1808196" y="4175320"/>
            <a:chExt cx="642962" cy="556221"/>
          </a:xfrm>
        </p:grpSpPr>
        <p:sp>
          <p:nvSpPr>
            <p:cNvPr id="125" name="직사각형 124">
              <a:extLst>
                <a:ext uri="{FF2B5EF4-FFF2-40B4-BE49-F238E27FC236}">
                  <a16:creationId xmlns="" xmlns:a16="http://schemas.microsoft.com/office/drawing/2014/main" id="{2A7E3A00-7332-4662-992A-98B41C4F4535}"/>
                </a:ext>
              </a:extLst>
            </p:cNvPr>
            <p:cNvSpPr/>
            <p:nvPr/>
          </p:nvSpPr>
          <p:spPr bwMode="auto">
            <a:xfrm>
              <a:off x="1808196" y="4329100"/>
              <a:ext cx="445441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0.2</a:t>
              </a:r>
              <a:endParaRPr kumimoji="1" lang="ko-KR" altLang="en-US" sz="16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6" name="그림 125">
              <a:extLst>
                <a:ext uri="{FF2B5EF4-FFF2-40B4-BE49-F238E27FC236}">
                  <a16:creationId xmlns="" xmlns:a16="http://schemas.microsoft.com/office/drawing/2014/main" id="{CB92AE2C-45FB-48B9-99DA-F3FC966E0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091158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137" name="타원 136">
            <a:extLst>
              <a:ext uri="{FF2B5EF4-FFF2-40B4-BE49-F238E27FC236}">
                <a16:creationId xmlns="" xmlns:a16="http://schemas.microsoft.com/office/drawing/2014/main" id="{D149979C-FA79-4238-B2F6-1F3A9A4AAF73}"/>
              </a:ext>
            </a:extLst>
          </p:cNvPr>
          <p:cNvSpPr/>
          <p:nvPr/>
        </p:nvSpPr>
        <p:spPr>
          <a:xfrm>
            <a:off x="310836" y="22635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8" name="그룹 137">
            <a:extLst>
              <a:ext uri="{FF2B5EF4-FFF2-40B4-BE49-F238E27FC236}">
                <a16:creationId xmlns="" xmlns:a16="http://schemas.microsoft.com/office/drawing/2014/main" id="{6F49EED5-5F24-4F27-8A0B-24DF9B1E3A5B}"/>
              </a:ext>
            </a:extLst>
          </p:cNvPr>
          <p:cNvGrpSpPr/>
          <p:nvPr/>
        </p:nvGrpSpPr>
        <p:grpSpPr>
          <a:xfrm>
            <a:off x="5478723" y="3104964"/>
            <a:ext cx="642962" cy="556221"/>
            <a:chOff x="1808196" y="4175320"/>
            <a:chExt cx="642962" cy="556221"/>
          </a:xfrm>
        </p:grpSpPr>
        <p:sp>
          <p:nvSpPr>
            <p:cNvPr id="139" name="직사각형 138">
              <a:extLst>
                <a:ext uri="{FF2B5EF4-FFF2-40B4-BE49-F238E27FC236}">
                  <a16:creationId xmlns="" xmlns:a16="http://schemas.microsoft.com/office/drawing/2014/main" id="{78F5BF88-E4AB-4959-B25A-3BC4C9FEA9CA}"/>
                </a:ext>
              </a:extLst>
            </p:cNvPr>
            <p:cNvSpPr/>
            <p:nvPr/>
          </p:nvSpPr>
          <p:spPr bwMode="auto">
            <a:xfrm>
              <a:off x="1808196" y="4329100"/>
              <a:ext cx="445441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0.9</a:t>
              </a:r>
              <a:endParaRPr kumimoji="1" lang="ko-KR" altLang="en-US" sz="16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40" name="그림 139">
              <a:extLst>
                <a:ext uri="{FF2B5EF4-FFF2-40B4-BE49-F238E27FC236}">
                  <a16:creationId xmlns="" xmlns:a16="http://schemas.microsoft.com/office/drawing/2014/main" id="{9415B9E4-6C54-4E98-9F02-02674923F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091158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142" name="타원 141">
            <a:extLst>
              <a:ext uri="{FF2B5EF4-FFF2-40B4-BE49-F238E27FC236}">
                <a16:creationId xmlns="" xmlns:a16="http://schemas.microsoft.com/office/drawing/2014/main" id="{871791C3-08F6-4CC7-BD1D-7C2BD5C2460A}"/>
              </a:ext>
            </a:extLst>
          </p:cNvPr>
          <p:cNvSpPr/>
          <p:nvPr/>
        </p:nvSpPr>
        <p:spPr>
          <a:xfrm>
            <a:off x="4675759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" name="타원 142">
            <a:extLst>
              <a:ext uri="{FF2B5EF4-FFF2-40B4-BE49-F238E27FC236}">
                <a16:creationId xmlns="" xmlns:a16="http://schemas.microsoft.com/office/drawing/2014/main" id="{BAAE71BA-9BBB-44DE-82FF-EFB67D8A5AD4}"/>
              </a:ext>
            </a:extLst>
          </p:cNvPr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="" xmlns:a16="http://schemas.microsoft.com/office/drawing/2014/main" id="{86F4D623-4AF7-43F1-ACEA-072A7FA7A65B}"/>
              </a:ext>
            </a:extLst>
          </p:cNvPr>
          <p:cNvGrpSpPr/>
          <p:nvPr/>
        </p:nvGrpSpPr>
        <p:grpSpPr>
          <a:xfrm>
            <a:off x="4330018" y="2238582"/>
            <a:ext cx="623279" cy="837199"/>
            <a:chOff x="1001562" y="4264192"/>
            <a:chExt cx="685607" cy="1013009"/>
          </a:xfrm>
        </p:grpSpPr>
        <p:grpSp>
          <p:nvGrpSpPr>
            <p:cNvPr id="67" name="그룹 66">
              <a:extLst>
                <a:ext uri="{FF2B5EF4-FFF2-40B4-BE49-F238E27FC236}">
                  <a16:creationId xmlns="" xmlns:a16="http://schemas.microsoft.com/office/drawing/2014/main" id="{2145C584-86E3-4E45-86DA-12917D92B1B8}"/>
                </a:ext>
              </a:extLst>
            </p:cNvPr>
            <p:cNvGrpSpPr/>
            <p:nvPr/>
          </p:nvGrpSpPr>
          <p:grpSpPr>
            <a:xfrm>
              <a:off x="1001562" y="4264192"/>
              <a:ext cx="685607" cy="1001012"/>
              <a:chOff x="1848240" y="4066732"/>
              <a:chExt cx="685607" cy="1001012"/>
            </a:xfrm>
          </p:grpSpPr>
          <p:sp>
            <p:nvSpPr>
              <p:cNvPr id="77" name="직사각형 76">
                <a:extLst>
                  <a:ext uri="{FF2B5EF4-FFF2-40B4-BE49-F238E27FC236}">
                    <a16:creationId xmlns="" xmlns:a16="http://schemas.microsoft.com/office/drawing/2014/main" id="{8D7A77C8-CAC7-4F22-9D83-F946AD3D5B62}"/>
                  </a:ext>
                </a:extLst>
              </p:cNvPr>
              <p:cNvSpPr/>
              <p:nvPr/>
            </p:nvSpPr>
            <p:spPr bwMode="auto">
              <a:xfrm>
                <a:off x="1848240" y="4276818"/>
                <a:ext cx="516769" cy="79092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6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78" name="그림 77">
                <a:extLst>
                  <a:ext uri="{FF2B5EF4-FFF2-40B4-BE49-F238E27FC236}">
                    <a16:creationId xmlns="" xmlns:a16="http://schemas.microsoft.com/office/drawing/2014/main" id="{83750EB0-0BB1-463A-9B34-3A5EF5E955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173847" y="4066732"/>
                <a:ext cx="360000" cy="355000"/>
              </a:xfrm>
              <a:prstGeom prst="rect">
                <a:avLst/>
              </a:prstGeom>
            </p:spPr>
          </p:pic>
        </p:grpSp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D3BF1750-9CCB-47BD-A077-352F5E3DF5F3}"/>
                </a:ext>
              </a:extLst>
            </p:cNvPr>
            <p:cNvSpPr txBox="1"/>
            <p:nvPr/>
          </p:nvSpPr>
          <p:spPr>
            <a:xfrm>
              <a:off x="1019628" y="4867551"/>
              <a:ext cx="487541" cy="40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="" xmlns:a16="http://schemas.microsoft.com/office/drawing/2014/main" id="{754EA4BD-C27C-4E62-9F39-FABB1FAA9B63}"/>
                </a:ext>
              </a:extLst>
            </p:cNvPr>
            <p:cNvSpPr txBox="1"/>
            <p:nvPr/>
          </p:nvSpPr>
          <p:spPr>
            <a:xfrm>
              <a:off x="1041788" y="4470212"/>
              <a:ext cx="443219" cy="40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="" xmlns:a16="http://schemas.microsoft.com/office/drawing/2014/main" id="{0ABFD174-A856-4E8C-B4BC-0E98E490FFA0}"/>
                </a:ext>
              </a:extLst>
            </p:cNvPr>
            <p:cNvCxnSpPr/>
            <p:nvPr/>
          </p:nvCxnSpPr>
          <p:spPr bwMode="auto">
            <a:xfrm>
              <a:off x="1047643" y="4862120"/>
              <a:ext cx="431779" cy="0"/>
            </a:xfrm>
            <a:prstGeom prst="line">
              <a:avLst/>
            </a:prstGeom>
            <a:ln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79" name="Picture 1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55" y="165533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69591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TextBox 43">
            <a:extLst>
              <a:ext uri="{FF2B5EF4-FFF2-40B4-BE49-F238E27FC236}">
                <a16:creationId xmlns="" xmlns:a16="http://schemas.microsoft.com/office/drawing/2014/main" id="{16DD6C31-31FE-46BA-98B9-096BC4C7F538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안에 알맞은 소수를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="" xmlns:a16="http://schemas.microsoft.com/office/drawing/2014/main" id="{B210ED35-3CBF-4208-9D4F-B53CE1459880}"/>
              </a:ext>
            </a:extLst>
          </p:cNvPr>
          <p:cNvGrpSpPr/>
          <p:nvPr/>
        </p:nvGrpSpPr>
        <p:grpSpPr>
          <a:xfrm>
            <a:off x="361351" y="2409624"/>
            <a:ext cx="6334885" cy="1359477"/>
            <a:chOff x="346532" y="1939267"/>
            <a:chExt cx="6334885" cy="1359477"/>
          </a:xfrm>
        </p:grpSpPr>
        <p:pic>
          <p:nvPicPr>
            <p:cNvPr id="83" name="그림 82">
              <a:extLst>
                <a:ext uri="{FF2B5EF4-FFF2-40B4-BE49-F238E27FC236}">
                  <a16:creationId xmlns="" xmlns:a16="http://schemas.microsoft.com/office/drawing/2014/main" id="{33D325AD-0AA2-4F84-BFB4-D20EF9785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6258" y="1939267"/>
              <a:ext cx="6295159" cy="1359477"/>
            </a:xfrm>
            <a:prstGeom prst="rect">
              <a:avLst/>
            </a:prstGeom>
          </p:spPr>
        </p:pic>
        <p:sp>
          <p:nvSpPr>
            <p:cNvPr id="117" name="직사각형 116">
              <a:extLst>
                <a:ext uri="{FF2B5EF4-FFF2-40B4-BE49-F238E27FC236}">
                  <a16:creationId xmlns="" xmlns:a16="http://schemas.microsoft.com/office/drawing/2014/main" id="{581B5AFE-BDAB-4150-BDB6-AD54342CA784}"/>
                </a:ext>
              </a:extLst>
            </p:cNvPr>
            <p:cNvSpPr/>
            <p:nvPr/>
          </p:nvSpPr>
          <p:spPr>
            <a:xfrm>
              <a:off x="346532" y="2852936"/>
              <a:ext cx="356542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="" xmlns:a16="http://schemas.microsoft.com/office/drawing/2014/main" id="{4C943F1C-5357-419C-8572-54EAB89FF909}"/>
                </a:ext>
              </a:extLst>
            </p:cNvPr>
            <p:cNvSpPr/>
            <p:nvPr/>
          </p:nvSpPr>
          <p:spPr>
            <a:xfrm>
              <a:off x="900224" y="2852936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0.1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="" xmlns:a16="http://schemas.microsoft.com/office/drawing/2014/main" id="{0713A28F-FB35-48F0-8CF6-0A2680D8FA95}"/>
                </a:ext>
              </a:extLst>
            </p:cNvPr>
            <p:cNvSpPr/>
            <p:nvPr/>
          </p:nvSpPr>
          <p:spPr>
            <a:xfrm>
              <a:off x="3189661" y="2852936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0.5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="" xmlns:a16="http://schemas.microsoft.com/office/drawing/2014/main" id="{8DE9DBB2-A420-4E34-AABE-B793E266AB51}"/>
                </a:ext>
              </a:extLst>
            </p:cNvPr>
            <p:cNvSpPr/>
            <p:nvPr/>
          </p:nvSpPr>
          <p:spPr>
            <a:xfrm>
              <a:off x="2052352" y="2852936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0.3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="" xmlns:a16="http://schemas.microsoft.com/office/drawing/2014/main" id="{361CD67A-AA1A-4C43-AC85-29227469CABB}"/>
                </a:ext>
              </a:extLst>
            </p:cNvPr>
            <p:cNvSpPr/>
            <p:nvPr/>
          </p:nvSpPr>
          <p:spPr>
            <a:xfrm>
              <a:off x="2591780" y="2852936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0.4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="" xmlns:a16="http://schemas.microsoft.com/office/drawing/2014/main" id="{AF7E0C51-8B46-4DCF-879D-F0B37AE8A819}"/>
                </a:ext>
              </a:extLst>
            </p:cNvPr>
            <p:cNvSpPr/>
            <p:nvPr/>
          </p:nvSpPr>
          <p:spPr>
            <a:xfrm>
              <a:off x="3743908" y="2852936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0.6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="" xmlns:a16="http://schemas.microsoft.com/office/drawing/2014/main" id="{6DA232F6-7EF6-4979-A67D-1CC66C9866F5}"/>
                </a:ext>
              </a:extLst>
            </p:cNvPr>
            <p:cNvSpPr/>
            <p:nvPr/>
          </p:nvSpPr>
          <p:spPr>
            <a:xfrm>
              <a:off x="4896036" y="2852936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0.8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="" xmlns:a16="http://schemas.microsoft.com/office/drawing/2014/main" id="{E3A4D57F-1893-47E7-91C9-62C4CAED985B}"/>
                </a:ext>
              </a:extLst>
            </p:cNvPr>
            <p:cNvSpPr/>
            <p:nvPr/>
          </p:nvSpPr>
          <p:spPr>
            <a:xfrm>
              <a:off x="4344923" y="2852936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0.7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="" xmlns:a16="http://schemas.microsoft.com/office/drawing/2014/main" id="{87A4310B-3883-4458-AEEE-6F09300BCFE2}"/>
                </a:ext>
              </a:extLst>
            </p:cNvPr>
            <p:cNvSpPr/>
            <p:nvPr/>
          </p:nvSpPr>
          <p:spPr>
            <a:xfrm>
              <a:off x="6048164" y="2852936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="" xmlns:a16="http://schemas.microsoft.com/office/drawing/2014/main" id="{4B59BEDD-97AA-440E-B203-C5360B5D9B8E}"/>
                </a:ext>
              </a:extLst>
            </p:cNvPr>
            <p:cNvSpPr/>
            <p:nvPr/>
          </p:nvSpPr>
          <p:spPr>
            <a:xfrm>
              <a:off x="346532" y="2275274"/>
              <a:ext cx="356542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="" xmlns:a16="http://schemas.microsoft.com/office/drawing/2014/main" id="{9B12EF2F-EB04-470D-9BF6-48C26C8A9A92}"/>
                </a:ext>
              </a:extLst>
            </p:cNvPr>
            <p:cNvSpPr/>
            <p:nvPr/>
          </p:nvSpPr>
          <p:spPr>
            <a:xfrm>
              <a:off x="6048164" y="2275274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직사각형 141">
                  <a:extLst>
                    <a:ext uri="{FF2B5EF4-FFF2-40B4-BE49-F238E27FC236}">
                      <a16:creationId xmlns="" xmlns:a16="http://schemas.microsoft.com/office/drawing/2014/main" id="{3211EE68-0A68-44EE-B658-3E806B558DBD}"/>
                    </a:ext>
                  </a:extLst>
                </p:cNvPr>
                <p:cNvSpPr/>
                <p:nvPr/>
              </p:nvSpPr>
              <p:spPr bwMode="auto">
                <a:xfrm>
                  <a:off x="823545" y="2053579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F8158E13-8364-467A-A5EB-809AA6B8C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23545" y="2053579"/>
                  <a:ext cx="611570" cy="492314"/>
                </a:xfrm>
                <a:prstGeom prst="rect">
                  <a:avLst/>
                </a:prstGeom>
                <a:blipFill>
                  <a:blip r:embed="rId8"/>
                  <a:stretch>
                    <a:fillRect b="-2469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직사각형 142">
                  <a:extLst>
                    <a:ext uri="{FF2B5EF4-FFF2-40B4-BE49-F238E27FC236}">
                      <a16:creationId xmlns="" xmlns:a16="http://schemas.microsoft.com/office/drawing/2014/main" id="{48BF7455-741C-4B8B-975A-DD534DA0463E}"/>
                    </a:ext>
                  </a:extLst>
                </p:cNvPr>
                <p:cNvSpPr/>
                <p:nvPr/>
              </p:nvSpPr>
              <p:spPr bwMode="auto">
                <a:xfrm>
                  <a:off x="1943708" y="2053579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F8158E13-8364-467A-A5EB-809AA6B8C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43708" y="2053579"/>
                  <a:ext cx="611570" cy="492314"/>
                </a:xfrm>
                <a:prstGeom prst="rect">
                  <a:avLst/>
                </a:prstGeom>
                <a:blipFill>
                  <a:blip r:embed="rId9"/>
                  <a:stretch>
                    <a:fillRect b="-2469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직사각형 143">
                  <a:extLst>
                    <a:ext uri="{FF2B5EF4-FFF2-40B4-BE49-F238E27FC236}">
                      <a16:creationId xmlns="" xmlns:a16="http://schemas.microsoft.com/office/drawing/2014/main" id="{861AFA76-0247-4FD2-9041-B88F003E629C}"/>
                    </a:ext>
                  </a:extLst>
                </p:cNvPr>
                <p:cNvSpPr/>
                <p:nvPr/>
              </p:nvSpPr>
              <p:spPr bwMode="auto">
                <a:xfrm>
                  <a:off x="1389327" y="2053579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F8158E13-8364-467A-A5EB-809AA6B8C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89327" y="2053579"/>
                  <a:ext cx="611570" cy="492314"/>
                </a:xfrm>
                <a:prstGeom prst="rect">
                  <a:avLst/>
                </a:prstGeom>
                <a:blipFill>
                  <a:blip r:embed="rId10"/>
                  <a:stretch>
                    <a:fillRect b="-2469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직사각형 144">
                  <a:extLst>
                    <a:ext uri="{FF2B5EF4-FFF2-40B4-BE49-F238E27FC236}">
                      <a16:creationId xmlns="" xmlns:a16="http://schemas.microsoft.com/office/drawing/2014/main" id="{9BB1FB6C-89BD-4E24-AC41-3F815F7B9EB6}"/>
                    </a:ext>
                  </a:extLst>
                </p:cNvPr>
                <p:cNvSpPr/>
                <p:nvPr/>
              </p:nvSpPr>
              <p:spPr bwMode="auto">
                <a:xfrm>
                  <a:off x="3095836" y="2053579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F8158E13-8364-467A-A5EB-809AA6B8C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95836" y="2053579"/>
                  <a:ext cx="611570" cy="492314"/>
                </a:xfrm>
                <a:prstGeom prst="rect">
                  <a:avLst/>
                </a:prstGeom>
                <a:blipFill>
                  <a:blip r:embed="rId11"/>
                  <a:stretch>
                    <a:fillRect b="-2469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직사각형 145">
                  <a:extLst>
                    <a:ext uri="{FF2B5EF4-FFF2-40B4-BE49-F238E27FC236}">
                      <a16:creationId xmlns="" xmlns:a16="http://schemas.microsoft.com/office/drawing/2014/main" id="{C946DCAE-B3AE-44AD-9EAA-B50379CA4632}"/>
                    </a:ext>
                  </a:extLst>
                </p:cNvPr>
                <p:cNvSpPr/>
                <p:nvPr/>
              </p:nvSpPr>
              <p:spPr bwMode="auto">
                <a:xfrm>
                  <a:off x="3690106" y="2053579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6</m:t>
                            </m:r>
                          </m:num>
                          <m:den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F8158E13-8364-467A-A5EB-809AA6B8C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90106" y="2053579"/>
                  <a:ext cx="611570" cy="492314"/>
                </a:xfrm>
                <a:prstGeom prst="rect">
                  <a:avLst/>
                </a:prstGeom>
                <a:blipFill>
                  <a:blip r:embed="rId12"/>
                  <a:stretch>
                    <a:fillRect b="-2469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직사각형 146">
                  <a:extLst>
                    <a:ext uri="{FF2B5EF4-FFF2-40B4-BE49-F238E27FC236}">
                      <a16:creationId xmlns="" xmlns:a16="http://schemas.microsoft.com/office/drawing/2014/main" id="{3A0C1293-BE1C-4F80-AE3B-6790E6F4E3EA}"/>
                    </a:ext>
                  </a:extLst>
                </p:cNvPr>
                <p:cNvSpPr/>
                <p:nvPr/>
              </p:nvSpPr>
              <p:spPr bwMode="auto">
                <a:xfrm>
                  <a:off x="2524145" y="2053579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115" name="직사각형 114">
                  <a:extLst>
                    <a:ext uri="{FF2B5EF4-FFF2-40B4-BE49-F238E27FC236}">
                      <a16:creationId xmlns:a16="http://schemas.microsoft.com/office/drawing/2014/main" id="{3A0C1293-BE1C-4F80-AE3B-6790E6F4E3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24145" y="2053579"/>
                  <a:ext cx="611570" cy="492314"/>
                </a:xfrm>
                <a:prstGeom prst="rect">
                  <a:avLst/>
                </a:prstGeom>
                <a:blipFill>
                  <a:blip r:embed="rId13"/>
                  <a:stretch>
                    <a:fillRect b="-2469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직사각형 147">
                  <a:extLst>
                    <a:ext uri="{FF2B5EF4-FFF2-40B4-BE49-F238E27FC236}">
                      <a16:creationId xmlns="" xmlns:a16="http://schemas.microsoft.com/office/drawing/2014/main" id="{F1994571-4B57-41B5-BF8D-55BDC5792635}"/>
                    </a:ext>
                  </a:extLst>
                </p:cNvPr>
                <p:cNvSpPr/>
                <p:nvPr/>
              </p:nvSpPr>
              <p:spPr bwMode="auto">
                <a:xfrm>
                  <a:off x="4809707" y="2060848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8</m:t>
                            </m:r>
                          </m:num>
                          <m:den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F8158E13-8364-467A-A5EB-809AA6B8C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09707" y="2060848"/>
                  <a:ext cx="611570" cy="492314"/>
                </a:xfrm>
                <a:prstGeom prst="rect">
                  <a:avLst/>
                </a:prstGeom>
                <a:blipFill>
                  <a:blip r:embed="rId14"/>
                  <a:stretch>
                    <a:fillRect b="-2469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직사각형 148">
                  <a:extLst>
                    <a:ext uri="{FF2B5EF4-FFF2-40B4-BE49-F238E27FC236}">
                      <a16:creationId xmlns="" xmlns:a16="http://schemas.microsoft.com/office/drawing/2014/main" id="{D1439BBD-C820-4E14-9C67-65728634CAF2}"/>
                    </a:ext>
                  </a:extLst>
                </p:cNvPr>
                <p:cNvSpPr/>
                <p:nvPr/>
              </p:nvSpPr>
              <p:spPr bwMode="auto">
                <a:xfrm>
                  <a:off x="5429528" y="2060848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9</m:t>
                            </m:r>
                          </m:num>
                          <m:den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141" name="직사각형 140">
                  <a:extLst>
                    <a:ext uri="{FF2B5EF4-FFF2-40B4-BE49-F238E27FC236}">
                      <a16:creationId xmlns:a16="http://schemas.microsoft.com/office/drawing/2014/main" id="{D1439BBD-C820-4E14-9C67-65728634CA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29528" y="2060848"/>
                  <a:ext cx="611570" cy="492314"/>
                </a:xfrm>
                <a:prstGeom prst="rect">
                  <a:avLst/>
                </a:prstGeom>
                <a:blipFill>
                  <a:blip r:embed="rId15"/>
                  <a:stretch>
                    <a:fillRect b="-2469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1" name="직사각형 150">
            <a:extLst>
              <a:ext uri="{FF2B5EF4-FFF2-40B4-BE49-F238E27FC236}">
                <a16:creationId xmlns="" xmlns:a16="http://schemas.microsoft.com/office/drawing/2014/main" id="{2A7E3A00-7332-4662-992A-98B41C4F4535}"/>
              </a:ext>
            </a:extLst>
          </p:cNvPr>
          <p:cNvSpPr/>
          <p:nvPr/>
        </p:nvSpPr>
        <p:spPr bwMode="auto">
          <a:xfrm>
            <a:off x="1457184" y="3260281"/>
            <a:ext cx="445441" cy="40244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0.2</a:t>
            </a:r>
            <a:endParaRPr kumimoji="1" lang="ko-KR" altLang="en-US" sz="16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="" xmlns:a16="http://schemas.microsoft.com/office/drawing/2014/main" id="{78F5BF88-E4AB-4959-B25A-3BC4C9FEA9CA}"/>
              </a:ext>
            </a:extLst>
          </p:cNvPr>
          <p:cNvSpPr/>
          <p:nvPr/>
        </p:nvSpPr>
        <p:spPr bwMode="auto">
          <a:xfrm>
            <a:off x="5478723" y="3260282"/>
            <a:ext cx="445441" cy="40244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0.9</a:t>
            </a:r>
            <a:endParaRPr kumimoji="1" lang="ko-KR" altLang="en-US" sz="16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57" name="그룹 156">
            <a:extLst>
              <a:ext uri="{FF2B5EF4-FFF2-40B4-BE49-F238E27FC236}">
                <a16:creationId xmlns="" xmlns:a16="http://schemas.microsoft.com/office/drawing/2014/main" id="{86F4D623-4AF7-43F1-ACEA-072A7FA7A65B}"/>
              </a:ext>
            </a:extLst>
          </p:cNvPr>
          <p:cNvGrpSpPr/>
          <p:nvPr/>
        </p:nvGrpSpPr>
        <p:grpSpPr>
          <a:xfrm>
            <a:off x="4330018" y="2408845"/>
            <a:ext cx="469790" cy="666934"/>
            <a:chOff x="1001562" y="4470212"/>
            <a:chExt cx="516769" cy="806989"/>
          </a:xfrm>
        </p:grpSpPr>
        <p:sp>
          <p:nvSpPr>
            <p:cNvPr id="162" name="직사각형 161">
              <a:extLst>
                <a:ext uri="{FF2B5EF4-FFF2-40B4-BE49-F238E27FC236}">
                  <a16:creationId xmlns="" xmlns:a16="http://schemas.microsoft.com/office/drawing/2014/main" id="{8D7A77C8-CAC7-4F22-9D83-F946AD3D5B62}"/>
                </a:ext>
              </a:extLst>
            </p:cNvPr>
            <p:cNvSpPr/>
            <p:nvPr/>
          </p:nvSpPr>
          <p:spPr bwMode="auto">
            <a:xfrm>
              <a:off x="1001562" y="4474278"/>
              <a:ext cx="516769" cy="7909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6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="" xmlns:a16="http://schemas.microsoft.com/office/drawing/2014/main" id="{D3BF1750-9CCB-47BD-A077-352F5E3DF5F3}"/>
                </a:ext>
              </a:extLst>
            </p:cNvPr>
            <p:cNvSpPr txBox="1"/>
            <p:nvPr/>
          </p:nvSpPr>
          <p:spPr>
            <a:xfrm>
              <a:off x="1019628" y="4867551"/>
              <a:ext cx="487541" cy="40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="" xmlns:a16="http://schemas.microsoft.com/office/drawing/2014/main" id="{754EA4BD-C27C-4E62-9F39-FABB1FAA9B63}"/>
                </a:ext>
              </a:extLst>
            </p:cNvPr>
            <p:cNvSpPr txBox="1"/>
            <p:nvPr/>
          </p:nvSpPr>
          <p:spPr>
            <a:xfrm>
              <a:off x="1041788" y="4470212"/>
              <a:ext cx="443219" cy="40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61" name="직선 연결선 160">
              <a:extLst>
                <a:ext uri="{FF2B5EF4-FFF2-40B4-BE49-F238E27FC236}">
                  <a16:creationId xmlns="" xmlns:a16="http://schemas.microsoft.com/office/drawing/2014/main" id="{0ABFD174-A856-4E8C-B4BC-0E98E490FFA0}"/>
                </a:ext>
              </a:extLst>
            </p:cNvPr>
            <p:cNvCxnSpPr/>
            <p:nvPr/>
          </p:nvCxnSpPr>
          <p:spPr bwMode="auto">
            <a:xfrm>
              <a:off x="1047643" y="4862120"/>
              <a:ext cx="431779" cy="0"/>
            </a:xfrm>
            <a:prstGeom prst="line">
              <a:avLst/>
            </a:prstGeom>
            <a:ln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64" name="Picture 1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55" y="165533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" name="순서도: 대체 처리 9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2" name="Picture 6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8">
            <a:extLst>
              <a:ext uri="{FF2B5EF4-FFF2-40B4-BE49-F238E27FC236}">
                <a16:creationId xmlns="" xmlns:a16="http://schemas.microsoft.com/office/drawing/2014/main" id="{8D5602D3-7F9A-4BAE-AEB9-5776DC663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4" name="순서도: 대체 처리 53">
            <a:extLst>
              <a:ext uri="{FF2B5EF4-FFF2-40B4-BE49-F238E27FC236}">
                <a16:creationId xmlns="" xmlns:a16="http://schemas.microsoft.com/office/drawing/2014/main" id="{A2F37A04-1FE4-4FD8-B8F5-909F1EFC16DA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FC5443F6-6782-4F9E-AFD2-98A4CE325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367DD6E0-6B7F-4127-82A6-2D2E3F03F8AA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="" xmlns:a16="http://schemas.microsoft.com/office/drawing/2014/main" id="{DF3FB4FE-A8B7-45EF-A5C0-76C57DD3F31F}"/>
              </a:ext>
            </a:extLst>
          </p:cNvPr>
          <p:cNvGrpSpPr/>
          <p:nvPr/>
        </p:nvGrpSpPr>
        <p:grpSpPr>
          <a:xfrm>
            <a:off x="175934" y="3783252"/>
            <a:ext cx="6667165" cy="1477132"/>
            <a:chOff x="179512" y="3000945"/>
            <a:chExt cx="6667165" cy="1412539"/>
          </a:xfrm>
        </p:grpSpPr>
        <p:sp>
          <p:nvSpPr>
            <p:cNvPr id="69" name="직각 삼각형 68">
              <a:extLst>
                <a:ext uri="{FF2B5EF4-FFF2-40B4-BE49-F238E27FC236}">
                  <a16:creationId xmlns="" xmlns:a16="http://schemas.microsoft.com/office/drawing/2014/main" id="{F3781756-43DA-48A3-8F4E-2AB5A907DAED}"/>
                </a:ext>
              </a:extLst>
            </p:cNvPr>
            <p:cNvSpPr/>
            <p:nvPr/>
          </p:nvSpPr>
          <p:spPr>
            <a:xfrm flipH="1" flipV="1">
              <a:off x="5261885" y="422537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="" xmlns:a16="http://schemas.microsoft.com/office/drawing/2014/main" id="{DFD9207E-4AF2-4D71-87F9-D8C69CFB0448}"/>
                </a:ext>
              </a:extLst>
            </p:cNvPr>
            <p:cNvSpPr/>
            <p:nvPr/>
          </p:nvSpPr>
          <p:spPr>
            <a:xfrm>
              <a:off x="179512" y="3365570"/>
              <a:ext cx="6667165" cy="85980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74" name="Picture 2">
              <a:extLst>
                <a:ext uri="{FF2B5EF4-FFF2-40B4-BE49-F238E27FC236}">
                  <a16:creationId xmlns="" xmlns:a16="http://schemas.microsoft.com/office/drawing/2014/main" id="{F552EBFC-F977-4ED8-BDA4-7BFA1425EC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000945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7" name="TextBox 43">
            <a:extLst>
              <a:ext uri="{FF2B5EF4-FFF2-40B4-BE49-F238E27FC236}">
                <a16:creationId xmlns="" xmlns:a16="http://schemas.microsoft.com/office/drawing/2014/main" id="{BC709C67-AB04-40D6-9E86-5F5F6DB0E962}"/>
              </a:ext>
            </a:extLst>
          </p:cNvPr>
          <p:cNvSpPr txBox="1"/>
          <p:nvPr/>
        </p:nvSpPr>
        <p:spPr>
          <a:xfrm>
            <a:off x="227678" y="4258833"/>
            <a:ext cx="657657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  ＝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0.2, 0.7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＝   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0.9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직사각형 77">
                <a:extLst>
                  <a:ext uri="{FF2B5EF4-FFF2-40B4-BE49-F238E27FC236}">
                    <a16:creationId xmlns="" xmlns:a16="http://schemas.microsoft.com/office/drawing/2014/main" id="{2B88F761-609B-4934-BEE5-38A1500382F8}"/>
                  </a:ext>
                </a:extLst>
              </p:cNvPr>
              <p:cNvSpPr/>
              <p:nvPr/>
            </p:nvSpPr>
            <p:spPr bwMode="auto">
              <a:xfrm>
                <a:off x="226794" y="4377021"/>
                <a:ext cx="611570" cy="49231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2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8" name="직사각형 7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B88F761-609B-4934-BEE5-38A1500382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6794" y="4377021"/>
                <a:ext cx="611570" cy="492314"/>
              </a:xfrm>
              <a:prstGeom prst="rect">
                <a:avLst/>
              </a:prstGeom>
              <a:blipFill rotWithShape="1">
                <a:blip r:embed="rId20"/>
                <a:stretch>
                  <a:fillRect b="-2469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직사각형 78">
                <a:extLst>
                  <a:ext uri="{FF2B5EF4-FFF2-40B4-BE49-F238E27FC236}">
                    <a16:creationId xmlns="" xmlns:a16="http://schemas.microsoft.com/office/drawing/2014/main" id="{80F7F665-A738-4C73-A279-D6AC1D83F1A3}"/>
                  </a:ext>
                </a:extLst>
              </p:cNvPr>
              <p:cNvSpPr/>
              <p:nvPr/>
            </p:nvSpPr>
            <p:spPr bwMode="auto">
              <a:xfrm>
                <a:off x="1718946" y="4369351"/>
                <a:ext cx="611570" cy="49231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7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9" name="직사각형 7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0F7F665-A738-4C73-A279-D6AC1D83F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18946" y="4369351"/>
                <a:ext cx="611570" cy="492314"/>
              </a:xfrm>
              <a:prstGeom prst="rect">
                <a:avLst/>
              </a:prstGeom>
              <a:blipFill rotWithShape="1">
                <a:blip r:embed="rId21"/>
                <a:stretch>
                  <a:fillRect b="-2469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직사각형 79">
                <a:extLst>
                  <a:ext uri="{FF2B5EF4-FFF2-40B4-BE49-F238E27FC236}">
                    <a16:creationId xmlns="" xmlns:a16="http://schemas.microsoft.com/office/drawing/2014/main" id="{B974DC96-7F6C-430B-9F63-F7D9E5298F55}"/>
                  </a:ext>
                </a:extLst>
              </p:cNvPr>
              <p:cNvSpPr/>
              <p:nvPr/>
            </p:nvSpPr>
            <p:spPr bwMode="auto">
              <a:xfrm>
                <a:off x="2244360" y="4369351"/>
                <a:ext cx="611570" cy="49231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9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0" name="직사각형 7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974DC96-7F6C-430B-9F63-F7D9E5298F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44360" y="4369351"/>
                <a:ext cx="611570" cy="492314"/>
              </a:xfrm>
              <a:prstGeom prst="rect">
                <a:avLst/>
              </a:prstGeom>
              <a:blipFill rotWithShape="1">
                <a:blip r:embed="rId22"/>
                <a:stretch>
                  <a:fillRect b="-2469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35205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3">
            <a:extLst>
              <a:ext uri="{FF2B5EF4-FFF2-40B4-BE49-F238E27FC236}">
                <a16:creationId xmlns="" xmlns:a16="http://schemas.microsoft.com/office/drawing/2014/main" id="{8E590CAB-91AC-4797-8281-7FFE2E4660C9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도영이가 미술 숙제를 하는데 사용한 철사의 길이는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알아보시오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824F551-EC58-4C52-98F0-D084E2273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순서도: 대체 처리 5">
            <a:extLst>
              <a:ext uri="{FF2B5EF4-FFF2-40B4-BE49-F238E27FC236}">
                <a16:creationId xmlns="" xmlns:a16="http://schemas.microsoft.com/office/drawing/2014/main" id="{C622B804-2D73-4F04-B0ED-73607B629E75}"/>
              </a:ext>
            </a:extLst>
          </p:cNvPr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D1D80B5-9F79-49D8-AA80-06931729A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" name="순서도: 대체 처리 7">
            <a:extLst>
              <a:ext uri="{FF2B5EF4-FFF2-40B4-BE49-F238E27FC236}">
                <a16:creationId xmlns="" xmlns:a16="http://schemas.microsoft.com/office/drawing/2014/main" id="{9E0D6CF3-63A5-4E7A-9F00-2D51DBD927ED}"/>
              </a:ext>
            </a:extLst>
          </p:cNvPr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7333DFE-53BD-40A3-9925-BF895C7C1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" name="순서도: 대체 처리 9">
            <a:extLst>
              <a:ext uri="{FF2B5EF4-FFF2-40B4-BE49-F238E27FC236}">
                <a16:creationId xmlns="" xmlns:a16="http://schemas.microsoft.com/office/drawing/2014/main" id="{A72DE370-DAD8-43D0-99E5-895016528AF6}"/>
              </a:ext>
            </a:extLst>
          </p:cNvPr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EBED834-9888-4E77-A7CE-38F2995FA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" name="순서도: 대체 처리 11">
            <a:extLst>
              <a:ext uri="{FF2B5EF4-FFF2-40B4-BE49-F238E27FC236}">
                <a16:creationId xmlns="" xmlns:a16="http://schemas.microsoft.com/office/drawing/2014/main" id="{945CF570-3B14-4354-A775-648E211206BE}"/>
              </a:ext>
            </a:extLst>
          </p:cNvPr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B18927A-8585-4AF6-943C-3207FAF1F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4" name="순서도: 대체 처리 13">
            <a:extLst>
              <a:ext uri="{FF2B5EF4-FFF2-40B4-BE49-F238E27FC236}">
                <a16:creationId xmlns="" xmlns:a16="http://schemas.microsoft.com/office/drawing/2014/main" id="{4335C5B7-5A8F-4BF8-A4CF-E2244FE884B1}"/>
              </a:ext>
            </a:extLst>
          </p:cNvPr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3B5B645-1567-41C0-AAB4-B666B1AA6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6" name="순서도: 대체 처리 15">
            <a:extLst>
              <a:ext uri="{FF2B5EF4-FFF2-40B4-BE49-F238E27FC236}">
                <a16:creationId xmlns="" xmlns:a16="http://schemas.microsoft.com/office/drawing/2014/main" id="{4BFE25BA-30BD-46DB-AFAC-6F603F7700B2}"/>
              </a:ext>
            </a:extLst>
          </p:cNvPr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92BF4FC0-D0B0-4170-8F7D-B5E312CF9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8" name="TextBox 7">
            <a:extLst>
              <a:ext uri="{FF2B5EF4-FFF2-40B4-BE49-F238E27FC236}">
                <a16:creationId xmlns="" xmlns:a16="http://schemas.microsoft.com/office/drawing/2014/main" id="{0A16F341-80A0-4E0B-BA0F-6088E98B1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9" name="TextBox 8">
            <a:extLst>
              <a:ext uri="{FF2B5EF4-FFF2-40B4-BE49-F238E27FC236}">
                <a16:creationId xmlns="" xmlns:a16="http://schemas.microsoft.com/office/drawing/2014/main" id="{2B063EE6-5B47-4942-9813-480935D5E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22" name="순서도: 대체 처리 21">
            <a:extLst>
              <a:ext uri="{FF2B5EF4-FFF2-40B4-BE49-F238E27FC236}">
                <a16:creationId xmlns="" xmlns:a16="http://schemas.microsoft.com/office/drawing/2014/main" id="{86BB4569-E57F-49B3-BCF8-BDB75AEBD3A7}"/>
              </a:ext>
            </a:extLst>
          </p:cNvPr>
          <p:cNvSpPr/>
          <p:nvPr/>
        </p:nvSpPr>
        <p:spPr>
          <a:xfrm>
            <a:off x="576299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8B9C1483-5834-4864-B122-8FAFE5FC2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12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24" name="순서도: 대체 처리 23">
            <a:extLst>
              <a:ext uri="{FF2B5EF4-FFF2-40B4-BE49-F238E27FC236}">
                <a16:creationId xmlns="" xmlns:a16="http://schemas.microsoft.com/office/drawing/2014/main" id="{6BD37A1B-E369-45FC-9943-311FCCD21D81}"/>
              </a:ext>
            </a:extLst>
          </p:cNvPr>
          <p:cNvSpPr/>
          <p:nvPr/>
        </p:nvSpPr>
        <p:spPr>
          <a:xfrm>
            <a:off x="628573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1D696346-9FE4-44FD-BE39-D3310672E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686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pic>
        <p:nvPicPr>
          <p:cNvPr id="45" name="Picture 6">
            <a:extLst>
              <a:ext uri="{FF2B5EF4-FFF2-40B4-BE49-F238E27FC236}">
                <a16:creationId xmlns="" xmlns:a16="http://schemas.microsoft.com/office/drawing/2014/main" id="{E5159053-7E36-43B8-8CCD-A9D9E050B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12">
            <a:extLst>
              <a:ext uri="{FF2B5EF4-FFF2-40B4-BE49-F238E27FC236}">
                <a16:creationId xmlns="" xmlns:a16="http://schemas.microsoft.com/office/drawing/2014/main" id="{3A3D1B42-4041-4782-A4F6-305C02F8F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63638154-714F-4EF6-BACD-53EFD7004952}"/>
              </a:ext>
            </a:extLst>
          </p:cNvPr>
          <p:cNvSpPr txBox="1"/>
          <p:nvPr/>
        </p:nvSpPr>
        <p:spPr>
          <a:xfrm>
            <a:off x="7018371" y="1092168"/>
            <a:ext cx="212562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5"/>
              </a:rPr>
              <a:t>https://cdata2.tsherpa.co.kr/tsherpa/MultiMedia/Flash/2020/curri/index.html?flashxmlnum=yuni4856&amp;classa=A8-C1-31-MM-MM-04-07-07-0-0-0-0&amp;classno=MM_31_04/suh_0301_06_0007/suh_0301_06_0007_401_1.html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지니프렌즈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말풍선 요소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클릭 시 미니 팝업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버튼은 다른 색의 풀이 확인 버튼으로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="" xmlns:a16="http://schemas.microsoft.com/office/drawing/2014/main" id="{521FDB28-9457-470D-B942-A0DD66F3C8C2}"/>
              </a:ext>
            </a:extLst>
          </p:cNvPr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="" xmlns:a16="http://schemas.microsoft.com/office/drawing/2014/main" id="{5B37D03E-AE79-494E-B06A-A7626A146717}"/>
              </a:ext>
            </a:extLst>
          </p:cNvPr>
          <p:cNvSpPr/>
          <p:nvPr/>
        </p:nvSpPr>
        <p:spPr>
          <a:xfrm>
            <a:off x="4675759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="" xmlns:a16="http://schemas.microsoft.com/office/drawing/2014/main" id="{5B37D03E-AE79-494E-B06A-A7626A146717}"/>
              </a:ext>
            </a:extLst>
          </p:cNvPr>
          <p:cNvSpPr/>
          <p:nvPr/>
        </p:nvSpPr>
        <p:spPr>
          <a:xfrm>
            <a:off x="315022" y="24503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말풍선: 모서리가 둥근 사각형 25">
            <a:extLst>
              <a:ext uri="{FF2B5EF4-FFF2-40B4-BE49-F238E27FC236}">
                <a16:creationId xmlns="" xmlns:a16="http://schemas.microsoft.com/office/drawing/2014/main" id="{56B738F8-D17F-4CF0-B59D-3BEA1BC476BD}"/>
              </a:ext>
            </a:extLst>
          </p:cNvPr>
          <p:cNvSpPr/>
          <p:nvPr/>
        </p:nvSpPr>
        <p:spPr>
          <a:xfrm>
            <a:off x="1728509" y="2392973"/>
            <a:ext cx="4716524" cy="707311"/>
          </a:xfrm>
          <a:prstGeom prst="wedgeRoundRectCallout">
            <a:avLst>
              <a:gd name="adj1" fmla="val -54036"/>
              <a:gd name="adj2" fmla="val -7340"/>
              <a:gd name="adj3" fmla="val 16667"/>
            </a:avLst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도영아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미술 숙제를 하는데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철사를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얼마나 사용했어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말풍선: 모서리가 둥근 사각형 54">
            <a:extLst>
              <a:ext uri="{FF2B5EF4-FFF2-40B4-BE49-F238E27FC236}">
                <a16:creationId xmlns="" xmlns:a16="http://schemas.microsoft.com/office/drawing/2014/main" id="{BA6344E5-8143-4BC7-9688-D11832391C5A}"/>
              </a:ext>
            </a:extLst>
          </p:cNvPr>
          <p:cNvSpPr/>
          <p:nvPr/>
        </p:nvSpPr>
        <p:spPr>
          <a:xfrm>
            <a:off x="1728509" y="3392996"/>
            <a:ext cx="4716524" cy="707311"/>
          </a:xfrm>
          <a:prstGeom prst="wedgeRoundRectCallout">
            <a:avLst>
              <a:gd name="adj1" fmla="val -54036"/>
              <a:gd name="adj2" fmla="val -7340"/>
              <a:gd name="adj3" fmla="val 16667"/>
            </a:avLst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m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철사를 똑같이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토막으로 자를 것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중에서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토막을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사용했어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말풍선: 모서리가 둥근 사각형 55">
            <a:extLst>
              <a:ext uri="{FF2B5EF4-FFF2-40B4-BE49-F238E27FC236}">
                <a16:creationId xmlns="" xmlns:a16="http://schemas.microsoft.com/office/drawing/2014/main" id="{49216B80-47AA-4BB8-9DA9-5B920EFEE323}"/>
              </a:ext>
            </a:extLst>
          </p:cNvPr>
          <p:cNvSpPr/>
          <p:nvPr/>
        </p:nvSpPr>
        <p:spPr>
          <a:xfrm>
            <a:off x="1728509" y="4339660"/>
            <a:ext cx="4716524" cy="707311"/>
          </a:xfrm>
          <a:prstGeom prst="wedgeRoundRectCallout">
            <a:avLst>
              <a:gd name="adj1" fmla="val -54036"/>
              <a:gd name="adj2" fmla="val -7340"/>
              <a:gd name="adj3" fmla="val 16667"/>
            </a:avLst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그럼             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만큼을 사용했구나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="" xmlns:a16="http://schemas.microsoft.com/office/drawing/2014/main" id="{BFB44532-4230-4A8D-A1F6-7C2871FE8481}"/>
              </a:ext>
            </a:extLst>
          </p:cNvPr>
          <p:cNvGrpSpPr/>
          <p:nvPr/>
        </p:nvGrpSpPr>
        <p:grpSpPr>
          <a:xfrm>
            <a:off x="2725608" y="4185084"/>
            <a:ext cx="1224904" cy="827284"/>
            <a:chOff x="1749720" y="4066732"/>
            <a:chExt cx="1347390" cy="1001012"/>
          </a:xfrm>
        </p:grpSpPr>
        <p:sp>
          <p:nvSpPr>
            <p:cNvPr id="62" name="직사각형 61">
              <a:extLst>
                <a:ext uri="{FF2B5EF4-FFF2-40B4-BE49-F238E27FC236}">
                  <a16:creationId xmlns="" xmlns:a16="http://schemas.microsoft.com/office/drawing/2014/main" id="{A27E79EE-9D36-4B11-AD56-DF8CB3CD776C}"/>
                </a:ext>
              </a:extLst>
            </p:cNvPr>
            <p:cNvSpPr/>
            <p:nvPr/>
          </p:nvSpPr>
          <p:spPr bwMode="auto">
            <a:xfrm>
              <a:off x="1749720" y="4276818"/>
              <a:ext cx="1192832" cy="7909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6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3" name="그림 62">
              <a:extLst>
                <a:ext uri="{FF2B5EF4-FFF2-40B4-BE49-F238E27FC236}">
                  <a16:creationId xmlns="" xmlns:a16="http://schemas.microsoft.com/office/drawing/2014/main" id="{27A1B3F8-F283-472A-AB5A-AEE92D1E6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37111" y="4066732"/>
              <a:ext cx="359999" cy="355000"/>
            </a:xfrm>
            <a:prstGeom prst="rect">
              <a:avLst/>
            </a:prstGeom>
          </p:spPr>
        </p:pic>
      </p:grp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7C114978-8C09-43F5-9AEA-0145BF9C2246}"/>
              </a:ext>
            </a:extLst>
          </p:cNvPr>
          <p:cNvSpPr txBox="1"/>
          <p:nvPr/>
        </p:nvSpPr>
        <p:spPr>
          <a:xfrm>
            <a:off x="2831592" y="4683729"/>
            <a:ext cx="443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600" b="1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02EE2BBD-B94F-4949-9A41-BF606F53D77B}"/>
              </a:ext>
            </a:extLst>
          </p:cNvPr>
          <p:cNvSpPr txBox="1"/>
          <p:nvPr/>
        </p:nvSpPr>
        <p:spPr>
          <a:xfrm>
            <a:off x="2851738" y="4355349"/>
            <a:ext cx="402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b="1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="" xmlns:a16="http://schemas.microsoft.com/office/drawing/2014/main" id="{38CB5F51-F656-41BF-82F0-09C70008FDF9}"/>
              </a:ext>
            </a:extLst>
          </p:cNvPr>
          <p:cNvCxnSpPr/>
          <p:nvPr/>
        </p:nvCxnSpPr>
        <p:spPr bwMode="auto">
          <a:xfrm>
            <a:off x="2851115" y="4679240"/>
            <a:ext cx="406257" cy="0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BB2C5F34-082C-455A-96FF-C860BA2E6AB2}"/>
              </a:ext>
            </a:extLst>
          </p:cNvPr>
          <p:cNvSpPr/>
          <p:nvPr/>
        </p:nvSpPr>
        <p:spPr>
          <a:xfrm>
            <a:off x="3152452" y="4500268"/>
            <a:ext cx="6575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16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0.7 </a:t>
            </a:r>
            <a:endParaRPr lang="ko-KR" altLang="en-US" sz="16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85" y="2318318"/>
            <a:ext cx="926838" cy="2842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23786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3">
            <a:extLst>
              <a:ext uri="{FF2B5EF4-FFF2-40B4-BE49-F238E27FC236}">
                <a16:creationId xmlns="" xmlns:a16="http://schemas.microsoft.com/office/drawing/2014/main" id="{8E590CAB-91AC-4797-8281-7FFE2E4660C9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도영이가 미술 숙제를 하는데 사용한 철사의 길이는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알아보시오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824F551-EC58-4C52-98F0-D084E2273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순서도: 대체 처리 5">
            <a:extLst>
              <a:ext uri="{FF2B5EF4-FFF2-40B4-BE49-F238E27FC236}">
                <a16:creationId xmlns="" xmlns:a16="http://schemas.microsoft.com/office/drawing/2014/main" id="{C622B804-2D73-4F04-B0ED-73607B629E75}"/>
              </a:ext>
            </a:extLst>
          </p:cNvPr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D1D80B5-9F79-49D8-AA80-06931729A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" name="순서도: 대체 처리 7">
            <a:extLst>
              <a:ext uri="{FF2B5EF4-FFF2-40B4-BE49-F238E27FC236}">
                <a16:creationId xmlns="" xmlns:a16="http://schemas.microsoft.com/office/drawing/2014/main" id="{9E0D6CF3-63A5-4E7A-9F00-2D51DBD927ED}"/>
              </a:ext>
            </a:extLst>
          </p:cNvPr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7333DFE-53BD-40A3-9925-BF895C7C1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" name="순서도: 대체 처리 9">
            <a:extLst>
              <a:ext uri="{FF2B5EF4-FFF2-40B4-BE49-F238E27FC236}">
                <a16:creationId xmlns="" xmlns:a16="http://schemas.microsoft.com/office/drawing/2014/main" id="{A72DE370-DAD8-43D0-99E5-895016528AF6}"/>
              </a:ext>
            </a:extLst>
          </p:cNvPr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EBED834-9888-4E77-A7CE-38F2995FA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" name="순서도: 대체 처리 11">
            <a:extLst>
              <a:ext uri="{FF2B5EF4-FFF2-40B4-BE49-F238E27FC236}">
                <a16:creationId xmlns="" xmlns:a16="http://schemas.microsoft.com/office/drawing/2014/main" id="{945CF570-3B14-4354-A775-648E211206BE}"/>
              </a:ext>
            </a:extLst>
          </p:cNvPr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B18927A-8585-4AF6-943C-3207FAF1F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4" name="순서도: 대체 처리 13">
            <a:extLst>
              <a:ext uri="{FF2B5EF4-FFF2-40B4-BE49-F238E27FC236}">
                <a16:creationId xmlns="" xmlns:a16="http://schemas.microsoft.com/office/drawing/2014/main" id="{4335C5B7-5A8F-4BF8-A4CF-E2244FE884B1}"/>
              </a:ext>
            </a:extLst>
          </p:cNvPr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3B5B645-1567-41C0-AAB4-B666B1AA6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6" name="순서도: 대체 처리 15">
            <a:extLst>
              <a:ext uri="{FF2B5EF4-FFF2-40B4-BE49-F238E27FC236}">
                <a16:creationId xmlns="" xmlns:a16="http://schemas.microsoft.com/office/drawing/2014/main" id="{4BFE25BA-30BD-46DB-AFAC-6F603F7700B2}"/>
              </a:ext>
            </a:extLst>
          </p:cNvPr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92BF4FC0-D0B0-4170-8F7D-B5E312CF9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8" name="TextBox 7">
            <a:extLst>
              <a:ext uri="{FF2B5EF4-FFF2-40B4-BE49-F238E27FC236}">
                <a16:creationId xmlns="" xmlns:a16="http://schemas.microsoft.com/office/drawing/2014/main" id="{0A16F341-80A0-4E0B-BA0F-6088E98B1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9" name="TextBox 8">
            <a:extLst>
              <a:ext uri="{FF2B5EF4-FFF2-40B4-BE49-F238E27FC236}">
                <a16:creationId xmlns="" xmlns:a16="http://schemas.microsoft.com/office/drawing/2014/main" id="{2B063EE6-5B47-4942-9813-480935D5E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22" name="순서도: 대체 처리 21">
            <a:extLst>
              <a:ext uri="{FF2B5EF4-FFF2-40B4-BE49-F238E27FC236}">
                <a16:creationId xmlns="" xmlns:a16="http://schemas.microsoft.com/office/drawing/2014/main" id="{86BB4569-E57F-49B3-BCF8-BDB75AEBD3A7}"/>
              </a:ext>
            </a:extLst>
          </p:cNvPr>
          <p:cNvSpPr/>
          <p:nvPr/>
        </p:nvSpPr>
        <p:spPr>
          <a:xfrm>
            <a:off x="576299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8B9C1483-5834-4864-B122-8FAFE5FC2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12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24" name="순서도: 대체 처리 23">
            <a:extLst>
              <a:ext uri="{FF2B5EF4-FFF2-40B4-BE49-F238E27FC236}">
                <a16:creationId xmlns="" xmlns:a16="http://schemas.microsoft.com/office/drawing/2014/main" id="{6BD37A1B-E369-45FC-9943-311FCCD21D81}"/>
              </a:ext>
            </a:extLst>
          </p:cNvPr>
          <p:cNvSpPr/>
          <p:nvPr/>
        </p:nvSpPr>
        <p:spPr>
          <a:xfrm>
            <a:off x="628573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1D696346-9FE4-44FD-BE39-D3310672E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686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pic>
        <p:nvPicPr>
          <p:cNvPr id="45" name="Picture 6">
            <a:extLst>
              <a:ext uri="{FF2B5EF4-FFF2-40B4-BE49-F238E27FC236}">
                <a16:creationId xmlns="" xmlns:a16="http://schemas.microsoft.com/office/drawing/2014/main" id="{E5159053-7E36-43B8-8CCD-A9D9E050B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12">
            <a:extLst>
              <a:ext uri="{FF2B5EF4-FFF2-40B4-BE49-F238E27FC236}">
                <a16:creationId xmlns="" xmlns:a16="http://schemas.microsoft.com/office/drawing/2014/main" id="{3A3D1B42-4041-4782-A4F6-305C02F8F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말풍선: 모서리가 둥근 사각형 25">
            <a:extLst>
              <a:ext uri="{FF2B5EF4-FFF2-40B4-BE49-F238E27FC236}">
                <a16:creationId xmlns="" xmlns:a16="http://schemas.microsoft.com/office/drawing/2014/main" id="{56B738F8-D17F-4CF0-B59D-3BEA1BC476BD}"/>
              </a:ext>
            </a:extLst>
          </p:cNvPr>
          <p:cNvSpPr/>
          <p:nvPr/>
        </p:nvSpPr>
        <p:spPr>
          <a:xfrm>
            <a:off x="1728509" y="2392973"/>
            <a:ext cx="4716524" cy="707311"/>
          </a:xfrm>
          <a:prstGeom prst="wedgeRoundRectCallout">
            <a:avLst>
              <a:gd name="adj1" fmla="val -54036"/>
              <a:gd name="adj2" fmla="val -7340"/>
              <a:gd name="adj3" fmla="val 16667"/>
            </a:avLst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도영아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미술 숙제를 하는데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철사를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얼마나 사용했어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말풍선: 모서리가 둥근 사각형 54">
            <a:extLst>
              <a:ext uri="{FF2B5EF4-FFF2-40B4-BE49-F238E27FC236}">
                <a16:creationId xmlns="" xmlns:a16="http://schemas.microsoft.com/office/drawing/2014/main" id="{BA6344E5-8143-4BC7-9688-D11832391C5A}"/>
              </a:ext>
            </a:extLst>
          </p:cNvPr>
          <p:cNvSpPr/>
          <p:nvPr/>
        </p:nvSpPr>
        <p:spPr>
          <a:xfrm>
            <a:off x="1728509" y="3392996"/>
            <a:ext cx="4716524" cy="707311"/>
          </a:xfrm>
          <a:prstGeom prst="wedgeRoundRectCallout">
            <a:avLst>
              <a:gd name="adj1" fmla="val -54036"/>
              <a:gd name="adj2" fmla="val -7340"/>
              <a:gd name="adj3" fmla="val 16667"/>
            </a:avLst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m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철사를 똑같이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토막으로 자를 것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중에서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토막을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사용했어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말풍선: 모서리가 둥근 사각형 55">
            <a:extLst>
              <a:ext uri="{FF2B5EF4-FFF2-40B4-BE49-F238E27FC236}">
                <a16:creationId xmlns="" xmlns:a16="http://schemas.microsoft.com/office/drawing/2014/main" id="{49216B80-47AA-4BB8-9DA9-5B920EFEE323}"/>
              </a:ext>
            </a:extLst>
          </p:cNvPr>
          <p:cNvSpPr/>
          <p:nvPr/>
        </p:nvSpPr>
        <p:spPr>
          <a:xfrm>
            <a:off x="1728509" y="4339660"/>
            <a:ext cx="4716524" cy="707311"/>
          </a:xfrm>
          <a:prstGeom prst="wedgeRoundRectCallout">
            <a:avLst>
              <a:gd name="adj1" fmla="val -54036"/>
              <a:gd name="adj2" fmla="val -7340"/>
              <a:gd name="adj3" fmla="val 16667"/>
            </a:avLst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그럼             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만큼을 사용했구나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="" xmlns:a16="http://schemas.microsoft.com/office/drawing/2014/main" id="{BFB44532-4230-4A8D-A1F6-7C2871FE8481}"/>
              </a:ext>
            </a:extLst>
          </p:cNvPr>
          <p:cNvGrpSpPr/>
          <p:nvPr/>
        </p:nvGrpSpPr>
        <p:grpSpPr>
          <a:xfrm>
            <a:off x="2725608" y="4185084"/>
            <a:ext cx="1224904" cy="827284"/>
            <a:chOff x="1749720" y="4066732"/>
            <a:chExt cx="1347390" cy="1001012"/>
          </a:xfrm>
        </p:grpSpPr>
        <p:sp>
          <p:nvSpPr>
            <p:cNvPr id="62" name="직사각형 61">
              <a:extLst>
                <a:ext uri="{FF2B5EF4-FFF2-40B4-BE49-F238E27FC236}">
                  <a16:creationId xmlns="" xmlns:a16="http://schemas.microsoft.com/office/drawing/2014/main" id="{A27E79EE-9D36-4B11-AD56-DF8CB3CD776C}"/>
                </a:ext>
              </a:extLst>
            </p:cNvPr>
            <p:cNvSpPr/>
            <p:nvPr/>
          </p:nvSpPr>
          <p:spPr bwMode="auto">
            <a:xfrm>
              <a:off x="1749720" y="4276818"/>
              <a:ext cx="1192832" cy="7909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6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3" name="그림 62">
              <a:extLst>
                <a:ext uri="{FF2B5EF4-FFF2-40B4-BE49-F238E27FC236}">
                  <a16:creationId xmlns="" xmlns:a16="http://schemas.microsoft.com/office/drawing/2014/main" id="{27A1B3F8-F283-472A-AB5A-AEE92D1E6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37111" y="4066732"/>
              <a:ext cx="359999" cy="355000"/>
            </a:xfrm>
            <a:prstGeom prst="rect">
              <a:avLst/>
            </a:prstGeom>
          </p:spPr>
        </p:pic>
      </p:grp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7C114978-8C09-43F5-9AEA-0145BF9C2246}"/>
              </a:ext>
            </a:extLst>
          </p:cNvPr>
          <p:cNvSpPr txBox="1"/>
          <p:nvPr/>
        </p:nvSpPr>
        <p:spPr>
          <a:xfrm>
            <a:off x="2831592" y="4683729"/>
            <a:ext cx="443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600" b="1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02EE2BBD-B94F-4949-9A41-BF606F53D77B}"/>
              </a:ext>
            </a:extLst>
          </p:cNvPr>
          <p:cNvSpPr txBox="1"/>
          <p:nvPr/>
        </p:nvSpPr>
        <p:spPr>
          <a:xfrm>
            <a:off x="2851738" y="4355349"/>
            <a:ext cx="402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b="1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="" xmlns:a16="http://schemas.microsoft.com/office/drawing/2014/main" id="{38CB5F51-F656-41BF-82F0-09C70008FDF9}"/>
              </a:ext>
            </a:extLst>
          </p:cNvPr>
          <p:cNvCxnSpPr/>
          <p:nvPr/>
        </p:nvCxnSpPr>
        <p:spPr bwMode="auto">
          <a:xfrm>
            <a:off x="2851115" y="4679240"/>
            <a:ext cx="406257" cy="0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BB2C5F34-082C-455A-96FF-C860BA2E6AB2}"/>
              </a:ext>
            </a:extLst>
          </p:cNvPr>
          <p:cNvSpPr/>
          <p:nvPr/>
        </p:nvSpPr>
        <p:spPr>
          <a:xfrm>
            <a:off x="3152452" y="4500268"/>
            <a:ext cx="6575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16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0.7 </a:t>
            </a:r>
            <a:endParaRPr lang="ko-KR" altLang="en-US" sz="16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85" y="2318318"/>
            <a:ext cx="926838" cy="2842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" name="그룹 40">
            <a:extLst>
              <a:ext uri="{FF2B5EF4-FFF2-40B4-BE49-F238E27FC236}">
                <a16:creationId xmlns="" xmlns:a16="http://schemas.microsoft.com/office/drawing/2014/main" id="{B89411EE-FB62-4402-AECE-5CBA1D9B545D}"/>
              </a:ext>
            </a:extLst>
          </p:cNvPr>
          <p:cNvGrpSpPr/>
          <p:nvPr/>
        </p:nvGrpSpPr>
        <p:grpSpPr>
          <a:xfrm>
            <a:off x="175934" y="3206569"/>
            <a:ext cx="6667165" cy="2058635"/>
            <a:chOff x="179512" y="3304680"/>
            <a:chExt cx="6667165" cy="1968610"/>
          </a:xfrm>
        </p:grpSpPr>
        <p:sp>
          <p:nvSpPr>
            <p:cNvPr id="42" name="직각 삼각형 41">
              <a:extLst>
                <a:ext uri="{FF2B5EF4-FFF2-40B4-BE49-F238E27FC236}">
                  <a16:creationId xmlns="" xmlns:a16="http://schemas.microsoft.com/office/drawing/2014/main" id="{AB0C3B40-38A2-4BAD-AA43-474D94C043AE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="" xmlns:a16="http://schemas.microsoft.com/office/drawing/2014/main" id="{1776616D-1A05-4E07-8361-194375B98869}"/>
                </a:ext>
              </a:extLst>
            </p:cNvPr>
            <p:cNvSpPr/>
            <p:nvPr/>
          </p:nvSpPr>
          <p:spPr>
            <a:xfrm>
              <a:off x="179512" y="3669069"/>
              <a:ext cx="6667165" cy="14161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44" name="Picture 2">
              <a:extLst>
                <a:ext uri="{FF2B5EF4-FFF2-40B4-BE49-F238E27FC236}">
                  <a16:creationId xmlns="" xmlns:a16="http://schemas.microsoft.com/office/drawing/2014/main" id="{A5DB9A7B-6CDE-4E48-9A17-B5F5B18D90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0468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9" name="TextBox 43">
            <a:extLst>
              <a:ext uri="{FF2B5EF4-FFF2-40B4-BE49-F238E27FC236}">
                <a16:creationId xmlns="" xmlns:a16="http://schemas.microsoft.com/office/drawing/2014/main" id="{529F22CF-0655-4B53-89A3-E74EAD58F74A}"/>
              </a:ext>
            </a:extLst>
          </p:cNvPr>
          <p:cNvSpPr txBox="1"/>
          <p:nvPr/>
        </p:nvSpPr>
        <p:spPr>
          <a:xfrm>
            <a:off x="251520" y="3609020"/>
            <a:ext cx="6576570" cy="13515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철사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 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를 똑같이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토막으로 자른 것 중의 한 토막의 길이는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0.1 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도영이는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토막을 사용했으므로 길이는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0.7 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0C70E816-9C14-4589-8BA9-F8B50A1DBC5B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672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055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255766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6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)3-1-6(7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말풍선 소스 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안에 텍스트 모두 들어가게 크기 조정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958942" y="1735075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642" y="18609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4031940" y="2139801"/>
            <a:ext cx="2858634" cy="1032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팔찌를 만들기 위해 사용한 끈이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얼마만큼인지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발표하고 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5143" y="2025091"/>
            <a:ext cx="360000" cy="355000"/>
          </a:xfrm>
          <a:prstGeom prst="rect">
            <a:avLst/>
          </a:prstGeom>
        </p:spPr>
      </p:pic>
      <p:sp>
        <p:nvSpPr>
          <p:cNvPr id="38" name="타원 37"/>
          <p:cNvSpPr/>
          <p:nvPr/>
        </p:nvSpPr>
        <p:spPr>
          <a:xfrm>
            <a:off x="44476" y="15954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5" name="TextBox 8">
            <a:extLst>
              <a:ext uri="{FF2B5EF4-FFF2-40B4-BE49-F238E27FC236}">
                <a16:creationId xmlns="" xmlns:a16="http://schemas.microsoft.com/office/drawing/2014/main" id="{F7947BBF-4DCC-40E2-BC85-5E4D8BC2F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0774" y="1808820"/>
            <a:ext cx="3581866" cy="2503909"/>
            <a:chOff x="80774" y="1808820"/>
            <a:chExt cx="3581866" cy="2503909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 rotWithShape="1">
            <a:blip r:embed="rId6"/>
            <a:srcRect l="1" t="26735" r="41500"/>
            <a:stretch/>
          </p:blipFill>
          <p:spPr>
            <a:xfrm>
              <a:off x="265193" y="1829188"/>
              <a:ext cx="3397447" cy="2483541"/>
            </a:xfrm>
            <a:prstGeom prst="rect">
              <a:avLst/>
            </a:prstGeom>
          </p:spPr>
        </p:pic>
        <p:sp>
          <p:nvSpPr>
            <p:cNvPr id="55" name="타원 54">
              <a:extLst>
                <a:ext uri="{FF2B5EF4-FFF2-40B4-BE49-F238E27FC236}">
                  <a16:creationId xmlns="" xmlns:a16="http://schemas.microsoft.com/office/drawing/2014/main" id="{AD52202E-3E1A-4664-AB74-75A5B2BB7D46}"/>
                </a:ext>
              </a:extLst>
            </p:cNvPr>
            <p:cNvSpPr/>
            <p:nvPr/>
          </p:nvSpPr>
          <p:spPr>
            <a:xfrm>
              <a:off x="252678" y="1808820"/>
              <a:ext cx="1907913" cy="1139240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43">
              <a:extLst>
                <a:ext uri="{FF2B5EF4-FFF2-40B4-BE49-F238E27FC236}">
                  <a16:creationId xmlns="" xmlns:a16="http://schemas.microsoft.com/office/drawing/2014/main" id="{5F650EC7-AC6A-48B3-A000-6F7B8D92F5AB}"/>
                </a:ext>
              </a:extLst>
            </p:cNvPr>
            <p:cNvSpPr txBox="1"/>
            <p:nvPr/>
          </p:nvSpPr>
          <p:spPr>
            <a:xfrm>
              <a:off x="80774" y="1934833"/>
              <a:ext cx="2258978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저희 </a:t>
              </a:r>
              <a:r>
                <a:rPr lang="ko-KR" altLang="en-US" sz="1400" spc="-150" dirty="0" err="1">
                  <a:latin typeface="맑은 고딕" pitchFamily="50" charset="-127"/>
                  <a:ea typeface="맑은 고딕" pitchFamily="50" charset="-127"/>
                </a:rPr>
                <a:t>모둠에서는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1 m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의 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끈을 똑같이 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조각으로 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나누어 그중 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조각으로 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팔찌를 </a:t>
              </a:r>
              <a:r>
                <a:rPr lang="ko-KR" altLang="en-US" sz="1400" spc="-150" dirty="0" smtClean="0">
                  <a:latin typeface="맑은 고딕" pitchFamily="50" charset="-127"/>
                  <a:ea typeface="맑은 고딕" pitchFamily="50" charset="-127"/>
                </a:rPr>
                <a:t>만들었어요</a:t>
              </a:r>
              <a:r>
                <a:rPr lang="en-US" altLang="ko-KR" sz="14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4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101" y="418176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3622254" y="40199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4704296" y="9785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369301" y="125260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8" name="직사각형 67"/>
          <p:cNvSpPr/>
          <p:nvPr/>
        </p:nvSpPr>
        <p:spPr>
          <a:xfrm>
            <a:off x="5820588" y="125381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796136" y="119392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5269875" y="125543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5237898" y="119828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4721162" y="125664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4696710" y="120627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337324" y="120498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글자 크기는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말풍선에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맞게 조절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삭제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9" name="타원 18"/>
          <p:cNvSpPr/>
          <p:nvPr/>
        </p:nvSpPr>
        <p:spPr>
          <a:xfrm>
            <a:off x="143508" y="8727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r="2050"/>
          <a:stretch/>
        </p:blipFill>
        <p:spPr>
          <a:xfrm>
            <a:off x="65045" y="1649341"/>
            <a:ext cx="6883219" cy="3559318"/>
          </a:xfrm>
          <a:prstGeom prst="rect">
            <a:avLst/>
          </a:prstGeom>
        </p:spPr>
      </p:pic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AD52202E-3E1A-4664-AB74-75A5B2BB7D46}"/>
              </a:ext>
            </a:extLst>
          </p:cNvPr>
          <p:cNvSpPr/>
          <p:nvPr/>
        </p:nvSpPr>
        <p:spPr>
          <a:xfrm>
            <a:off x="152945" y="2564904"/>
            <a:ext cx="2098704" cy="113924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43">
            <a:extLst>
              <a:ext uri="{FF2B5EF4-FFF2-40B4-BE49-F238E27FC236}">
                <a16:creationId xmlns="" xmlns:a16="http://schemas.microsoft.com/office/drawing/2014/main" id="{5F650EC7-AC6A-48B3-A000-6F7B8D92F5AB}"/>
              </a:ext>
            </a:extLst>
          </p:cNvPr>
          <p:cNvSpPr txBox="1"/>
          <p:nvPr/>
        </p:nvSpPr>
        <p:spPr>
          <a:xfrm>
            <a:off x="-36512" y="2690917"/>
            <a:ext cx="2484876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400" spc="-150" dirty="0">
                <a:latin typeface="맑은 고딕" pitchFamily="50" charset="-127"/>
                <a:ea typeface="맑은 고딕" pitchFamily="50" charset="-127"/>
              </a:rPr>
              <a:t>저희 </a:t>
            </a:r>
            <a:r>
              <a:rPr lang="ko-KR" altLang="en-US" sz="1400" spc="-150" dirty="0" err="1">
                <a:latin typeface="맑은 고딕" pitchFamily="50" charset="-127"/>
                <a:ea typeface="맑은 고딕" pitchFamily="50" charset="-127"/>
              </a:rPr>
              <a:t>모둠에서는</a:t>
            </a:r>
            <a:r>
              <a:rPr lang="ko-KR" altLang="en-US" sz="14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spc="-150" dirty="0">
                <a:latin typeface="맑은 고딕" pitchFamily="50" charset="-127"/>
                <a:ea typeface="맑은 고딕" pitchFamily="50" charset="-127"/>
              </a:rPr>
              <a:t>1 m</a:t>
            </a:r>
            <a:r>
              <a:rPr lang="ko-KR" altLang="en-US" sz="1400" spc="-150" dirty="0">
                <a:latin typeface="맑은 고딕" pitchFamily="50" charset="-127"/>
                <a:ea typeface="맑은 고딕" pitchFamily="50" charset="-127"/>
              </a:rPr>
              <a:t>의 </a:t>
            </a:r>
          </a:p>
          <a:p>
            <a:pPr algn="ctr"/>
            <a:r>
              <a:rPr lang="ko-KR" altLang="en-US" sz="1400" spc="-150" dirty="0">
                <a:latin typeface="맑은 고딕" pitchFamily="50" charset="-127"/>
                <a:ea typeface="맑은 고딕" pitchFamily="50" charset="-127"/>
              </a:rPr>
              <a:t>끈을 똑같이 </a:t>
            </a:r>
            <a:r>
              <a:rPr lang="en-US" altLang="ko-KR" sz="14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400" spc="-150" dirty="0">
                <a:latin typeface="맑은 고딕" pitchFamily="50" charset="-127"/>
                <a:ea typeface="맑은 고딕" pitchFamily="50" charset="-127"/>
              </a:rPr>
              <a:t>조각으로 </a:t>
            </a:r>
          </a:p>
          <a:p>
            <a:pPr algn="ctr"/>
            <a:r>
              <a:rPr lang="ko-KR" altLang="en-US" sz="1400" spc="-150" dirty="0">
                <a:latin typeface="맑은 고딕" pitchFamily="50" charset="-127"/>
                <a:ea typeface="맑은 고딕" pitchFamily="50" charset="-127"/>
              </a:rPr>
              <a:t>나누어 그중 </a:t>
            </a:r>
            <a:r>
              <a:rPr lang="en-US" altLang="ko-KR" sz="14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400" spc="-150" dirty="0">
                <a:latin typeface="맑은 고딕" pitchFamily="50" charset="-127"/>
                <a:ea typeface="맑은 고딕" pitchFamily="50" charset="-127"/>
              </a:rPr>
              <a:t>조각으로 </a:t>
            </a:r>
          </a:p>
          <a:p>
            <a:pPr algn="ctr"/>
            <a:r>
              <a:rPr lang="ko-KR" altLang="en-US" sz="1400" spc="-150" dirty="0">
                <a:latin typeface="맑은 고딕" pitchFamily="50" charset="-127"/>
                <a:ea typeface="맑은 고딕" pitchFamily="50" charset="-127"/>
              </a:rPr>
              <a:t>팔찌를 </a:t>
            </a:r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만들었어요</a:t>
            </a:r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4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="" xmlns:a16="http://schemas.microsoft.com/office/drawing/2014/main" id="{AD52202E-3E1A-4664-AB74-75A5B2BB7D46}"/>
              </a:ext>
            </a:extLst>
          </p:cNvPr>
          <p:cNvSpPr/>
          <p:nvPr/>
        </p:nvSpPr>
        <p:spPr>
          <a:xfrm>
            <a:off x="4862040" y="1598452"/>
            <a:ext cx="2098704" cy="113924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43">
            <a:extLst>
              <a:ext uri="{FF2B5EF4-FFF2-40B4-BE49-F238E27FC236}">
                <a16:creationId xmlns="" xmlns:a16="http://schemas.microsoft.com/office/drawing/2014/main" id="{5F650EC7-AC6A-48B3-A000-6F7B8D92F5AB}"/>
              </a:ext>
            </a:extLst>
          </p:cNvPr>
          <p:cNvSpPr txBox="1"/>
          <p:nvPr/>
        </p:nvSpPr>
        <p:spPr>
          <a:xfrm>
            <a:off x="4672583" y="1860148"/>
            <a:ext cx="2484876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400" spc="-150" dirty="0">
                <a:latin typeface="맑은 고딕" pitchFamily="50" charset="-127"/>
                <a:ea typeface="맑은 고딕" pitchFamily="50" charset="-127"/>
              </a:rPr>
              <a:t>사용한 끈이 얼마만큼</a:t>
            </a:r>
          </a:p>
          <a:p>
            <a:pPr algn="ctr"/>
            <a:r>
              <a:rPr lang="ko-KR" altLang="en-US" sz="1400" spc="-150" dirty="0">
                <a:latin typeface="맑은 고딕" pitchFamily="50" charset="-127"/>
                <a:ea typeface="맑은 고딕" pitchFamily="50" charset="-127"/>
              </a:rPr>
              <a:t>인지 여러 가지 방법으로 </a:t>
            </a:r>
          </a:p>
          <a:p>
            <a:pPr algn="ctr"/>
            <a:r>
              <a:rPr lang="ko-KR" altLang="en-US" sz="1400" spc="-150" dirty="0">
                <a:latin typeface="맑은 고딕" pitchFamily="50" charset="-127"/>
                <a:ea typeface="맑은 고딕" pitchFamily="50" charset="-127"/>
              </a:rPr>
              <a:t>나타내 볼까요</a:t>
            </a:r>
            <a:r>
              <a:rPr lang="en-US" altLang="ko-KR" sz="14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5680" y="1636552"/>
            <a:ext cx="3472204" cy="100036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3371705" y="15497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8">
            <a:extLst>
              <a:ext uri="{FF2B5EF4-FFF2-40B4-BE49-F238E27FC236}">
                <a16:creationId xmlns="" xmlns:a16="http://schemas.microsoft.com/office/drawing/2014/main" id="{7C3C2F4A-ED8C-4E72-AE45-14CEBD502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23" name="직사각형 21">
            <a:extLst>
              <a:ext uri="{FF2B5EF4-FFF2-40B4-BE49-F238E27FC236}">
                <a16:creationId xmlns="" xmlns:a16="http://schemas.microsoft.com/office/drawing/2014/main" id="{03CCFBF6-1A6C-4254-97B0-1BCDE19F8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>
            <a:extLst>
              <a:ext uri="{FF2B5EF4-FFF2-40B4-BE49-F238E27FC236}">
                <a16:creationId xmlns="" xmlns:a16="http://schemas.microsoft.com/office/drawing/2014/main" id="{0EFAA781-B2E5-43F1-8847-2DD252A74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9" name="TextBox 43"/>
          <p:cNvSpPr txBox="1"/>
          <p:nvPr/>
        </p:nvSpPr>
        <p:spPr>
          <a:xfrm>
            <a:off x="3958942" y="1735075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친구들은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끈을 똑같이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조각으로 나누어 그중 몇 조각을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사용했나요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1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143" y="18609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1" name="직사각형 120"/>
          <p:cNvSpPr/>
          <p:nvPr/>
        </p:nvSpPr>
        <p:spPr bwMode="auto">
          <a:xfrm>
            <a:off x="4169182" y="2816932"/>
            <a:ext cx="2544654" cy="4320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조각을 사용했습니다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2" name="그림 121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9736" y="2639432"/>
            <a:ext cx="360000" cy="355000"/>
          </a:xfrm>
          <a:prstGeom prst="rect">
            <a:avLst/>
          </a:prstGeom>
        </p:spPr>
      </p:pic>
      <p:sp>
        <p:nvSpPr>
          <p:cNvPr id="124" name="직사각형 123"/>
          <p:cNvSpPr/>
          <p:nvPr/>
        </p:nvSpPr>
        <p:spPr>
          <a:xfrm>
            <a:off x="65312" y="894492"/>
            <a:ext cx="6918956" cy="6055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1" name="타원 70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8">
            <a:extLst>
              <a:ext uri="{FF2B5EF4-FFF2-40B4-BE49-F238E27FC236}">
                <a16:creationId xmlns="" xmlns:a16="http://schemas.microsoft.com/office/drawing/2014/main" id="{75C90F6C-7819-47F9-99C3-A4AE2E348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80774" y="1808820"/>
            <a:ext cx="3581866" cy="2503909"/>
            <a:chOff x="80774" y="1808820"/>
            <a:chExt cx="3581866" cy="2503909"/>
          </a:xfrm>
        </p:grpSpPr>
        <p:pic>
          <p:nvPicPr>
            <p:cNvPr id="40" name="그림 39"/>
            <p:cNvPicPr>
              <a:picLocks noChangeAspect="1"/>
            </p:cNvPicPr>
            <p:nvPr/>
          </p:nvPicPr>
          <p:blipFill rotWithShape="1">
            <a:blip r:embed="rId6"/>
            <a:srcRect l="1" t="26735" r="41500"/>
            <a:stretch/>
          </p:blipFill>
          <p:spPr>
            <a:xfrm>
              <a:off x="265193" y="1829188"/>
              <a:ext cx="3397447" cy="2483541"/>
            </a:xfrm>
            <a:prstGeom prst="rect">
              <a:avLst/>
            </a:prstGeom>
          </p:spPr>
        </p:pic>
        <p:sp>
          <p:nvSpPr>
            <p:cNvPr id="41" name="타원 40">
              <a:extLst>
                <a:ext uri="{FF2B5EF4-FFF2-40B4-BE49-F238E27FC236}">
                  <a16:creationId xmlns="" xmlns:a16="http://schemas.microsoft.com/office/drawing/2014/main" id="{AD52202E-3E1A-4664-AB74-75A5B2BB7D46}"/>
                </a:ext>
              </a:extLst>
            </p:cNvPr>
            <p:cNvSpPr/>
            <p:nvPr/>
          </p:nvSpPr>
          <p:spPr>
            <a:xfrm>
              <a:off x="252678" y="1808820"/>
              <a:ext cx="1907913" cy="1139240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3">
              <a:extLst>
                <a:ext uri="{FF2B5EF4-FFF2-40B4-BE49-F238E27FC236}">
                  <a16:creationId xmlns="" xmlns:a16="http://schemas.microsoft.com/office/drawing/2014/main" id="{5F650EC7-AC6A-48B3-A000-6F7B8D92F5AB}"/>
                </a:ext>
              </a:extLst>
            </p:cNvPr>
            <p:cNvSpPr txBox="1"/>
            <p:nvPr/>
          </p:nvSpPr>
          <p:spPr>
            <a:xfrm>
              <a:off x="80774" y="1934833"/>
              <a:ext cx="2258978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저희 </a:t>
              </a:r>
              <a:r>
                <a:rPr lang="ko-KR" altLang="en-US" sz="1400" spc="-150" dirty="0" err="1">
                  <a:latin typeface="맑은 고딕" pitchFamily="50" charset="-127"/>
                  <a:ea typeface="맑은 고딕" pitchFamily="50" charset="-127"/>
                </a:rPr>
                <a:t>모둠에서는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1 m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의 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끈을 똑같이 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조각으로 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나누어 그중 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조각으로 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팔찌를 </a:t>
              </a:r>
              <a:r>
                <a:rPr lang="ko-KR" altLang="en-US" sz="1400" spc="-150" dirty="0" smtClean="0">
                  <a:latin typeface="맑은 고딕" pitchFamily="50" charset="-127"/>
                  <a:ea typeface="맑은 고딕" pitchFamily="50" charset="-127"/>
                </a:rPr>
                <a:t>만들었어요</a:t>
              </a:r>
              <a:r>
                <a:rPr lang="en-US" altLang="ko-KR" sz="14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4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101" y="418176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직사각형 43"/>
          <p:cNvSpPr/>
          <p:nvPr/>
        </p:nvSpPr>
        <p:spPr>
          <a:xfrm>
            <a:off x="6369301" y="125356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6337324" y="1205944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5820588" y="125477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796136" y="119488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5269875" y="1256399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5237898" y="119924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721162" y="125760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4689646" y="120724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5458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직사각형 83"/>
          <p:cNvSpPr/>
          <p:nvPr/>
        </p:nvSpPr>
        <p:spPr>
          <a:xfrm>
            <a:off x="65312" y="894492"/>
            <a:ext cx="6918956" cy="6055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43"/>
          <p:cNvSpPr txBox="1"/>
          <p:nvPr/>
        </p:nvSpPr>
        <p:spPr>
          <a:xfrm>
            <a:off x="3958942" y="1735075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 끈에서 사용한 끈의 길이는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얼마만큼인지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어떻게 나타낼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143" y="18609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직사각형 77"/>
          <p:cNvSpPr/>
          <p:nvPr/>
        </p:nvSpPr>
        <p:spPr bwMode="auto">
          <a:xfrm>
            <a:off x="3992443" y="2710554"/>
            <a:ext cx="2898132" cy="43041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분수로 나타낼 수 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5143" y="2542508"/>
            <a:ext cx="360000" cy="355000"/>
          </a:xfrm>
          <a:prstGeom prst="rect">
            <a:avLst/>
          </a:prstGeom>
        </p:spPr>
      </p:pic>
      <p:sp>
        <p:nvSpPr>
          <p:cNvPr id="11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8" name="TextBox 8">
            <a:extLst>
              <a:ext uri="{FF2B5EF4-FFF2-40B4-BE49-F238E27FC236}">
                <a16:creationId xmlns="" xmlns:a16="http://schemas.microsoft.com/office/drawing/2014/main" id="{1550FB9B-91F9-4D08-9FB5-C61D2DD32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85" name="타원 84">
            <a:extLst>
              <a:ext uri="{FF2B5EF4-FFF2-40B4-BE49-F238E27FC236}">
                <a16:creationId xmlns="" xmlns:a16="http://schemas.microsoft.com/office/drawing/2014/main" id="{AD52202E-3E1A-4664-AB74-75A5B2BB7D46}"/>
              </a:ext>
            </a:extLst>
          </p:cNvPr>
          <p:cNvSpPr/>
          <p:nvPr/>
        </p:nvSpPr>
        <p:spPr>
          <a:xfrm>
            <a:off x="1543346" y="1587931"/>
            <a:ext cx="2308574" cy="137848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21">
            <a:extLst>
              <a:ext uri="{FF2B5EF4-FFF2-40B4-BE49-F238E27FC236}">
                <a16:creationId xmlns="" xmlns:a16="http://schemas.microsoft.com/office/drawing/2014/main" id="{D40CA0EB-49F3-4D70-AD71-6CB5F4E74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말풍선 소스 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말풍선 안에 텍스트 모두 들어가게 크기 조정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삭제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A07E6F7C-3147-4DBA-8DBF-3FDDF8E63218}"/>
              </a:ext>
            </a:extLst>
          </p:cNvPr>
          <p:cNvSpPr/>
          <p:nvPr/>
        </p:nvSpPr>
        <p:spPr>
          <a:xfrm>
            <a:off x="5760132" y="50811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265193" y="1829188"/>
            <a:ext cx="3596252" cy="2483541"/>
            <a:chOff x="265193" y="1829188"/>
            <a:chExt cx="3596252" cy="2483541"/>
          </a:xfrm>
        </p:grpSpPr>
        <p:pic>
          <p:nvPicPr>
            <p:cNvPr id="40" name="그림 39"/>
            <p:cNvPicPr>
              <a:picLocks noChangeAspect="1"/>
            </p:cNvPicPr>
            <p:nvPr/>
          </p:nvPicPr>
          <p:blipFill rotWithShape="1">
            <a:blip r:embed="rId6"/>
            <a:srcRect l="39291" t="601" r="2210" b="26134"/>
            <a:stretch/>
          </p:blipFill>
          <p:spPr>
            <a:xfrm>
              <a:off x="265193" y="1829188"/>
              <a:ext cx="3397447" cy="2483541"/>
            </a:xfrm>
            <a:prstGeom prst="rect">
              <a:avLst/>
            </a:prstGeom>
          </p:spPr>
        </p:pic>
        <p:sp>
          <p:nvSpPr>
            <p:cNvPr id="42" name="타원 41">
              <a:extLst>
                <a:ext uri="{FF2B5EF4-FFF2-40B4-BE49-F238E27FC236}">
                  <a16:creationId xmlns="" xmlns:a16="http://schemas.microsoft.com/office/drawing/2014/main" id="{AD52202E-3E1A-4664-AB74-75A5B2BB7D46}"/>
                </a:ext>
              </a:extLst>
            </p:cNvPr>
            <p:cNvSpPr/>
            <p:nvPr/>
          </p:nvSpPr>
          <p:spPr>
            <a:xfrm>
              <a:off x="1797244" y="1844824"/>
              <a:ext cx="1907913" cy="855928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3">
              <a:extLst>
                <a:ext uri="{FF2B5EF4-FFF2-40B4-BE49-F238E27FC236}">
                  <a16:creationId xmlns="" xmlns:a16="http://schemas.microsoft.com/office/drawing/2014/main" id="{5F650EC7-AC6A-48B3-A000-6F7B8D92F5AB}"/>
                </a:ext>
              </a:extLst>
            </p:cNvPr>
            <p:cNvSpPr txBox="1"/>
            <p:nvPr/>
          </p:nvSpPr>
          <p:spPr>
            <a:xfrm>
              <a:off x="1602467" y="1952373"/>
              <a:ext cx="2258978" cy="8125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사용한 끈이 얼마만큼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인지 여러 가지 방법으로 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나타내 볼까요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</p:grp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101" y="418176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타원 89">
            <a:extLst>
              <a:ext uri="{FF2B5EF4-FFF2-40B4-BE49-F238E27FC236}">
                <a16:creationId xmlns="" xmlns:a16="http://schemas.microsoft.com/office/drawing/2014/main" id="{75A5CC45-3870-4DF5-BD6A-D6B7AF9FC1CA}"/>
              </a:ext>
            </a:extLst>
          </p:cNvPr>
          <p:cNvSpPr/>
          <p:nvPr/>
        </p:nvSpPr>
        <p:spPr>
          <a:xfrm>
            <a:off x="44476" y="15954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92745" y="2038452"/>
            <a:ext cx="670855" cy="67046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="" xmlns:a16="http://schemas.microsoft.com/office/drawing/2014/main" id="{CCCAA70B-F6BA-4939-8E8B-20ABB978DBA3}"/>
              </a:ext>
            </a:extLst>
          </p:cNvPr>
          <p:cNvSpPr/>
          <p:nvPr/>
        </p:nvSpPr>
        <p:spPr>
          <a:xfrm>
            <a:off x="616658" y="19238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A07E6F7C-3147-4DBA-8DBF-3FDDF8E63218}"/>
              </a:ext>
            </a:extLst>
          </p:cNvPr>
          <p:cNvSpPr/>
          <p:nvPr/>
        </p:nvSpPr>
        <p:spPr>
          <a:xfrm>
            <a:off x="3678542" y="43127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388607" y="125356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6356630" y="1205944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5839894" y="1254778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5815442" y="119488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5289181" y="125639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257204" y="119924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4740468" y="125760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4716016" y="120724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54657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직사각형 83"/>
          <p:cNvSpPr/>
          <p:nvPr/>
        </p:nvSpPr>
        <p:spPr>
          <a:xfrm>
            <a:off x="65312" y="894492"/>
            <a:ext cx="6918956" cy="6055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43"/>
          <p:cNvSpPr txBox="1"/>
          <p:nvPr/>
        </p:nvSpPr>
        <p:spPr>
          <a:xfrm>
            <a:off x="3958942" y="1735075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알아보려고 하는 것은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143" y="18609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직사각형 77"/>
          <p:cNvSpPr/>
          <p:nvPr/>
        </p:nvSpPr>
        <p:spPr bwMode="auto">
          <a:xfrm>
            <a:off x="3992443" y="2402314"/>
            <a:ext cx="2898132" cy="102668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사용한 끈이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얼마만큼인지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나타내는 여러 가지 방법을 알아보려고 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5143" y="2235902"/>
            <a:ext cx="360000" cy="355000"/>
          </a:xfrm>
          <a:prstGeom prst="rect">
            <a:avLst/>
          </a:prstGeom>
        </p:spPr>
      </p:pic>
      <p:sp>
        <p:nvSpPr>
          <p:cNvPr id="11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8" name="TextBox 8">
            <a:extLst>
              <a:ext uri="{FF2B5EF4-FFF2-40B4-BE49-F238E27FC236}">
                <a16:creationId xmlns="" xmlns:a16="http://schemas.microsoft.com/office/drawing/2014/main" id="{1550FB9B-91F9-4D08-9FB5-C61D2DD32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85" name="타원 84">
            <a:extLst>
              <a:ext uri="{FF2B5EF4-FFF2-40B4-BE49-F238E27FC236}">
                <a16:creationId xmlns="" xmlns:a16="http://schemas.microsoft.com/office/drawing/2014/main" id="{AD52202E-3E1A-4664-AB74-75A5B2BB7D46}"/>
              </a:ext>
            </a:extLst>
          </p:cNvPr>
          <p:cNvSpPr/>
          <p:nvPr/>
        </p:nvSpPr>
        <p:spPr>
          <a:xfrm>
            <a:off x="1543346" y="1587931"/>
            <a:ext cx="2308574" cy="137848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265193" y="1829188"/>
            <a:ext cx="3586727" cy="2483541"/>
            <a:chOff x="265193" y="1829188"/>
            <a:chExt cx="3586727" cy="2483541"/>
          </a:xfrm>
        </p:grpSpPr>
        <p:pic>
          <p:nvPicPr>
            <p:cNvPr id="40" name="그림 39"/>
            <p:cNvPicPr>
              <a:picLocks noChangeAspect="1"/>
            </p:cNvPicPr>
            <p:nvPr/>
          </p:nvPicPr>
          <p:blipFill rotWithShape="1">
            <a:blip r:embed="rId6"/>
            <a:srcRect l="39291" t="601" r="2210" b="26134"/>
            <a:stretch/>
          </p:blipFill>
          <p:spPr>
            <a:xfrm>
              <a:off x="265193" y="1829188"/>
              <a:ext cx="3397447" cy="2483541"/>
            </a:xfrm>
            <a:prstGeom prst="rect">
              <a:avLst/>
            </a:prstGeom>
          </p:spPr>
        </p:pic>
        <p:sp>
          <p:nvSpPr>
            <p:cNvPr id="42" name="타원 41">
              <a:extLst>
                <a:ext uri="{FF2B5EF4-FFF2-40B4-BE49-F238E27FC236}">
                  <a16:creationId xmlns="" xmlns:a16="http://schemas.microsoft.com/office/drawing/2014/main" id="{AD52202E-3E1A-4664-AB74-75A5B2BB7D46}"/>
                </a:ext>
              </a:extLst>
            </p:cNvPr>
            <p:cNvSpPr/>
            <p:nvPr/>
          </p:nvSpPr>
          <p:spPr>
            <a:xfrm>
              <a:off x="1797244" y="1844824"/>
              <a:ext cx="1907913" cy="855928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3">
              <a:extLst>
                <a:ext uri="{FF2B5EF4-FFF2-40B4-BE49-F238E27FC236}">
                  <a16:creationId xmlns="" xmlns:a16="http://schemas.microsoft.com/office/drawing/2014/main" id="{5F650EC7-AC6A-48B3-A000-6F7B8D92F5AB}"/>
                </a:ext>
              </a:extLst>
            </p:cNvPr>
            <p:cNvSpPr txBox="1"/>
            <p:nvPr/>
          </p:nvSpPr>
          <p:spPr>
            <a:xfrm>
              <a:off x="1592942" y="1970256"/>
              <a:ext cx="2258978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사용한 끈이 얼마만큼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인지 여러 가지 방법으로 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나타내 볼까요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</p:grp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101" y="418176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타원 89">
            <a:extLst>
              <a:ext uri="{FF2B5EF4-FFF2-40B4-BE49-F238E27FC236}">
                <a16:creationId xmlns="" xmlns:a16="http://schemas.microsoft.com/office/drawing/2014/main" id="{75A5CC45-3870-4DF5-BD6A-D6B7AF9FC1CA}"/>
              </a:ext>
            </a:extLst>
          </p:cNvPr>
          <p:cNvSpPr/>
          <p:nvPr/>
        </p:nvSpPr>
        <p:spPr>
          <a:xfrm>
            <a:off x="44476" y="15954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92745" y="2038452"/>
            <a:ext cx="670855" cy="67046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="" xmlns:a16="http://schemas.microsoft.com/office/drawing/2014/main" id="{CCCAA70B-F6BA-4939-8E8B-20ABB978DBA3}"/>
              </a:ext>
            </a:extLst>
          </p:cNvPr>
          <p:cNvSpPr/>
          <p:nvPr/>
        </p:nvSpPr>
        <p:spPr>
          <a:xfrm>
            <a:off x="616658" y="19238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A07E6F7C-3147-4DBA-8DBF-3FDDF8E63218}"/>
              </a:ext>
            </a:extLst>
          </p:cNvPr>
          <p:cNvSpPr/>
          <p:nvPr/>
        </p:nvSpPr>
        <p:spPr>
          <a:xfrm>
            <a:off x="5669103" y="50858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395524" y="1253569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6363547" y="1205944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5846811" y="125477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5822359" y="119488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5296098" y="125639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5264121" y="119924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4747385" y="125760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4722933" y="120724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3" name="직사각형 21">
            <a:extLst>
              <a:ext uri="{FF2B5EF4-FFF2-40B4-BE49-F238E27FC236}">
                <a16:creationId xmlns="" xmlns:a16="http://schemas.microsoft.com/office/drawing/2014/main" id="{D40CA0EB-49F3-4D70-AD71-6CB5F4E74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말풍선 소스 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말풍선 안에 텍스트 모두 들어가게 크기 조정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삭제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2076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88690" y="1921381"/>
            <a:ext cx="620754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분모가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인 분수를 통해 소수를 이해할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206084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="" xmlns:a16="http://schemas.microsoft.com/office/drawing/2014/main" id="{7C7EE28E-ABA3-4070-88D3-C1BD65DB9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8690" y="2397756"/>
            <a:ext cx="620754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소수를 쓰고 읽을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253722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모서리가 둥근 직사각형 17">
            <a:extLst>
              <a:ext uri="{FF2B5EF4-FFF2-40B4-BE49-F238E27FC236}">
                <a16:creationId xmlns:a16="http://schemas.microsoft.com/office/drawing/2014/main" xmlns="" id="{2313A43A-F182-4C05-8816-3204B7EB1BB4}"/>
              </a:ext>
            </a:extLst>
          </p:cNvPr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Picture 3">
            <a:extLst>
              <a:ext uri="{FF2B5EF4-FFF2-40B4-BE49-F238E27FC236}">
                <a16:creationId xmlns:a16="http://schemas.microsoft.com/office/drawing/2014/main" xmlns="" id="{5199FF9F-ECE3-4A61-B72D-603DE309E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6B7BE7C1-E267-483A-BAEF-9AC57AA1869C}"/>
              </a:ext>
            </a:extLst>
          </p:cNvPr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색연필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AB2CDE23-4C7E-4E99-88DD-131379471E1E}"/>
              </a:ext>
            </a:extLst>
          </p:cNvPr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44203</TotalTime>
  <Words>3427</Words>
  <Application>Microsoft Office PowerPoint</Application>
  <PresentationFormat>화면 슬라이드 쇼(4:3)</PresentationFormat>
  <Paragraphs>1180</Paragraphs>
  <Slides>36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7724</cp:revision>
  <cp:lastPrinted>2021-12-20T01:30:02Z</cp:lastPrinted>
  <dcterms:created xsi:type="dcterms:W3CDTF">2008-07-15T12:19:11Z</dcterms:created>
  <dcterms:modified xsi:type="dcterms:W3CDTF">2022-03-22T01:19:50Z</dcterms:modified>
</cp:coreProperties>
</file>