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351" r:id="rId9"/>
    <p:sldId id="1312" r:id="rId10"/>
    <p:sldId id="1406" r:id="rId11"/>
    <p:sldId id="1315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  <a:srgbClr val="F6F07C"/>
    <a:srgbClr val="F6FC10"/>
    <a:srgbClr val="F4EAE4"/>
    <a:srgbClr val="D4AE88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1" autoAdjust="0"/>
    <p:restoredTop sz="96909" autoAdjust="0"/>
  </p:normalViewPr>
  <p:slideViewPr>
    <p:cSldViewPr>
      <p:cViewPr>
        <p:scale>
          <a:sx n="100" d="100"/>
          <a:sy n="100" d="100"/>
        </p:scale>
        <p:origin x="-2022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4702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4279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2673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칠교판으로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모양 만들어 벽에 붙이기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B4CA188-9578-49EA-9253-C6CAC3AC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1741167"/>
            <a:ext cx="6870023" cy="345202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누르면 오른쪽 그림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나만의 모양을 만들어 벽면에 붙여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ADB1227-B4E0-4F18-8AD5-9758A263D5EB}"/>
              </a:ext>
            </a:extLst>
          </p:cNvPr>
          <p:cNvGrpSpPr/>
          <p:nvPr/>
        </p:nvGrpSpPr>
        <p:grpSpPr>
          <a:xfrm>
            <a:off x="5522924" y="1008083"/>
            <a:ext cx="1533352" cy="379283"/>
            <a:chOff x="3757965" y="1008083"/>
            <a:chExt cx="1533352" cy="379283"/>
          </a:xfrm>
        </p:grpSpPr>
        <p:pic>
          <p:nvPicPr>
            <p:cNvPr id="58" name="Picture 38">
              <a:extLst>
                <a:ext uri="{FF2B5EF4-FFF2-40B4-BE49-F238E27FC236}">
                  <a16:creationId xmlns="" xmlns:a16="http://schemas.microsoft.com/office/drawing/2014/main" id="{0FE4220F-6568-4CDF-8914-DCDC8E0D1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965" y="1008083"/>
              <a:ext cx="1461343" cy="37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F7E7674D-8EBE-4F0B-BE2D-CD4FCACD3ECB}"/>
                </a:ext>
              </a:extLst>
            </p:cNvPr>
            <p:cNvSpPr txBox="1"/>
            <p:nvPr/>
          </p:nvSpPr>
          <p:spPr>
            <a:xfrm>
              <a:off x="3826861" y="1071208"/>
              <a:ext cx="1464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181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185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A507FB94-B3B9-4064-B3AF-12561A032D9A}"/>
              </a:ext>
            </a:extLst>
          </p:cNvPr>
          <p:cNvSpPr/>
          <p:nvPr/>
        </p:nvSpPr>
        <p:spPr>
          <a:xfrm>
            <a:off x="6678906" y="766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1">
            <a:extLst>
              <a:ext uri="{FF2B5EF4-FFF2-40B4-BE49-F238E27FC236}">
                <a16:creationId xmlns="" xmlns:a16="http://schemas.microsoft.com/office/drawing/2014/main" id="{2CD27759-796B-4F2E-AACB-F58A96F6B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502" y="345566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6041E627-75C5-4A06-A18F-3E5CAD948358}"/>
              </a:ext>
            </a:extLst>
          </p:cNvPr>
          <p:cNvSpPr/>
          <p:nvPr/>
        </p:nvSpPr>
        <p:spPr>
          <a:xfrm>
            <a:off x="16000" y="1864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01DEDED-7147-4A0A-B3B1-59F3B5CAB635}"/>
              </a:ext>
            </a:extLst>
          </p:cNvPr>
          <p:cNvSpPr txBox="1"/>
          <p:nvPr/>
        </p:nvSpPr>
        <p:spPr>
          <a:xfrm>
            <a:off x="390648" y="4248381"/>
            <a:ext cx="270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나만의 모양을 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만듭니다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7EA7B69A-9475-4103-9CC9-53A7F6AD1BBE}"/>
              </a:ext>
            </a:extLst>
          </p:cNvPr>
          <p:cNvSpPr txBox="1"/>
          <p:nvPr/>
        </p:nvSpPr>
        <p:spPr>
          <a:xfrm>
            <a:off x="4167509" y="4248381"/>
            <a:ext cx="270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만든 모양을 벽면에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붙입니다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90124AF1-C18F-40AE-9B4C-CB1CCC494BDA}"/>
              </a:ext>
            </a:extLst>
          </p:cNvPr>
          <p:cNvSpPr/>
          <p:nvPr/>
        </p:nvSpPr>
        <p:spPr>
          <a:xfrm>
            <a:off x="3567139" y="3227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C314F8DA-4BFF-4365-80DD-F04F1BF4C97E}"/>
              </a:ext>
            </a:extLst>
          </p:cNvPr>
          <p:cNvSpPr/>
          <p:nvPr/>
        </p:nvSpPr>
        <p:spPr>
          <a:xfrm>
            <a:off x="6601465" y="5192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0F88B783-1313-4816-9697-E747433C1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9972957F-4A0B-4AEF-AD22-0853EF780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모양 만들어 벽에 붙이기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81BD087C-14C6-4CB6-844B-0EECECD37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111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7_2_05_02.png / 7_2_05_01.png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74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56575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책장에 책을 똑같이 나누어 꽂기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="" xmlns:a16="http://schemas.microsoft.com/office/drawing/2014/main" id="{67CA3C0E-0D1D-4BE6-8300-47C79DA7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DAB31659-CD60-4ECE-BB3A-EED4F699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모양 만들어 벽에 붙이기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="" xmlns:a16="http://schemas.microsoft.com/office/drawing/2014/main" id="{DA34B29B-C66F-4655-9760-491F105EC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993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53"/>
          <p:cNvSpPr txBox="1"/>
          <p:nvPr/>
        </p:nvSpPr>
        <p:spPr>
          <a:xfrm>
            <a:off x="3278222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152~153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5" name="모서리가 둥근 직사각형 17">
            <a:extLst>
              <a:ext uri="{FF2B5EF4-FFF2-40B4-BE49-F238E27FC236}">
                <a16:creationId xmlns:a16="http://schemas.microsoft.com/office/drawing/2014/main" xmlns="" id="{DB53215E-2813-4D89-B3A9-C0C26302DE72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A212D6FD-E014-49A4-85BB-6843AE0F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230B096-7C30-469A-A137-C0885B1C113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네임 펜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86ED4F32-9416-4A6B-ACB8-4C823FC3DA41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0329"/>
              </p:ext>
            </p:extLst>
          </p:nvPr>
        </p:nvGraphicFramePr>
        <p:xfrm>
          <a:off x="179388" y="654012"/>
          <a:ext cx="8774172" cy="35355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칠교판으로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벽 꾸미기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칠교판으로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모양 만들어 벽에 붙이기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칠교판에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놓여 있는 도형의 특징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칠교판으로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토끼와 로켓 모양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칠교판으로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나만의 모양을 만들어 벽면에 붙이기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B8C302D-E20D-4BBC-85B9-C2690CEE7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1" t="17489" r="28954" b="6785"/>
          <a:stretch/>
        </p:blipFill>
        <p:spPr>
          <a:xfrm>
            <a:off x="55148" y="882148"/>
            <a:ext cx="6893626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12379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7_2_1_ani.mp4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app\resource\contents\lesson07\ops\7\media\mp4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5148" y="87563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칠교판으로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벽 꾸미기</a:t>
            </a: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61BD7B63-2188-42C7-8F6D-8D5D79376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F797CE93-32BF-43D3-8692-1536E229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C20254BD-CAE9-4B05-AD98-D97DFC8EA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모양 만들어 벽에 붙이기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E885948E-0409-4110-A76B-3006390DF2CF}"/>
              </a:ext>
            </a:extLst>
          </p:cNvPr>
          <p:cNvGrpSpPr/>
          <p:nvPr/>
        </p:nvGrpSpPr>
        <p:grpSpPr>
          <a:xfrm>
            <a:off x="179512" y="1766385"/>
            <a:ext cx="3668473" cy="3174783"/>
            <a:chOff x="179512" y="1766385"/>
            <a:chExt cx="3668473" cy="3174783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BE972376-3ED5-4CDF-B068-C44D411A9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1766385"/>
              <a:ext cx="3649699" cy="3174783"/>
            </a:xfrm>
            <a:prstGeom prst="rect">
              <a:avLst/>
            </a:prstGeom>
          </p:spPr>
        </p:pic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65706215-74CB-4548-943F-F07C740F0E2D}"/>
                </a:ext>
              </a:extLst>
            </p:cNvPr>
            <p:cNvSpPr/>
            <p:nvPr/>
          </p:nvSpPr>
          <p:spPr>
            <a:xfrm>
              <a:off x="2293026" y="1920659"/>
              <a:ext cx="1450882" cy="96956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3">
              <a:extLst>
                <a:ext uri="{FF2B5EF4-FFF2-40B4-BE49-F238E27FC236}">
                  <a16:creationId xmlns="" xmlns:a16="http://schemas.microsoft.com/office/drawing/2014/main" id="{19097059-21E6-4A5F-897F-F0C815CE8FBB}"/>
                </a:ext>
              </a:extLst>
            </p:cNvPr>
            <p:cNvSpPr txBox="1"/>
            <p:nvPr/>
          </p:nvSpPr>
          <p:spPr>
            <a:xfrm>
              <a:off x="2150781" y="1808820"/>
              <a:ext cx="169720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그래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벽은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칠교판으로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모양을 만들어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꾸며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보자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1957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7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)3-1-7.psd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2532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모양의 조각을 가지고 놀았던 경험을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551619" y="51028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753836"/>
            <a:ext cx="2974460" cy="9631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학년 때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칠교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조각으로 동물 모양을 만들었습니다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2601156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6432670" y="8887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45" y="457121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621398" y="44093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62994" y="12143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01873" y="121102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911396" y="12155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940776" y="12106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FFAE6689-6D3B-484F-95D6-980F498CA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219" y="2792845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622068E3-D8A5-4650-9628-81A345FB60E7}"/>
              </a:ext>
            </a:extLst>
          </p:cNvPr>
          <p:cNvSpPr/>
          <p:nvPr/>
        </p:nvSpPr>
        <p:spPr>
          <a:xfrm>
            <a:off x="3864651" y="25383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>
            <a:extLst>
              <a:ext uri="{FF2B5EF4-FFF2-40B4-BE49-F238E27FC236}">
                <a16:creationId xmlns="" xmlns:a16="http://schemas.microsoft.com/office/drawing/2014/main" id="{E95CFDE3-EF53-4D46-8E63-B0D8AC3E4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>
            <a:extLst>
              <a:ext uri="{FF2B5EF4-FFF2-40B4-BE49-F238E27FC236}">
                <a16:creationId xmlns="" xmlns:a16="http://schemas.microsoft.com/office/drawing/2014/main" id="{37FEB2BB-DF34-4AB9-9893-86627F9E1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5AD7D3AC-CF21-4736-A4A8-2E001D36B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모양 만들어 벽에 붙이기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47322560-B255-45DE-9869-D98C1A996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="" xmlns:a16="http://schemas.microsoft.com/office/drawing/2014/main" id="{5A94C0F9-783F-415B-A70B-5BF60C1E3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E253C907-EE66-4636-AB5B-C220F6450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1CFD669A-93A6-42C6-8FBF-F906C2BD4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모양 만들어 벽에 붙이기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AC04AFB-0E30-4C3F-B99A-04CBBFB8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4" y="1237312"/>
            <a:ext cx="6908687" cy="3703856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BE90260-B07B-4FEA-8334-7244A6DCBF97}"/>
              </a:ext>
            </a:extLst>
          </p:cNvPr>
          <p:cNvSpPr/>
          <p:nvPr/>
        </p:nvSpPr>
        <p:spPr>
          <a:xfrm>
            <a:off x="196467" y="1641274"/>
            <a:ext cx="1450882" cy="96956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43">
            <a:extLst>
              <a:ext uri="{FF2B5EF4-FFF2-40B4-BE49-F238E27FC236}">
                <a16:creationId xmlns="" xmlns:a16="http://schemas.microsoft.com/office/drawing/2014/main" id="{150E2F4D-B7FE-44F8-BF23-B662583E8D35}"/>
              </a:ext>
            </a:extLst>
          </p:cNvPr>
          <p:cNvSpPr txBox="1"/>
          <p:nvPr/>
        </p:nvSpPr>
        <p:spPr>
          <a:xfrm>
            <a:off x="110597" y="1785590"/>
            <a:ext cx="16972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이번엔</a:t>
            </a:r>
          </a:p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벽을 꾸며 볼까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21DC61CD-D9A2-4980-966C-FCC1904CBBEF}"/>
              </a:ext>
            </a:extLst>
          </p:cNvPr>
          <p:cNvSpPr/>
          <p:nvPr/>
        </p:nvSpPr>
        <p:spPr>
          <a:xfrm>
            <a:off x="5189789" y="1340768"/>
            <a:ext cx="1755567" cy="129048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43">
            <a:extLst>
              <a:ext uri="{FF2B5EF4-FFF2-40B4-BE49-F238E27FC236}">
                <a16:creationId xmlns="" xmlns:a16="http://schemas.microsoft.com/office/drawing/2014/main" id="{5F562DAC-2F81-4D50-A449-9A749C2B408A}"/>
              </a:ext>
            </a:extLst>
          </p:cNvPr>
          <p:cNvSpPr txBox="1"/>
          <p:nvPr/>
        </p:nvSpPr>
        <p:spPr>
          <a:xfrm>
            <a:off x="4941314" y="1448780"/>
            <a:ext cx="225897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그래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벽은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endParaRPr lang="ko-KR" altLang="en-US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 만들어</a:t>
            </a:r>
          </a:p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꾸며 보자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246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7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)3-1-7.psd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19EDDEFF-B529-4630-BD47-7685672603A0}"/>
              </a:ext>
            </a:extLst>
          </p:cNvPr>
          <p:cNvGrpSpPr/>
          <p:nvPr/>
        </p:nvGrpSpPr>
        <p:grpSpPr>
          <a:xfrm>
            <a:off x="179512" y="1766385"/>
            <a:ext cx="3668473" cy="3174783"/>
            <a:chOff x="179512" y="1766385"/>
            <a:chExt cx="3668473" cy="3174783"/>
          </a:xfrm>
        </p:grpSpPr>
        <p:pic>
          <p:nvPicPr>
            <p:cNvPr id="33" name="그림 32">
              <a:extLst>
                <a:ext uri="{FF2B5EF4-FFF2-40B4-BE49-F238E27FC236}">
                  <a16:creationId xmlns="" xmlns:a16="http://schemas.microsoft.com/office/drawing/2014/main" id="{265A93A3-7AD1-4FE9-9FED-F81A63F9E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1766385"/>
              <a:ext cx="3649699" cy="3174783"/>
            </a:xfrm>
            <a:prstGeom prst="rect">
              <a:avLst/>
            </a:prstGeom>
          </p:spPr>
        </p:pic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82AD0198-8468-4CC4-AEFB-BFBC362B6F37}"/>
                </a:ext>
              </a:extLst>
            </p:cNvPr>
            <p:cNvSpPr/>
            <p:nvPr/>
          </p:nvSpPr>
          <p:spPr>
            <a:xfrm>
              <a:off x="2293026" y="1920659"/>
              <a:ext cx="1450882" cy="96956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43">
              <a:extLst>
                <a:ext uri="{FF2B5EF4-FFF2-40B4-BE49-F238E27FC236}">
                  <a16:creationId xmlns="" xmlns:a16="http://schemas.microsoft.com/office/drawing/2014/main" id="{505E4C72-73F8-4FDF-9A21-D60102F166D0}"/>
                </a:ext>
              </a:extLst>
            </p:cNvPr>
            <p:cNvSpPr txBox="1"/>
            <p:nvPr/>
          </p:nvSpPr>
          <p:spPr>
            <a:xfrm>
              <a:off x="2150781" y="1808820"/>
              <a:ext cx="169720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그래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벽은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칠교판으로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모양을 만들어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꾸며 보자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43"/>
          <p:cNvSpPr txBox="1"/>
          <p:nvPr/>
        </p:nvSpPr>
        <p:spPr>
          <a:xfrm>
            <a:off x="3958942" y="1735075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생활 속에서 특정한 모양이 활용된 것을 본 경험을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3916115" y="2720837"/>
            <a:ext cx="2974460" cy="9601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교실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책상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텔레비전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창문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달력 등은 네모 모양입니다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143" y="2529148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5910506" y="12144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949385" y="12111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462994" y="12156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492374" y="12108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타원 70"/>
          <p:cNvSpPr/>
          <p:nvPr/>
        </p:nvSpPr>
        <p:spPr>
          <a:xfrm>
            <a:off x="3916115" y="2515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025B6B68-8F1B-419D-9416-9102F6CB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2780928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98831CD-37AC-4EDB-B8E9-320A5BE595CE}"/>
              </a:ext>
            </a:extLst>
          </p:cNvPr>
          <p:cNvSpPr/>
          <p:nvPr/>
        </p:nvSpPr>
        <p:spPr bwMode="auto">
          <a:xfrm>
            <a:off x="3916115" y="3764705"/>
            <a:ext cx="2974460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공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선풍기 등은 둥근 모양입니다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A706ED34-6874-4B7F-9247-A8AF32DB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143" y="3573016"/>
            <a:ext cx="360000" cy="355000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EFD95B8A-6831-4FFA-A949-BD680F34E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3885626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D955D96D-D2B5-41DE-BFCB-1CAC4DD1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07" y="455008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/>
          <p:cNvSpPr/>
          <p:nvPr/>
        </p:nvSpPr>
        <p:spPr>
          <a:xfrm>
            <a:off x="6605407" y="49662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>
            <a:extLst>
              <a:ext uri="{FF2B5EF4-FFF2-40B4-BE49-F238E27FC236}">
                <a16:creationId xmlns="" xmlns:a16="http://schemas.microsoft.com/office/drawing/2014/main" id="{323360C8-5956-45E9-B09A-9F2200DA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B02E34FB-AB02-43ED-AA0B-43C6D0EE6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662BA6F2-1D01-4BC8-8A70-7F35CBF14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모양 만들어 벽에 붙이기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47322560-B255-45DE-9869-D98C1A996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246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7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)3-1-7.psd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73447" y="2052684"/>
            <a:ext cx="58142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여러 가지 평면도형의 특징을 정확히 알고 분류할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4" y="221130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삼각자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풀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7D52159-F808-4CE0-8104-A774FDADCCBE}"/>
              </a:ext>
            </a:extLst>
          </p:cNvPr>
          <p:cNvSpPr txBox="1"/>
          <p:nvPr/>
        </p:nvSpPr>
        <p:spPr>
          <a:xfrm>
            <a:off x="673447" y="2723384"/>
            <a:ext cx="58142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나만의 모양을 만들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32EEBCB7-99C2-428A-A1C1-40DC1F8C8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4" y="288200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2FB87775-221C-49AB-8DB7-F7FDE58C4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DDD84F52-19FC-4A1E-B3B6-3ABC1C452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="" xmlns:a16="http://schemas.microsoft.com/office/drawing/2014/main" id="{27925974-8E32-4D36-A626-5EB7F941D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모양 만들어 벽에 붙이기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약물로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칠교판에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놓여 있는 도형의 특징을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2136FF0E-7777-48BA-B34F-4F65F814F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ADB1227-B4E0-4F18-8AD5-9758A263D5EB}"/>
              </a:ext>
            </a:extLst>
          </p:cNvPr>
          <p:cNvGrpSpPr/>
          <p:nvPr/>
        </p:nvGrpSpPr>
        <p:grpSpPr>
          <a:xfrm>
            <a:off x="4901003" y="1008083"/>
            <a:ext cx="1192876" cy="379283"/>
            <a:chOff x="3712108" y="1008083"/>
            <a:chExt cx="1192876" cy="379283"/>
          </a:xfrm>
        </p:grpSpPr>
        <p:pic>
          <p:nvPicPr>
            <p:cNvPr id="58" name="Picture 38">
              <a:extLst>
                <a:ext uri="{FF2B5EF4-FFF2-40B4-BE49-F238E27FC236}">
                  <a16:creationId xmlns="" xmlns:a16="http://schemas.microsoft.com/office/drawing/2014/main" id="{0FE4220F-6568-4CDF-8914-DCDC8E0D1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966" y="1008083"/>
              <a:ext cx="1102066" cy="37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F7E7674D-8EBE-4F0B-BE2D-CD4FCACD3ECB}"/>
                </a:ext>
              </a:extLst>
            </p:cNvPr>
            <p:cNvSpPr txBox="1"/>
            <p:nvPr/>
          </p:nvSpPr>
          <p:spPr>
            <a:xfrm>
              <a:off x="3712108" y="1052736"/>
              <a:ext cx="11928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185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A507FB94-B3B9-4064-B3AF-12561A032D9A}"/>
              </a:ext>
            </a:extLst>
          </p:cNvPr>
          <p:cNvSpPr/>
          <p:nvPr/>
        </p:nvSpPr>
        <p:spPr>
          <a:xfrm>
            <a:off x="6039658" y="924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3FC4CED0-01C3-4925-92C9-CDC5C5D22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="" xmlns:a16="http://schemas.microsoft.com/office/drawing/2014/main" id="{A4E95BAF-D0F2-4E78-A465-A4F9F73FC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모양 만들어 벽에 붙이기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AECE2A6-B79B-4663-B722-706C97711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0" y="2542501"/>
            <a:ext cx="6870023" cy="2451987"/>
          </a:xfrm>
          <a:prstGeom prst="rect">
            <a:avLst/>
          </a:prstGeom>
        </p:spPr>
      </p:pic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8338D7B2-1135-4181-ADAF-64624B510DC4}"/>
              </a:ext>
            </a:extLst>
          </p:cNvPr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="" xmlns:a16="http://schemas.microsoft.com/office/drawing/2014/main" id="{C2EC2CB7-79BD-4FE1-9710-E7ACE569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391D30B-415E-41C3-9ED7-321FB8302189}"/>
              </a:ext>
            </a:extLst>
          </p:cNvPr>
          <p:cNvSpPr txBox="1"/>
          <p:nvPr/>
        </p:nvSpPr>
        <p:spPr>
          <a:xfrm>
            <a:off x="1223628" y="2647945"/>
            <a:ext cx="133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직각이 있나요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6E5B2AAA-EA34-405D-B794-C4547883E4DC}"/>
              </a:ext>
            </a:extLst>
          </p:cNvPr>
          <p:cNvSpPr txBox="1"/>
          <p:nvPr/>
        </p:nvSpPr>
        <p:spPr>
          <a:xfrm>
            <a:off x="2470706" y="2647945"/>
            <a:ext cx="2359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길이가 모두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같은가요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4AAD17F-6AB4-4E26-8292-56357085127A}"/>
              </a:ext>
            </a:extLst>
          </p:cNvPr>
          <p:cNvSpPr txBox="1"/>
          <p:nvPr/>
        </p:nvSpPr>
        <p:spPr>
          <a:xfrm>
            <a:off x="4757771" y="2647945"/>
            <a:ext cx="2145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도형의 이름은 무엇인가요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5">
            <a:extLst>
              <a:ext uri="{FF2B5EF4-FFF2-40B4-BE49-F238E27FC236}">
                <a16:creationId xmlns="" xmlns:a16="http://schemas.microsoft.com/office/drawing/2014/main" id="{F5C8D6BD-F8FB-47A8-AEC4-4624A81AE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00" y="3553941"/>
            <a:ext cx="343028" cy="3371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8" name="Picture 7">
            <a:extLst>
              <a:ext uri="{FF2B5EF4-FFF2-40B4-BE49-F238E27FC236}">
                <a16:creationId xmlns="" xmlns:a16="http://schemas.microsoft.com/office/drawing/2014/main" id="{BFFC4295-B59D-447C-ACFE-1E2C2B104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6" y="3034555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7">
            <a:extLst>
              <a:ext uri="{FF2B5EF4-FFF2-40B4-BE49-F238E27FC236}">
                <a16:creationId xmlns="" xmlns:a16="http://schemas.microsoft.com/office/drawing/2014/main" id="{A899B19F-D785-417F-9722-888CD4AE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725" y="3034555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F46D2BD-2C0C-45AF-A329-B702B347C45B}"/>
              </a:ext>
            </a:extLst>
          </p:cNvPr>
          <p:cNvSpPr txBox="1"/>
          <p:nvPr/>
        </p:nvSpPr>
        <p:spPr>
          <a:xfrm>
            <a:off x="4757771" y="3053458"/>
            <a:ext cx="21454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783D689F-DFAF-4E11-882B-B157C4B0E292}"/>
              </a:ext>
            </a:extLst>
          </p:cNvPr>
          <p:cNvSpPr txBox="1"/>
          <p:nvPr/>
        </p:nvSpPr>
        <p:spPr>
          <a:xfrm>
            <a:off x="4757771" y="4018550"/>
            <a:ext cx="21454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</a:t>
            </a:r>
          </a:p>
        </p:txBody>
      </p:sp>
      <p:pic>
        <p:nvPicPr>
          <p:cNvPr id="95" name="Picture 5">
            <a:extLst>
              <a:ext uri="{FF2B5EF4-FFF2-40B4-BE49-F238E27FC236}">
                <a16:creationId xmlns="" xmlns:a16="http://schemas.microsoft.com/office/drawing/2014/main" id="{CED4A04E-5191-4912-AAE9-AEFB48EA2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00" y="4057898"/>
            <a:ext cx="343028" cy="3371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6" name="Picture 5">
            <a:extLst>
              <a:ext uri="{FF2B5EF4-FFF2-40B4-BE49-F238E27FC236}">
                <a16:creationId xmlns="" xmlns:a16="http://schemas.microsoft.com/office/drawing/2014/main" id="{855356C1-6961-46C1-857D-87AAC0B4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00" y="4535429"/>
            <a:ext cx="343028" cy="3371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7" name="Picture 7">
            <a:extLst>
              <a:ext uri="{FF2B5EF4-FFF2-40B4-BE49-F238E27FC236}">
                <a16:creationId xmlns="" xmlns:a16="http://schemas.microsoft.com/office/drawing/2014/main" id="{0C16E094-C9F2-43C8-8121-5BDCC7819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725" y="3542113"/>
            <a:ext cx="348942" cy="3489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8" name="Picture 7">
            <a:extLst>
              <a:ext uri="{FF2B5EF4-FFF2-40B4-BE49-F238E27FC236}">
                <a16:creationId xmlns="" xmlns:a16="http://schemas.microsoft.com/office/drawing/2014/main" id="{EDD71D30-7A49-4F61-AA17-781B389EA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725" y="4527786"/>
            <a:ext cx="348942" cy="3489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9" name="Picture 5">
            <a:extLst>
              <a:ext uri="{FF2B5EF4-FFF2-40B4-BE49-F238E27FC236}">
                <a16:creationId xmlns="" xmlns:a16="http://schemas.microsoft.com/office/drawing/2014/main" id="{01306F6A-A217-4B9A-BFF1-1563D2647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14" y="4057898"/>
            <a:ext cx="343028" cy="3371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2138152E-0CD3-4F4E-A183-8BD9ED6A79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1681" y="3405598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A11C6A78-A3F0-41C6-842D-64BCDF71B9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1609" y="3405598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851A1898-2C5E-4F86-9800-0A3D68406F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1681" y="3906514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80430CF9-5131-42A7-BB13-5C7DBE633F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1609" y="3906514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AB4C8E11-6B4D-4F2F-BBE8-7F56EBBA40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1681" y="4395012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FFC279D4-F0AE-4551-A4E9-207CB6BED6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1609" y="4395012"/>
            <a:ext cx="360000" cy="355000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21EE170A-284D-47CF-BEF0-49EB353E27B2}"/>
              </a:ext>
            </a:extLst>
          </p:cNvPr>
          <p:cNvGrpSpPr/>
          <p:nvPr/>
        </p:nvGrpSpPr>
        <p:grpSpPr>
          <a:xfrm>
            <a:off x="5129848" y="3412127"/>
            <a:ext cx="1667659" cy="504056"/>
            <a:chOff x="1339624" y="4175320"/>
            <a:chExt cx="1667659" cy="504056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4CAD2FD-A641-46D1-BF75-1DBEDAC065B3}"/>
                </a:ext>
              </a:extLst>
            </p:cNvPr>
            <p:cNvSpPr/>
            <p:nvPr/>
          </p:nvSpPr>
          <p:spPr bwMode="auto">
            <a:xfrm>
              <a:off x="1339624" y="4313521"/>
              <a:ext cx="1415237" cy="3658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직각삼각형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3741A505-EAF9-4D0E-BF0C-6A25A3811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7283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F870890D-C5B8-4AE2-9C00-831C6D668E0C}"/>
              </a:ext>
            </a:extLst>
          </p:cNvPr>
          <p:cNvGrpSpPr/>
          <p:nvPr/>
        </p:nvGrpSpPr>
        <p:grpSpPr>
          <a:xfrm>
            <a:off x="5129848" y="4376540"/>
            <a:ext cx="1667659" cy="504056"/>
            <a:chOff x="1339624" y="4175320"/>
            <a:chExt cx="1667659" cy="504056"/>
          </a:xfrm>
        </p:grpSpPr>
        <p:sp>
          <p:nvSpPr>
            <p:cNvPr id="107" name="직사각형 106">
              <a:extLst>
                <a:ext uri="{FF2B5EF4-FFF2-40B4-BE49-F238E27FC236}">
                  <a16:creationId xmlns="" xmlns:a16="http://schemas.microsoft.com/office/drawing/2014/main" id="{DA2E5C80-AE1B-411F-BE6A-A6D06F9179BA}"/>
                </a:ext>
              </a:extLst>
            </p:cNvPr>
            <p:cNvSpPr/>
            <p:nvPr/>
          </p:nvSpPr>
          <p:spPr bwMode="auto">
            <a:xfrm>
              <a:off x="1339624" y="4313521"/>
              <a:ext cx="1415237" cy="3658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직각삼각형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="" xmlns:a16="http://schemas.microsoft.com/office/drawing/2014/main" id="{8F69AC9A-3F87-4441-AE2A-448443117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7283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2ADD9B04-82E5-459F-A734-D13F58CFC013}"/>
              </a:ext>
            </a:extLst>
          </p:cNvPr>
          <p:cNvSpPr/>
          <p:nvPr/>
        </p:nvSpPr>
        <p:spPr>
          <a:xfrm>
            <a:off x="98471" y="2492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A6EA731-E9C2-4616-B963-5817403D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18" y="1774464"/>
            <a:ext cx="5161550" cy="3596368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B731C02A-2AC4-48B2-BDED-BA0D43C662F5}"/>
              </a:ext>
            </a:extLst>
          </p:cNvPr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토끼와 로켓 모양을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아래와 같음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\app\resource\contents\lesson07\ops\7\7_2_04.html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433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7_2_04_01.png / 7_2_03_answer.svg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>
            <a:extLst>
              <a:ext uri="{FF2B5EF4-FFF2-40B4-BE49-F238E27FC236}">
                <a16:creationId xmlns="" xmlns:a16="http://schemas.microsoft.com/office/drawing/2014/main" id="{47322560-B255-45DE-9869-D98C1A996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EC7648EC-72A9-4CA4-B1EB-F70F0A389ED4}"/>
              </a:ext>
            </a:extLst>
          </p:cNvPr>
          <p:cNvSpPr/>
          <p:nvPr/>
        </p:nvSpPr>
        <p:spPr>
          <a:xfrm>
            <a:off x="5623948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2D178BFA-4821-4223-AC84-8EB5523BAA34}"/>
              </a:ext>
            </a:extLst>
          </p:cNvPr>
          <p:cNvSpPr/>
          <p:nvPr/>
        </p:nvSpPr>
        <p:spPr>
          <a:xfrm>
            <a:off x="705620" y="1700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DC04B79D-B2E2-4D7C-A1DF-170F3A3F3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1E5EF3B7-B223-48BF-9FF8-0C5047C0F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모양 만들어 벽에 붙이기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B8CAE7FA-BAFE-4138-BF34-A8009F01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694F429F-115B-4E34-888E-11ADC8505CDB}"/>
              </a:ext>
            </a:extLst>
          </p:cNvPr>
          <p:cNvGrpSpPr/>
          <p:nvPr/>
        </p:nvGrpSpPr>
        <p:grpSpPr>
          <a:xfrm>
            <a:off x="4901003" y="1008083"/>
            <a:ext cx="1192876" cy="379283"/>
            <a:chOff x="3712108" y="1008083"/>
            <a:chExt cx="1192876" cy="379283"/>
          </a:xfrm>
        </p:grpSpPr>
        <p:pic>
          <p:nvPicPr>
            <p:cNvPr id="44" name="Picture 38">
              <a:extLst>
                <a:ext uri="{FF2B5EF4-FFF2-40B4-BE49-F238E27FC236}">
                  <a16:creationId xmlns="" xmlns:a16="http://schemas.microsoft.com/office/drawing/2014/main" id="{A6333726-C7A6-4414-AA04-6F61C309B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966" y="1008083"/>
              <a:ext cx="1102066" cy="37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4163472-06B1-48BE-AD56-734DEA56A4B0}"/>
                </a:ext>
              </a:extLst>
            </p:cNvPr>
            <p:cNvSpPr txBox="1"/>
            <p:nvPr/>
          </p:nvSpPr>
          <p:spPr>
            <a:xfrm>
              <a:off x="3712108" y="1052736"/>
              <a:ext cx="11928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185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E45DEC06-882B-41A1-A5DB-0B84DC10B961}"/>
              </a:ext>
            </a:extLst>
          </p:cNvPr>
          <p:cNvSpPr/>
          <p:nvPr/>
        </p:nvSpPr>
        <p:spPr>
          <a:xfrm>
            <a:off x="6039658" y="924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6194672-276D-4A21-ADDC-7891AB6489BB}"/>
              </a:ext>
            </a:extLst>
          </p:cNvPr>
          <p:cNvSpPr txBox="1"/>
          <p:nvPr/>
        </p:nvSpPr>
        <p:spPr>
          <a:xfrm>
            <a:off x="2654077" y="4611792"/>
            <a:ext cx="6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토끼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01444C0-ABAD-4641-900E-A6692672B562}"/>
              </a:ext>
            </a:extLst>
          </p:cNvPr>
          <p:cNvSpPr txBox="1"/>
          <p:nvPr/>
        </p:nvSpPr>
        <p:spPr>
          <a:xfrm>
            <a:off x="4271671" y="4611792"/>
            <a:ext cx="6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로켓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21" y="3753036"/>
            <a:ext cx="1731626" cy="138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43406</TotalTime>
  <Words>870</Words>
  <Application>Microsoft Office PowerPoint</Application>
  <PresentationFormat>화면 슬라이드 쇼(4:3)</PresentationFormat>
  <Paragraphs>302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7589</cp:revision>
  <cp:lastPrinted>2021-12-20T01:30:02Z</cp:lastPrinted>
  <dcterms:created xsi:type="dcterms:W3CDTF">2008-07-15T12:19:11Z</dcterms:created>
  <dcterms:modified xsi:type="dcterms:W3CDTF">2022-03-23T08:47:17Z</dcterms:modified>
</cp:coreProperties>
</file>