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27" r:id="rId4"/>
    <p:sldId id="1097" r:id="rId5"/>
    <p:sldId id="1289" r:id="rId6"/>
    <p:sldId id="1373" r:id="rId7"/>
    <p:sldId id="1374" r:id="rId8"/>
    <p:sldId id="1375" r:id="rId9"/>
    <p:sldId id="1376" r:id="rId10"/>
    <p:sldId id="1377" r:id="rId11"/>
    <p:sldId id="1378" r:id="rId12"/>
    <p:sldId id="1369" r:id="rId13"/>
    <p:sldId id="131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DEADA"/>
    <a:srgbClr val="E6F0F8"/>
    <a:srgbClr val="CAC9E1"/>
    <a:srgbClr val="000000"/>
    <a:srgbClr val="BEDFDA"/>
    <a:srgbClr val="EFCBC8"/>
    <a:srgbClr val="E28C6B"/>
    <a:srgbClr val="898989"/>
    <a:srgbClr val="FBD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1366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6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규칙 빙고 놀이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 빙고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647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img_0006.png / img_06.svg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12" y="1573862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8">
            <a:extLst>
              <a:ext uri="{FF2B5EF4-FFF2-40B4-BE49-F238E27FC236}">
                <a16:creationId xmlns="" xmlns:a16="http://schemas.microsoft.com/office/drawing/2014/main" id="{30091F05-97BE-4BB0-A491-740FB936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65" y="1034382"/>
            <a:ext cx="2055839" cy="36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5806B2-59D4-4C46-B86F-7F2824E81CD0}"/>
              </a:ext>
            </a:extLst>
          </p:cNvPr>
          <p:cNvSpPr txBox="1"/>
          <p:nvPr/>
        </p:nvSpPr>
        <p:spPr>
          <a:xfrm>
            <a:off x="3887894" y="1061830"/>
            <a:ext cx="179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13, 14, 15</a:t>
            </a:r>
          </a:p>
        </p:txBody>
      </p:sp>
      <p:pic>
        <p:nvPicPr>
          <p:cNvPr id="26" name="Picture 11">
            <a:extLst>
              <a:ext uri="{FF2B5EF4-FFF2-40B4-BE49-F238E27FC236}">
                <a16:creationId xmlns="" xmlns:a16="http://schemas.microsoft.com/office/drawing/2014/main" id="{0440F8FE-53B4-4D98-A0C8-7FCC6844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37" y="5297496"/>
            <a:ext cx="251683" cy="24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D2E69F62-872E-4965-AEB8-382D6482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51" y="5348587"/>
            <a:ext cx="479954" cy="1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3">
            <a:extLst>
              <a:ext uri="{FF2B5EF4-FFF2-40B4-BE49-F238E27FC236}">
                <a16:creationId xmlns="" xmlns:a16="http://schemas.microsoft.com/office/drawing/2014/main" id="{E49C80EA-E66E-4F14-BA12-786ED99D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10" y="5338469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="" xmlns:a16="http://schemas.microsoft.com/office/drawing/2014/main" id="{9A4C83CC-F017-4A01-927A-3439CF4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872" y="5306277"/>
            <a:ext cx="259092" cy="25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>
            <a:extLst>
              <a:ext uri="{FF2B5EF4-FFF2-40B4-BE49-F238E27FC236}">
                <a16:creationId xmlns="" xmlns:a16="http://schemas.microsoft.com/office/drawing/2014/main" id="{3AB3A915-7740-4DB9-B556-5D0B18AC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60" y="5338469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="" xmlns:a16="http://schemas.microsoft.com/office/drawing/2014/main" id="{79A3970E-823E-4331-AC1C-1CFF376F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5" y="5338469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614023" y="2059128"/>
            <a:ext cx="579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줄 빙고를 먼저 만든 사람이 이깁니다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36">
            <a:extLst>
              <a:ext uri="{FF2B5EF4-FFF2-40B4-BE49-F238E27FC236}">
                <a16:creationId xmlns="" xmlns:a16="http://schemas.microsoft.com/office/drawing/2014/main" id="{F8C33D55-959F-4474-B407-C5BB63A3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9" y="2059128"/>
            <a:ext cx="404996" cy="3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CED8E6E-99E5-4F7F-9235-66E86FE1C6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7890" y="2852936"/>
            <a:ext cx="3256806" cy="2365663"/>
          </a:xfrm>
          <a:prstGeom prst="rect">
            <a:avLst/>
          </a:prstGeom>
        </p:spPr>
      </p:pic>
      <p:pic>
        <p:nvPicPr>
          <p:cNvPr id="30" name="Picture 13">
            <a:extLst>
              <a:ext uri="{FF2B5EF4-FFF2-40B4-BE49-F238E27FC236}">
                <a16:creationId xmlns="" xmlns:a16="http://schemas.microsoft.com/office/drawing/2014/main" id="{E859C963-D829-4B4F-A72D-20F691FA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93" y="5338469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>
            <a:extLst>
              <a:ext uri="{FF2B5EF4-FFF2-40B4-BE49-F238E27FC236}">
                <a16:creationId xmlns="" xmlns:a16="http://schemas.microsoft.com/office/drawing/2014/main" id="{4765446F-7988-40C8-B426-381D75FC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67" y="5338469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38" name="그룹 37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방</a:t>
              </a:r>
              <a:r>
                <a:rPr lang="ko-KR" altLang="en-US" sz="1100" b="1"/>
                <a:t>법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13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 빙고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8">
            <a:extLst>
              <a:ext uri="{FF2B5EF4-FFF2-40B4-BE49-F238E27FC236}">
                <a16:creationId xmlns="" xmlns:a16="http://schemas.microsoft.com/office/drawing/2014/main" id="{30091F05-97BE-4BB0-A491-740FB936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65" y="1034382"/>
            <a:ext cx="2055839" cy="36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5806B2-59D4-4C46-B86F-7F2824E81CD0}"/>
              </a:ext>
            </a:extLst>
          </p:cNvPr>
          <p:cNvSpPr txBox="1"/>
          <p:nvPr/>
        </p:nvSpPr>
        <p:spPr>
          <a:xfrm>
            <a:off x="3887894" y="1061830"/>
            <a:ext cx="179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13, 14, 15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38" name="그룹 37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rgbClr val="984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+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방법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6D59B9A4-3B59-4E1D-B86A-FC92C8F8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7" y="1707371"/>
            <a:ext cx="141496" cy="15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8F47068-25BC-4CD3-ABED-A0BA3818D456}"/>
              </a:ext>
            </a:extLst>
          </p:cNvPr>
          <p:cNvSpPr txBox="1"/>
          <p:nvPr/>
        </p:nvSpPr>
        <p:spPr>
          <a:xfrm>
            <a:off x="389042" y="1605534"/>
            <a:ext cx="64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빙고판의 가운데 부분에는 어떤 수를 넣는 것이 좋을까요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1129" y="2060849"/>
            <a:ext cx="63851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7920" y="2060848"/>
            <a:ext cx="590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규칙에 동시에 적용되는 수를 넣어야 합니다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2141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9" y="208722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1129" y="2517450"/>
            <a:ext cx="6385127" cy="646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37920" y="2517449"/>
            <a:ext cx="590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저는 주로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곱셈 규칙을 사용할 예정이므로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이나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12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넣을 생각입니다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286" y="28832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9" y="254382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64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바꾸어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6D59B9A4-3B59-4E1D-B86A-FC92C8F8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7" y="1707371"/>
            <a:ext cx="141496" cy="15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8F47068-25BC-4CD3-ABED-A0BA3818D456}"/>
              </a:ext>
            </a:extLst>
          </p:cNvPr>
          <p:cNvSpPr txBox="1"/>
          <p:nvPr/>
        </p:nvSpPr>
        <p:spPr>
          <a:xfrm>
            <a:off x="389042" y="1605534"/>
            <a:ext cx="640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줄 빙고를 먼저 만드는 사람이 이기도록 규칙을 바꾸어 놀이를 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5" y="2708920"/>
            <a:ext cx="1272886" cy="16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E1598C-D65E-44B3-8E56-DE06636703B9}"/>
              </a:ext>
            </a:extLst>
          </p:cNvPr>
          <p:cNvSpPr txBox="1"/>
          <p:nvPr/>
        </p:nvSpPr>
        <p:spPr>
          <a:xfrm>
            <a:off x="3167844" y="3062349"/>
            <a:ext cx="2961052" cy="1167891"/>
          </a:xfrm>
          <a:prstGeom prst="wedgeRoundRectCallout">
            <a:avLst>
              <a:gd name="adj1" fmla="val -59284"/>
              <a:gd name="adj2" fmla="val 1709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이번 단원에서 공부한 규칙을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생각하며 놀이를 해 보자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내레이션 없이 캐릭터와 말풍선만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A98CE270-9F85-4185-A54D-DB686AE7A417}"/>
              </a:ext>
            </a:extLst>
          </p:cNvPr>
          <p:cNvSpPr/>
          <p:nvPr/>
        </p:nvSpPr>
        <p:spPr>
          <a:xfrm>
            <a:off x="2608443" y="4084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200" y="2972014"/>
            <a:ext cx="5179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이상한 나라의 세금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1" y="31306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="" xmlns:a16="http://schemas.microsoft.com/office/drawing/2014/main" id="{BE0E3D33-E85D-4FDE-8C3D-D2004557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83F5FB7-0D0E-4EE6-984D-623C8606622C}"/>
              </a:ext>
            </a:extLst>
          </p:cNvPr>
          <p:cNvSpPr/>
          <p:nvPr/>
        </p:nvSpPr>
        <p:spPr>
          <a:xfrm>
            <a:off x="3346003" y="38450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142~143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699A1DD-9088-4C04-9AA3-C6D953E749BA}"/>
              </a:ext>
            </a:extLst>
          </p:cNvPr>
          <p:cNvSpPr txBox="1"/>
          <p:nvPr/>
        </p:nvSpPr>
        <p:spPr>
          <a:xfrm>
            <a:off x="7018371" y="10396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1">
            <a:extLst>
              <a:ext uri="{FF2B5EF4-FFF2-40B4-BE49-F238E27FC236}">
                <a16:creationId xmlns="" xmlns:a16="http://schemas.microsoft.com/office/drawing/2014/main" id="{E7D76255-7185-4CAC-A62F-9FD2833B169B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10B7E5DC-6FEC-4EC2-8F50-555447A4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87AF0F0-5D04-4E05-A55A-8F8962596564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계산기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CC5F6EBB-F1D6-467E-9001-E6B670D6F36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17410"/>
              </p:ext>
            </p:extLst>
          </p:nvPr>
        </p:nvGraphicFramePr>
        <p:xfrm>
          <a:off x="179388" y="654012"/>
          <a:ext cx="8774172" cy="277356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규칙 빙고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140~141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 빙고 놀이 하는 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140~141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규칙을 바꾸어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A72C509-F258-416F-98B1-86F69648A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0" r="2271"/>
          <a:stretch/>
        </p:blipFill>
        <p:spPr>
          <a:xfrm>
            <a:off x="35496" y="882860"/>
            <a:ext cx="6948772" cy="471292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88286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07604" y="2438890"/>
            <a:ext cx="507656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 빙고 놀이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4169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mm_41_6_07_01_01_ani.mp4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1193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놀이를 통해 여러 가지 규칙을 만들고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345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 빙고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488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img_0001.png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12" y="1666644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98CE270-9F85-4185-A54D-DB686AE7A417}"/>
              </a:ext>
            </a:extLst>
          </p:cNvPr>
          <p:cNvSpPr/>
          <p:nvPr/>
        </p:nvSpPr>
        <p:spPr>
          <a:xfrm>
            <a:off x="4091591" y="5585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8">
            <a:extLst>
              <a:ext uri="{FF2B5EF4-FFF2-40B4-BE49-F238E27FC236}">
                <a16:creationId xmlns="" xmlns:a16="http://schemas.microsoft.com/office/drawing/2014/main" id="{30091F05-97BE-4BB0-A491-740FB936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65" y="1034382"/>
            <a:ext cx="2055839" cy="36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5806B2-59D4-4C46-B86F-7F2824E81CD0}"/>
              </a:ext>
            </a:extLst>
          </p:cNvPr>
          <p:cNvSpPr txBox="1"/>
          <p:nvPr/>
        </p:nvSpPr>
        <p:spPr>
          <a:xfrm>
            <a:off x="3887894" y="1061830"/>
            <a:ext cx="179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13, 14, 15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47593BB-198C-4B78-BA7F-1766FD999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046" y="2670833"/>
            <a:ext cx="3556494" cy="2625634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="" xmlns:a16="http://schemas.microsoft.com/office/drawing/2014/main" id="{0440F8FE-53B4-4D98-A0C8-7FCC6844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333500"/>
            <a:ext cx="251683" cy="24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D2E69F62-872E-4965-AEB8-382D6482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7" y="5377399"/>
            <a:ext cx="479954" cy="1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3">
            <a:extLst>
              <a:ext uri="{FF2B5EF4-FFF2-40B4-BE49-F238E27FC236}">
                <a16:creationId xmlns="" xmlns:a16="http://schemas.microsoft.com/office/drawing/2014/main" id="{E49C80EA-E66E-4F14-BA12-786ED99D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73" y="5374473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="" xmlns:a16="http://schemas.microsoft.com/office/drawing/2014/main" id="{9A4C83CC-F017-4A01-927A-3439CF4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71" y="5342281"/>
            <a:ext cx="259092" cy="25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>
            <a:extLst>
              <a:ext uri="{FF2B5EF4-FFF2-40B4-BE49-F238E27FC236}">
                <a16:creationId xmlns="" xmlns:a16="http://schemas.microsoft.com/office/drawing/2014/main" id="{3AB3A915-7740-4DB9-B556-5D0B18AC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87" y="5374473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="" xmlns:a16="http://schemas.microsoft.com/office/drawing/2014/main" id="{79A3970E-823E-4331-AC1C-1CFF376F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30" y="5374473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6">
            <a:extLst>
              <a:ext uri="{FF2B5EF4-FFF2-40B4-BE49-F238E27FC236}">
                <a16:creationId xmlns="" xmlns:a16="http://schemas.microsoft.com/office/drawing/2014/main" id="{27F8BB19-F83B-4BAC-AC4A-4F44A964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8" y="2080296"/>
            <a:ext cx="397765" cy="3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675371" y="2104214"/>
            <a:ext cx="53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가위바위보를 하여 순서를 정합니다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3">
            <a:extLst>
              <a:ext uri="{FF2B5EF4-FFF2-40B4-BE49-F238E27FC236}">
                <a16:creationId xmlns="" xmlns:a16="http://schemas.microsoft.com/office/drawing/2014/main" id="{8F0860D3-7D71-4324-9485-5282D75B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13" y="5374473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="" xmlns:a16="http://schemas.microsoft.com/office/drawing/2014/main" id="{8C31DE7B-4CBF-41A6-A0C8-09E9C8C8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31" y="5374473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방</a:t>
              </a:r>
              <a:r>
                <a:rPr lang="ko-KR" altLang="en-US" sz="1100" b="1"/>
                <a:t>법</a:t>
              </a:r>
              <a:endParaRPr lang="ko-KR" altLang="en-US" sz="1100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 빙고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164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img_0002.png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12" y="1666644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8">
            <a:extLst>
              <a:ext uri="{FF2B5EF4-FFF2-40B4-BE49-F238E27FC236}">
                <a16:creationId xmlns="" xmlns:a16="http://schemas.microsoft.com/office/drawing/2014/main" id="{30091F05-97BE-4BB0-A491-740FB936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65" y="1034382"/>
            <a:ext cx="2055839" cy="36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5806B2-59D4-4C46-B86F-7F2824E81CD0}"/>
              </a:ext>
            </a:extLst>
          </p:cNvPr>
          <p:cNvSpPr txBox="1"/>
          <p:nvPr/>
        </p:nvSpPr>
        <p:spPr>
          <a:xfrm>
            <a:off x="3887894" y="1061830"/>
            <a:ext cx="179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13, 14, 15</a:t>
            </a:r>
          </a:p>
        </p:txBody>
      </p:sp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D2E69F62-872E-4965-AEB8-382D6482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66" y="5340774"/>
            <a:ext cx="479954" cy="1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>
            <a:extLst>
              <a:ext uri="{FF2B5EF4-FFF2-40B4-BE49-F238E27FC236}">
                <a16:creationId xmlns="" xmlns:a16="http://schemas.microsoft.com/office/drawing/2014/main" id="{3AB3A915-7740-4DB9-B556-5D0B18AC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62" y="5349555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7">
            <a:extLst>
              <a:ext uri="{FF2B5EF4-FFF2-40B4-BE49-F238E27FC236}">
                <a16:creationId xmlns="" xmlns:a16="http://schemas.microsoft.com/office/drawing/2014/main" id="{C3759EC4-CC1F-4802-A4C8-E2F75EAF2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4" y="2064408"/>
            <a:ext cx="397765" cy="41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596538" y="2098758"/>
            <a:ext cx="620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각자 가진 수 카드를 모아 잘 섞은 다음 숫자가 보이지 않도록 뒤집어 한 곳에 둡니다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0502CA-D0C7-4784-BF99-C8D98E9AF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8423" y="2698923"/>
            <a:ext cx="3563380" cy="260439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9D20DB1-8D92-470C-97BE-206E61749894}"/>
              </a:ext>
            </a:extLst>
          </p:cNvPr>
          <p:cNvGrpSpPr/>
          <p:nvPr/>
        </p:nvGrpSpPr>
        <p:grpSpPr>
          <a:xfrm flipH="1">
            <a:off x="3928042" y="5301208"/>
            <a:ext cx="1751160" cy="253204"/>
            <a:chOff x="2195736" y="4976832"/>
            <a:chExt cx="1751160" cy="253204"/>
          </a:xfrm>
        </p:grpSpPr>
        <p:pic>
          <p:nvPicPr>
            <p:cNvPr id="30" name="Picture 13">
              <a:extLst>
                <a:ext uri="{FF2B5EF4-FFF2-40B4-BE49-F238E27FC236}">
                  <a16:creationId xmlns="" xmlns:a16="http://schemas.microsoft.com/office/drawing/2014/main" id="{384BCC57-86FB-486E-8910-A5983BC1F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265" y="5009024"/>
              <a:ext cx="494631" cy="188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="" xmlns:a16="http://schemas.microsoft.com/office/drawing/2014/main" id="{6D35DBE9-9B2E-47C7-9264-9043D87FE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762" y="5009024"/>
              <a:ext cx="491660" cy="187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="" xmlns:a16="http://schemas.microsoft.com/office/drawing/2014/main" id="{28C1BDEC-5734-46D6-A55A-B7D7359A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820" y="5009024"/>
              <a:ext cx="491660" cy="187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="" xmlns:a16="http://schemas.microsoft.com/office/drawing/2014/main" id="{5FCBA3DE-93C4-45B4-9D58-BBD22AD87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95736" y="4976832"/>
              <a:ext cx="259092" cy="253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14">
            <a:extLst>
              <a:ext uri="{FF2B5EF4-FFF2-40B4-BE49-F238E27FC236}">
                <a16:creationId xmlns="" xmlns:a16="http://schemas.microsoft.com/office/drawing/2014/main" id="{26F139A1-CD12-44CB-96D9-091FBE6F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5317363"/>
            <a:ext cx="259092" cy="25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="" xmlns:a16="http://schemas.microsoft.com/office/drawing/2014/main" id="{37910E58-61DE-4F0C-86AF-40B2F1F8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83" y="5349555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34" name="그룹 33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방</a:t>
              </a:r>
              <a:r>
                <a:rPr lang="ko-KR" altLang="en-US" sz="1100" b="1"/>
                <a:t>법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12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8">
            <a:extLst>
              <a:ext uri="{FF2B5EF4-FFF2-40B4-BE49-F238E27FC236}">
                <a16:creationId xmlns="" xmlns:a16="http://schemas.microsoft.com/office/drawing/2014/main" id="{D691D80F-4BB2-4542-94B7-7CE3C312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0" y="2125327"/>
            <a:ext cx="412229" cy="41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 빙고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92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img_0003.png / img_03.svg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12" y="1666644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8">
            <a:extLst>
              <a:ext uri="{FF2B5EF4-FFF2-40B4-BE49-F238E27FC236}">
                <a16:creationId xmlns="" xmlns:a16="http://schemas.microsoft.com/office/drawing/2014/main" id="{30091F05-97BE-4BB0-A491-740FB936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65" y="1034382"/>
            <a:ext cx="2055839" cy="36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5806B2-59D4-4C46-B86F-7F2824E81CD0}"/>
              </a:ext>
            </a:extLst>
          </p:cNvPr>
          <p:cNvSpPr txBox="1"/>
          <p:nvPr/>
        </p:nvSpPr>
        <p:spPr>
          <a:xfrm>
            <a:off x="3887894" y="1061830"/>
            <a:ext cx="179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13, 14, 15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680330" y="2138598"/>
            <a:ext cx="615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자기 순서가 되면 수 카드 한 장을 가져와 자신의 빙고판에 올려 놓습니다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31873B5-095E-47A7-A4ED-AE4D9B611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220" y="2738763"/>
            <a:ext cx="3478884" cy="2567514"/>
          </a:xfrm>
          <a:prstGeom prst="rect">
            <a:avLst/>
          </a:prstGeom>
        </p:spPr>
      </p:pic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878984D7-D4B2-4431-BCA8-872A5B5BC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859" y="5348587"/>
            <a:ext cx="479954" cy="1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="" xmlns:a16="http://schemas.microsoft.com/office/drawing/2014/main" id="{FEC02AF9-DA91-4F58-85E9-C1D3A09F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38" y="5338469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4">
            <a:extLst>
              <a:ext uri="{FF2B5EF4-FFF2-40B4-BE49-F238E27FC236}">
                <a16:creationId xmlns="" xmlns:a16="http://schemas.microsoft.com/office/drawing/2014/main" id="{5A56FD51-F8CF-4F7D-9E52-D9CB363E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6" y="5306277"/>
            <a:ext cx="259092" cy="25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3">
            <a:extLst>
              <a:ext uri="{FF2B5EF4-FFF2-40B4-BE49-F238E27FC236}">
                <a16:creationId xmlns="" xmlns:a16="http://schemas.microsoft.com/office/drawing/2014/main" id="{C8CB4187-6429-4E69-836D-A4816126D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18" y="5338469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="" xmlns:a16="http://schemas.microsoft.com/office/drawing/2014/main" id="{16BB07D5-A5A0-4560-8155-E7A848AE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76" y="5338469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4">
            <a:extLst>
              <a:ext uri="{FF2B5EF4-FFF2-40B4-BE49-F238E27FC236}">
                <a16:creationId xmlns="" xmlns:a16="http://schemas.microsoft.com/office/drawing/2014/main" id="{E40F1654-C97B-4AA0-B9E1-2EA5E254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8992" y="5306277"/>
            <a:ext cx="259092" cy="25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="" xmlns:a16="http://schemas.microsoft.com/office/drawing/2014/main" id="{DC382CFE-EB45-411E-AD09-8C7FE89A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23" y="5339041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>
            <a:extLst>
              <a:ext uri="{FF2B5EF4-FFF2-40B4-BE49-F238E27FC236}">
                <a16:creationId xmlns="" xmlns:a16="http://schemas.microsoft.com/office/drawing/2014/main" id="{FA5D032A-5927-46C4-8604-7AF69C7D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84" y="5339041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28" name="그룹 27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방</a:t>
              </a:r>
              <a:r>
                <a:rPr lang="ko-KR" altLang="en-US" sz="1100" b="1"/>
                <a:t>법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49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 빙고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새로 써 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279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img_0004.png / img_04.svg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12" y="1666644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8">
            <a:extLst>
              <a:ext uri="{FF2B5EF4-FFF2-40B4-BE49-F238E27FC236}">
                <a16:creationId xmlns="" xmlns:a16="http://schemas.microsoft.com/office/drawing/2014/main" id="{30091F05-97BE-4BB0-A491-740FB936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65" y="1034382"/>
            <a:ext cx="2055839" cy="36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5806B2-59D4-4C46-B86F-7F2824E81CD0}"/>
              </a:ext>
            </a:extLst>
          </p:cNvPr>
          <p:cNvSpPr txBox="1"/>
          <p:nvPr/>
        </p:nvSpPr>
        <p:spPr>
          <a:xfrm>
            <a:off x="3887894" y="1061830"/>
            <a:ext cx="179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13, 14, 15</a:t>
            </a:r>
          </a:p>
        </p:txBody>
      </p:sp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D2E69F62-872E-4965-AEB8-382D6482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77" y="5384591"/>
            <a:ext cx="479954" cy="1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3">
            <a:extLst>
              <a:ext uri="{FF2B5EF4-FFF2-40B4-BE49-F238E27FC236}">
                <a16:creationId xmlns="" xmlns:a16="http://schemas.microsoft.com/office/drawing/2014/main" id="{E49C80EA-E66E-4F14-BA12-786ED99D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46" y="5374473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="" xmlns:a16="http://schemas.microsoft.com/office/drawing/2014/main" id="{9A4C83CC-F017-4A01-927A-3439CF4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314" y="5342281"/>
            <a:ext cx="259092" cy="25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>
            <a:extLst>
              <a:ext uri="{FF2B5EF4-FFF2-40B4-BE49-F238E27FC236}">
                <a16:creationId xmlns="" xmlns:a16="http://schemas.microsoft.com/office/drawing/2014/main" id="{3AB3A915-7740-4DB9-B556-5D0B18AC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00" y="5374473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="" xmlns:a16="http://schemas.microsoft.com/office/drawing/2014/main" id="{79A3970E-823E-4331-AC1C-1CFF376F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58" y="5374473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609274" y="2096852"/>
            <a:ext cx="615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먼저 수 카드를 놓은 곳 위에 올릴 수도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A5BBDE8-8688-4361-81CB-2EEF02A6C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3436" y="2729005"/>
            <a:ext cx="3552071" cy="2599560"/>
          </a:xfrm>
          <a:prstGeom prst="rect">
            <a:avLst/>
          </a:prstGeom>
        </p:spPr>
      </p:pic>
      <p:pic>
        <p:nvPicPr>
          <p:cNvPr id="30" name="Picture 28">
            <a:extLst>
              <a:ext uri="{FF2B5EF4-FFF2-40B4-BE49-F238E27FC236}">
                <a16:creationId xmlns="" xmlns:a16="http://schemas.microsoft.com/office/drawing/2014/main" id="{B67048A6-293C-43E8-8471-1578E08B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7" y="2064408"/>
            <a:ext cx="412229" cy="41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="" xmlns:a16="http://schemas.microsoft.com/office/drawing/2014/main" id="{E550188D-5671-4D8B-85BC-AB6E07FF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69474" y="5342281"/>
            <a:ext cx="259092" cy="25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="" xmlns:a16="http://schemas.microsoft.com/office/drawing/2014/main" id="{8C5B540F-6486-4C8F-A42C-414E870F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31" y="5375045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>
            <a:extLst>
              <a:ext uri="{FF2B5EF4-FFF2-40B4-BE49-F238E27FC236}">
                <a16:creationId xmlns="" xmlns:a16="http://schemas.microsoft.com/office/drawing/2014/main" id="{4FE2CA6D-35F3-49C9-8017-1C325428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15" y="5374473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3436622" y="2771636"/>
            <a:ext cx="864096" cy="40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빙고판</a:t>
            </a:r>
            <a:endParaRPr lang="en-US" altLang="ko-KR" dirty="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98CE270-9F85-4185-A54D-DB686AE7A417}"/>
              </a:ext>
            </a:extLst>
          </p:cNvPr>
          <p:cNvSpPr/>
          <p:nvPr/>
        </p:nvSpPr>
        <p:spPr>
          <a:xfrm>
            <a:off x="4347830" y="2729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48" name="그룹 47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방</a:t>
              </a:r>
              <a:r>
                <a:rPr lang="ko-KR" altLang="en-US" sz="1100" b="1"/>
                <a:t>법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657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C230595-4693-4BA3-98D3-3CCEEAA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642"/>
          <a:stretch/>
        </p:blipFill>
        <p:spPr>
          <a:xfrm>
            <a:off x="1258805" y="2780928"/>
            <a:ext cx="4644504" cy="1505846"/>
          </a:xfrm>
          <a:prstGeom prst="rect">
            <a:avLst/>
          </a:prstGeom>
        </p:spPr>
      </p:pic>
      <p:pic>
        <p:nvPicPr>
          <p:cNvPr id="52" name="Picture 29">
            <a:extLst>
              <a:ext uri="{FF2B5EF4-FFF2-40B4-BE49-F238E27FC236}">
                <a16:creationId xmlns="" xmlns:a16="http://schemas.microsoft.com/office/drawing/2014/main" id="{F1113151-339D-4124-8393-2085ABF24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3" y="2060848"/>
            <a:ext cx="404997" cy="3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 빙고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새로 써주세요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779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img_0005.png / img_05.svg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12" y="1573862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98CE270-9F85-4185-A54D-DB686AE7A417}"/>
              </a:ext>
            </a:extLst>
          </p:cNvPr>
          <p:cNvSpPr/>
          <p:nvPr/>
        </p:nvSpPr>
        <p:spPr>
          <a:xfrm>
            <a:off x="5755040" y="3531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8">
            <a:extLst>
              <a:ext uri="{FF2B5EF4-FFF2-40B4-BE49-F238E27FC236}">
                <a16:creationId xmlns="" xmlns:a16="http://schemas.microsoft.com/office/drawing/2014/main" id="{30091F05-97BE-4BB0-A491-740FB936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65" y="1034382"/>
            <a:ext cx="2055839" cy="36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5806B2-59D4-4C46-B86F-7F2824E81CD0}"/>
              </a:ext>
            </a:extLst>
          </p:cNvPr>
          <p:cNvSpPr txBox="1"/>
          <p:nvPr/>
        </p:nvSpPr>
        <p:spPr>
          <a:xfrm>
            <a:off x="3887894" y="1061830"/>
            <a:ext cx="179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13, 14, 15</a:t>
            </a:r>
          </a:p>
        </p:txBody>
      </p:sp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D2E69F62-872E-4965-AEB8-382D6482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54" y="5348587"/>
            <a:ext cx="479954" cy="1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3">
            <a:extLst>
              <a:ext uri="{FF2B5EF4-FFF2-40B4-BE49-F238E27FC236}">
                <a16:creationId xmlns="" xmlns:a16="http://schemas.microsoft.com/office/drawing/2014/main" id="{E49C80EA-E66E-4F14-BA12-786ED99D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89" y="5338469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="" xmlns:a16="http://schemas.microsoft.com/office/drawing/2014/main" id="{9A4C83CC-F017-4A01-927A-3439CF4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00" y="5306277"/>
            <a:ext cx="259092" cy="25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>
            <a:extLst>
              <a:ext uri="{FF2B5EF4-FFF2-40B4-BE49-F238E27FC236}">
                <a16:creationId xmlns="" xmlns:a16="http://schemas.microsoft.com/office/drawing/2014/main" id="{3AB3A915-7740-4DB9-B556-5D0B18AC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02" y="5338469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="" xmlns:a16="http://schemas.microsoft.com/office/drawing/2014/main" id="{79A3970E-823E-4331-AC1C-1CFF376F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0" y="5338469"/>
            <a:ext cx="491660" cy="1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621737" y="2060848"/>
            <a:ext cx="618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가지 방향으로 네 수 카드에서 규칙을 찾으면 그 줄은 빙고가 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3">
            <a:extLst>
              <a:ext uri="{FF2B5EF4-FFF2-40B4-BE49-F238E27FC236}">
                <a16:creationId xmlns="" xmlns:a16="http://schemas.microsoft.com/office/drawing/2014/main" id="{77AC4A7D-C360-497C-852F-A09A1E8D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71" y="5338469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="" xmlns:a16="http://schemas.microsoft.com/office/drawing/2014/main" id="{2CCC3C75-32BA-4B30-9EA3-02222025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2676" y="5306277"/>
            <a:ext cx="259092" cy="25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="" xmlns:a16="http://schemas.microsoft.com/office/drawing/2014/main" id="{5BF0B22A-5114-4134-B243-A21024C21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02" y="5338469"/>
            <a:ext cx="494631" cy="1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9E1598C-D65E-44B3-8E56-DE06636703B9}"/>
              </a:ext>
            </a:extLst>
          </p:cNvPr>
          <p:cNvSpPr txBox="1"/>
          <p:nvPr/>
        </p:nvSpPr>
        <p:spPr>
          <a:xfrm>
            <a:off x="971600" y="4437112"/>
            <a:ext cx="1301732" cy="544830"/>
          </a:xfrm>
          <a:prstGeom prst="wedgeRoundRectCallout">
            <a:avLst>
              <a:gd name="adj1" fmla="val -5738"/>
              <a:gd name="adj2" fmla="val -8299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배가 되는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규칙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9E1598C-D65E-44B3-8E56-DE06636703B9}"/>
              </a:ext>
            </a:extLst>
          </p:cNvPr>
          <p:cNvSpPr txBox="1"/>
          <p:nvPr/>
        </p:nvSpPr>
        <p:spPr>
          <a:xfrm>
            <a:off x="2339752" y="4437112"/>
            <a:ext cx="1301732" cy="544830"/>
          </a:xfrm>
          <a:prstGeom prst="wedgeRoundRectCallout">
            <a:avLst>
              <a:gd name="adj1" fmla="val -5738"/>
              <a:gd name="adj2" fmla="val -8299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만큼 커지는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규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9E1598C-D65E-44B3-8E56-DE06636703B9}"/>
              </a:ext>
            </a:extLst>
          </p:cNvPr>
          <p:cNvSpPr txBox="1"/>
          <p:nvPr/>
        </p:nvSpPr>
        <p:spPr>
          <a:xfrm>
            <a:off x="3707904" y="4437112"/>
            <a:ext cx="1301732" cy="544830"/>
          </a:xfrm>
          <a:prstGeom prst="wedgeRoundRectCallout">
            <a:avLst>
              <a:gd name="adj1" fmla="val -32805"/>
              <a:gd name="adj2" fmla="val -8760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배가 되는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규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9E1598C-D65E-44B3-8E56-DE06636703B9}"/>
              </a:ext>
            </a:extLst>
          </p:cNvPr>
          <p:cNvSpPr txBox="1"/>
          <p:nvPr/>
        </p:nvSpPr>
        <p:spPr>
          <a:xfrm>
            <a:off x="5076056" y="4432342"/>
            <a:ext cx="1476164" cy="544830"/>
          </a:xfrm>
          <a:prstGeom prst="wedgeRoundRectCallout">
            <a:avLst>
              <a:gd name="adj1" fmla="val -32805"/>
              <a:gd name="adj2" fmla="val -8760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만큼 커지는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규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1540628" y="2660337"/>
            <a:ext cx="864096" cy="40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빙고판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2663788" y="2656120"/>
            <a:ext cx="864096" cy="40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빙고판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3707904" y="2652786"/>
            <a:ext cx="864096" cy="40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빙고판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C0E441C-EF62-4389-8E0A-BC3277F80AEE}"/>
              </a:ext>
            </a:extLst>
          </p:cNvPr>
          <p:cNvSpPr txBox="1"/>
          <p:nvPr/>
        </p:nvSpPr>
        <p:spPr>
          <a:xfrm>
            <a:off x="4752020" y="2652786"/>
            <a:ext cx="864096" cy="40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빙고판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652120" y="1223610"/>
            <a:ext cx="1306428" cy="259154"/>
            <a:chOff x="4968044" y="1229193"/>
            <a:chExt cx="1306428" cy="259154"/>
          </a:xfrm>
        </p:grpSpPr>
        <p:grpSp>
          <p:nvGrpSpPr>
            <p:cNvPr id="57" name="그룹 56"/>
            <p:cNvGrpSpPr/>
            <p:nvPr/>
          </p:nvGrpSpPr>
          <p:grpSpPr>
            <a:xfrm>
              <a:off x="4968044" y="1229193"/>
              <a:ext cx="1306428" cy="259154"/>
              <a:chOff x="4968044" y="1229193"/>
              <a:chExt cx="1306428" cy="25915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4974488" y="12314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방</a:t>
              </a:r>
              <a:r>
                <a:rPr lang="ko-KR" altLang="en-US" sz="1100" b="1"/>
                <a:t>법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62584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42175</TotalTime>
  <Words>833</Words>
  <Application>Microsoft Office PowerPoint</Application>
  <PresentationFormat>화면 슬라이드 쇼(4:3)</PresentationFormat>
  <Paragraphs>278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7299</cp:revision>
  <dcterms:created xsi:type="dcterms:W3CDTF">2008-07-15T12:19:11Z</dcterms:created>
  <dcterms:modified xsi:type="dcterms:W3CDTF">2022-03-25T01:13:08Z</dcterms:modified>
</cp:coreProperties>
</file>