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40" r:id="rId4"/>
    <p:sldId id="1392" r:id="rId5"/>
    <p:sldId id="1415" r:id="rId6"/>
    <p:sldId id="1358" r:id="rId7"/>
    <p:sldId id="1416" r:id="rId8"/>
    <p:sldId id="1423" r:id="rId9"/>
    <p:sldId id="1401" r:id="rId10"/>
    <p:sldId id="1339" r:id="rId11"/>
    <p:sldId id="1402" r:id="rId12"/>
    <p:sldId id="1417" r:id="rId13"/>
    <p:sldId id="1345" r:id="rId14"/>
    <p:sldId id="1346" r:id="rId15"/>
    <p:sldId id="1418" r:id="rId16"/>
    <p:sldId id="1348" r:id="rId17"/>
    <p:sldId id="1349" r:id="rId18"/>
    <p:sldId id="1419" r:id="rId19"/>
    <p:sldId id="1351" r:id="rId20"/>
    <p:sldId id="1420" r:id="rId21"/>
    <p:sldId id="1352" r:id="rId22"/>
    <p:sldId id="1421" r:id="rId23"/>
    <p:sldId id="1413" r:id="rId24"/>
    <p:sldId id="1356" r:id="rId25"/>
    <p:sldId id="1422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9CDAAB"/>
    <a:srgbClr val="C3D0A6"/>
    <a:srgbClr val="FADF7E"/>
    <a:srgbClr val="FEFBF6"/>
    <a:srgbClr val="FF3399"/>
    <a:srgbClr val="F6E8D5"/>
    <a:srgbClr val="F9DC95"/>
    <a:srgbClr val="ECF7FD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학년－학기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3.jpe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2105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2815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계산식에서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4F373E7B-FBAE-45A0-B52F-7FF08CFF76F2}"/>
              </a:ext>
            </a:extLst>
          </p:cNvPr>
          <p:cNvGrpSpPr/>
          <p:nvPr/>
        </p:nvGrpSpPr>
        <p:grpSpPr>
          <a:xfrm flipV="1">
            <a:off x="2789505" y="5456682"/>
            <a:ext cx="1720394" cy="276574"/>
            <a:chOff x="319554" y="1245924"/>
            <a:chExt cx="2636592" cy="423864"/>
          </a:xfrm>
        </p:grpSpPr>
        <p:pic>
          <p:nvPicPr>
            <p:cNvPr id="38" name="Picture 11">
              <a:extLst>
                <a:ext uri="{FF2B5EF4-FFF2-40B4-BE49-F238E27FC236}">
                  <a16:creationId xmlns="" xmlns:a16="http://schemas.microsoft.com/office/drawing/2014/main" id="{524EDCB6-E2E8-401F-8818-8C671998D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="" xmlns:a16="http://schemas.microsoft.com/office/drawing/2014/main" id="{801A7E11-DB68-4C77-A5AD-866F69C3E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8597CCC3-63AC-4742-8B10-652F568ED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>
              <a:extLst>
                <a:ext uri="{FF2B5EF4-FFF2-40B4-BE49-F238E27FC236}">
                  <a16:creationId xmlns="" xmlns:a16="http://schemas.microsoft.com/office/drawing/2014/main" id="{5F09D91C-F740-4D6F-8A07-8D72BE274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809CF202-AC1B-402E-8BC7-A90F53EDD4D5}"/>
              </a:ext>
            </a:extLst>
          </p:cNvPr>
          <p:cNvSpPr/>
          <p:nvPr/>
        </p:nvSpPr>
        <p:spPr>
          <a:xfrm>
            <a:off x="4493026" y="5369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C02CFA49-94DC-414D-BB12-EB1F6873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3" y="181173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1FB65E04-92CD-4108-8F84-374E18AAE360}"/>
              </a:ext>
            </a:extLst>
          </p:cNvPr>
          <p:cNvSpPr txBox="1"/>
          <p:nvPr/>
        </p:nvSpPr>
        <p:spPr>
          <a:xfrm>
            <a:off x="455615" y="1399716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33F80056-F3A7-4CA0-BFCF-4FF4CBF712F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0" y="1462635"/>
            <a:ext cx="178503" cy="210959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2A3863BF-1752-4D11-9AD6-39AD79058C35}"/>
              </a:ext>
            </a:extLst>
          </p:cNvPr>
          <p:cNvSpPr txBox="1"/>
          <p:nvPr/>
        </p:nvSpPr>
        <p:spPr>
          <a:xfrm>
            <a:off x="674393" y="1744639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덧셈식과 뺄셈식에서 각각 규칙을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A86F4E91-855D-4183-86D9-98E645D0B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51580"/>
              </p:ext>
            </p:extLst>
          </p:nvPr>
        </p:nvGraphicFramePr>
        <p:xfrm>
          <a:off x="2511320" y="2237467"/>
          <a:ext cx="22407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ko-KR" altLang="en-US" b="0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2838746"/>
                  </a:ext>
                </a:extLst>
              </a:tr>
            </a:tbl>
          </a:graphicData>
        </a:graphic>
      </p:graphicFrame>
      <p:sp>
        <p:nvSpPr>
          <p:cNvPr id="27" name="모서리가 둥근 직사각형 57">
            <a:extLst>
              <a:ext uri="{FF2B5EF4-FFF2-40B4-BE49-F238E27FC236}">
                <a16:creationId xmlns="" xmlns:a16="http://schemas.microsoft.com/office/drawing/2014/main" id="{9F31EF94-A013-4E3D-B70B-CAF4C823683A}"/>
              </a:ext>
            </a:extLst>
          </p:cNvPr>
          <p:cNvSpPr/>
          <p:nvPr/>
        </p:nvSpPr>
        <p:spPr>
          <a:xfrm>
            <a:off x="1694604" y="4521097"/>
            <a:ext cx="4834272" cy="7081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더해지는 수가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작아질 때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더하는 수가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커지는 규칙입니다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57">
            <a:extLst>
              <a:ext uri="{FF2B5EF4-FFF2-40B4-BE49-F238E27FC236}">
                <a16:creationId xmlns="" xmlns:a16="http://schemas.microsoft.com/office/drawing/2014/main" id="{58BB4F5A-E673-4A3A-9CCA-119F77F47F8A}"/>
              </a:ext>
            </a:extLst>
          </p:cNvPr>
          <p:cNvSpPr/>
          <p:nvPr/>
        </p:nvSpPr>
        <p:spPr>
          <a:xfrm>
            <a:off x="664807" y="4531720"/>
            <a:ext cx="925792" cy="38472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EAD84045-09D9-42CA-BF5E-8163CD9D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00" y="4568413"/>
            <a:ext cx="444240" cy="35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3926565-A275-4D2E-B002-B5395E68FA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4154" y="434705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4F373E7B-FBAE-45A0-B52F-7FF08CFF76F2}"/>
              </a:ext>
            </a:extLst>
          </p:cNvPr>
          <p:cNvGrpSpPr/>
          <p:nvPr/>
        </p:nvGrpSpPr>
        <p:grpSpPr>
          <a:xfrm flipH="1" flipV="1">
            <a:off x="2750832" y="5445224"/>
            <a:ext cx="1720394" cy="276574"/>
            <a:chOff x="319554" y="1245924"/>
            <a:chExt cx="2636592" cy="423864"/>
          </a:xfrm>
        </p:grpSpPr>
        <p:pic>
          <p:nvPicPr>
            <p:cNvPr id="38" name="Picture 11">
              <a:extLst>
                <a:ext uri="{FF2B5EF4-FFF2-40B4-BE49-F238E27FC236}">
                  <a16:creationId xmlns="" xmlns:a16="http://schemas.microsoft.com/office/drawing/2014/main" id="{524EDCB6-E2E8-401F-8818-8C671998D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="" xmlns:a16="http://schemas.microsoft.com/office/drawing/2014/main" id="{801A7E11-DB68-4C77-A5AD-866F69C3E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8597CCC3-63AC-4742-8B10-652F568ED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>
              <a:extLst>
                <a:ext uri="{FF2B5EF4-FFF2-40B4-BE49-F238E27FC236}">
                  <a16:creationId xmlns="" xmlns:a16="http://schemas.microsoft.com/office/drawing/2014/main" id="{5F09D91C-F740-4D6F-8A07-8D72BE274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AFD058F6-5CC1-4ED5-BF6C-2F241A0A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DD98D225-8F92-4761-8686-A0A7AB90C335}"/>
              </a:ext>
            </a:extLst>
          </p:cNvPr>
          <p:cNvSpPr/>
          <p:nvPr/>
        </p:nvSpPr>
        <p:spPr>
          <a:xfrm>
            <a:off x="6554706" y="5113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B3232130-8937-4EDF-A867-20B0468252CA}"/>
              </a:ext>
            </a:extLst>
          </p:cNvPr>
          <p:cNvSpPr txBox="1"/>
          <p:nvPr/>
        </p:nvSpPr>
        <p:spPr>
          <a:xfrm>
            <a:off x="455615" y="1399716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24A7C68-192D-402A-945B-6ED70DF80704}"/>
              </a:ext>
            </a:extLst>
          </p:cNvPr>
          <p:cNvSpPr txBox="1"/>
          <p:nvPr/>
        </p:nvSpPr>
        <p:spPr>
          <a:xfrm>
            <a:off x="674393" y="1744639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덧셈식과 뺄셈식에서 각각 규칙을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모서리가 둥근 직사각형 57">
            <a:extLst>
              <a:ext uri="{FF2B5EF4-FFF2-40B4-BE49-F238E27FC236}">
                <a16:creationId xmlns="" xmlns:a16="http://schemas.microsoft.com/office/drawing/2014/main" id="{1A7A2298-7A63-4D6B-B07A-B7A9C333AC5B}"/>
              </a:ext>
            </a:extLst>
          </p:cNvPr>
          <p:cNvSpPr/>
          <p:nvPr/>
        </p:nvSpPr>
        <p:spPr>
          <a:xfrm>
            <a:off x="1694604" y="4522295"/>
            <a:ext cx="4834272" cy="7789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빼지는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커질 때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빼는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커지는 규칙입니다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="" xmlns:a16="http://schemas.microsoft.com/office/drawing/2014/main" id="{90195E98-67CB-402D-87E4-EB266747F892}"/>
              </a:ext>
            </a:extLst>
          </p:cNvPr>
          <p:cNvSpPr/>
          <p:nvPr/>
        </p:nvSpPr>
        <p:spPr>
          <a:xfrm>
            <a:off x="666273" y="4567656"/>
            <a:ext cx="925792" cy="38472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1CCF9906-BEB1-4A95-A3DF-163FA21F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00" y="4567656"/>
            <a:ext cx="444240" cy="35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F84C686A-51B0-4833-ABD7-F75DC60940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4240" y="4481739"/>
            <a:ext cx="360000" cy="355000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34D6CE6F-850F-4325-8954-A6C3941EA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3" y="181173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24B90C80-EAC4-433C-9CE1-308967261BC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0" y="1462635"/>
            <a:ext cx="178503" cy="210959"/>
          </a:xfrm>
          <a:prstGeom prst="rect">
            <a:avLst/>
          </a:prstGeom>
        </p:spPr>
      </p:pic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8D9C9465-8816-4A6F-8F4E-72A084823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88816"/>
              </p:ext>
            </p:extLst>
          </p:nvPr>
        </p:nvGraphicFramePr>
        <p:xfrm>
          <a:off x="2403308" y="2237467"/>
          <a:ext cx="22407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ko-KR" altLang="en-US" b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8543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88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57">
            <a:extLst>
              <a:ext uri="{FF2B5EF4-FFF2-40B4-BE49-F238E27FC236}">
                <a16:creationId xmlns="" xmlns:a16="http://schemas.microsoft.com/office/drawing/2014/main" id="{8006799C-835A-488F-952C-87815F4D618C}"/>
              </a:ext>
            </a:extLst>
          </p:cNvPr>
          <p:cNvSpPr/>
          <p:nvPr/>
        </p:nvSpPr>
        <p:spPr>
          <a:xfrm>
            <a:off x="1392439" y="2324853"/>
            <a:ext cx="5123778" cy="7081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더해지는 수가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커지고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더하는 수가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작아지는 규칙입니다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691BE0BF-0630-4BBF-BD66-6E437D7C6BB3}"/>
              </a:ext>
            </a:extLst>
          </p:cNvPr>
          <p:cNvGrpSpPr/>
          <p:nvPr/>
        </p:nvGrpSpPr>
        <p:grpSpPr>
          <a:xfrm flipH="1" flipV="1">
            <a:off x="2789505" y="5265204"/>
            <a:ext cx="1720394" cy="276574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="" xmlns:a16="http://schemas.microsoft.com/office/drawing/2014/main" id="{6709D480-AA58-4CA4-8B4C-478B67BCB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="" xmlns:a16="http://schemas.microsoft.com/office/drawing/2014/main" id="{A1F2AE05-4A13-4043-B8B9-2AC7DE52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E60B666F-1922-47F5-9B41-54A552418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="" xmlns:a16="http://schemas.microsoft.com/office/drawing/2014/main" id="{6E1D86DA-7641-4219-AC11-239106DAC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모서리가 둥근 직사각형 57">
            <a:extLst>
              <a:ext uri="{FF2B5EF4-FFF2-40B4-BE49-F238E27FC236}">
                <a16:creationId xmlns="" xmlns:a16="http://schemas.microsoft.com/office/drawing/2014/main" id="{1F7C56C6-39CD-47DB-A4BF-95F750822541}"/>
              </a:ext>
            </a:extLst>
          </p:cNvPr>
          <p:cNvSpPr/>
          <p:nvPr/>
        </p:nvSpPr>
        <p:spPr>
          <a:xfrm>
            <a:off x="395536" y="2355111"/>
            <a:ext cx="925792" cy="38472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B977AB44-7207-4476-A1A5-C8A6866CAB70}"/>
              </a:ext>
            </a:extLst>
          </p:cNvPr>
          <p:cNvSpPr txBox="1"/>
          <p:nvPr/>
        </p:nvSpPr>
        <p:spPr>
          <a:xfrm>
            <a:off x="826374" y="1520788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덧셈식과 뺄셈식에서 각각 규칙을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E7D6D96B-84AA-45E6-9276-E1651C8966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1533128"/>
            <a:ext cx="377184" cy="360040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85D44A8F-641E-42A4-8F3E-88EA72130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75" y="2384194"/>
            <a:ext cx="444240" cy="35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모서리가 둥근 직사각형 57">
            <a:extLst>
              <a:ext uri="{FF2B5EF4-FFF2-40B4-BE49-F238E27FC236}">
                <a16:creationId xmlns="" xmlns:a16="http://schemas.microsoft.com/office/drawing/2014/main" id="{46E90332-07BC-4418-AC5A-C609BD3816B4}"/>
              </a:ext>
            </a:extLst>
          </p:cNvPr>
          <p:cNvSpPr/>
          <p:nvPr/>
        </p:nvSpPr>
        <p:spPr>
          <a:xfrm>
            <a:off x="1398661" y="3380133"/>
            <a:ext cx="5117555" cy="7081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빼지는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커지고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빼는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커지는 규칙입니다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57">
            <a:extLst>
              <a:ext uri="{FF2B5EF4-FFF2-40B4-BE49-F238E27FC236}">
                <a16:creationId xmlns="" xmlns:a16="http://schemas.microsoft.com/office/drawing/2014/main" id="{D345A116-9122-462A-801D-A1C0CC8BC432}"/>
              </a:ext>
            </a:extLst>
          </p:cNvPr>
          <p:cNvSpPr/>
          <p:nvPr/>
        </p:nvSpPr>
        <p:spPr>
          <a:xfrm>
            <a:off x="395536" y="3353055"/>
            <a:ext cx="925792" cy="38472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86EB95E7-FC51-43F1-9B59-8B3851CC0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75" y="3414027"/>
            <a:ext cx="444240" cy="35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5C7019E3-0D6D-4978-813C-0A8ECD6923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8121" y="2770074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A796B98-DCB2-46C0-9D29-59DC52F5C7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0344" y="3848116"/>
            <a:ext cx="360000" cy="355000"/>
          </a:xfrm>
          <a:prstGeom prst="rect">
            <a:avLst/>
          </a:prstGeom>
        </p:spPr>
      </p:pic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05A0D575-60A9-4CF6-A515-F86FEA3C7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8031B0E1-71B0-4E31-A391-21B3EEC5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78AABC0A-465A-4C6B-B270-0CD426670B27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1B168DF-F588-4590-A7A2-B9827A82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41C3CF9D-FF43-419B-9CFF-495E10B4ED3E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D9D84B1-7330-4F10-9B3B-E7DB15000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3C20EAF9-84B8-4AF9-B61D-77E0BAA30F83}"/>
              </a:ext>
            </a:extLst>
          </p:cNvPr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338BFBE-919C-4B12-8E87-D3CCC7B7A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="" xmlns:a16="http://schemas.microsoft.com/office/drawing/2014/main" id="{0E398A98-6820-4798-84EC-92D3EC112BE7}"/>
              </a:ext>
            </a:extLst>
          </p:cNvPr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FDD7473-D2E2-4AE6-B17F-B3E37BA18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="" xmlns:a16="http://schemas.microsoft.com/office/drawing/2014/main" id="{35CE8656-D4E5-4ACC-A690-B6101A2E655F}"/>
              </a:ext>
            </a:extLst>
          </p:cNvPr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BB8D6C47-0116-4B08-BC1C-93B6C4001C8D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F1B1B67B-FD70-4BDC-A5F4-8E5E4A2E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B97191B-9B41-418B-97C1-027AF6F77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9394A311-913D-48A7-B0D2-FD1F7EAFD4DE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B6D5582-3337-43CC-A61F-9F1E9CD0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CEF51EDA-34E0-43AC-91AE-FED736D5F6FF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7E2FC495-DB56-4BE9-BF54-AF440D65C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96" name="순서도: 대체 처리 95">
            <a:extLst>
              <a:ext uri="{FF2B5EF4-FFF2-40B4-BE49-F238E27FC236}">
                <a16:creationId xmlns="" xmlns:a16="http://schemas.microsoft.com/office/drawing/2014/main" id="{EDE8B40C-8D3A-4CEF-858E-5380DE8B3C0E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70A6D47A-D189-444C-ABE2-CF13E6FE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52B3007-03DC-4EC8-BF21-F9E253E2695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727BD7D2-DA89-4D3C-8C5D-5A8C7A1B5866}"/>
              </a:ext>
            </a:extLst>
          </p:cNvPr>
          <p:cNvSpPr/>
          <p:nvPr/>
        </p:nvSpPr>
        <p:spPr>
          <a:xfrm>
            <a:off x="192745" y="2868778"/>
            <a:ext cx="6667165" cy="2204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모서리가 둥근 직사각형 45">
            <a:extLst>
              <a:ext uri="{FF2B5EF4-FFF2-40B4-BE49-F238E27FC236}">
                <a16:creationId xmlns="" xmlns:a16="http://schemas.microsoft.com/office/drawing/2014/main" id="{6D91AFDF-85E2-47BD-A4A8-158FD1D47395}"/>
              </a:ext>
            </a:extLst>
          </p:cNvPr>
          <p:cNvSpPr/>
          <p:nvPr/>
        </p:nvSpPr>
        <p:spPr>
          <a:xfrm>
            <a:off x="338478" y="272791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="" xmlns:a16="http://schemas.microsoft.com/office/drawing/2014/main" id="{09281C49-E661-4F62-A22F-8828EE8BCA88}"/>
              </a:ext>
            </a:extLst>
          </p:cNvPr>
          <p:cNvSpPr/>
          <p:nvPr/>
        </p:nvSpPr>
        <p:spPr>
          <a:xfrm flipH="1" flipV="1">
            <a:off x="5261885" y="5073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4ED45745-89F1-4181-BD20-DCF95BBB3F1F}"/>
              </a:ext>
            </a:extLst>
          </p:cNvPr>
          <p:cNvSpPr txBox="1"/>
          <p:nvPr/>
        </p:nvSpPr>
        <p:spPr>
          <a:xfrm>
            <a:off x="559472" y="3244299"/>
            <a:ext cx="6194666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더해지는 수가 커지는 만큼 더하는 수가 작아지면 계산 결과는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빼지는 수가 커지는 만큼 빼는 수도 커지면 계산 결과는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모서리가 둥근 직사각형 57">
            <a:extLst>
              <a:ext uri="{FF2B5EF4-FFF2-40B4-BE49-F238E27FC236}">
                <a16:creationId xmlns="" xmlns:a16="http://schemas.microsoft.com/office/drawing/2014/main" id="{7019A536-EEA8-485B-8D2F-13885DA2F331}"/>
              </a:ext>
            </a:extLst>
          </p:cNvPr>
          <p:cNvSpPr/>
          <p:nvPr/>
        </p:nvSpPr>
        <p:spPr>
          <a:xfrm>
            <a:off x="294655" y="3301339"/>
            <a:ext cx="731788" cy="38472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덧셈식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57">
            <a:extLst>
              <a:ext uri="{FF2B5EF4-FFF2-40B4-BE49-F238E27FC236}">
                <a16:creationId xmlns="" xmlns:a16="http://schemas.microsoft.com/office/drawing/2014/main" id="{2899CCA5-E5E8-4713-850D-BCD26F16A3DB}"/>
              </a:ext>
            </a:extLst>
          </p:cNvPr>
          <p:cNvSpPr/>
          <p:nvPr/>
        </p:nvSpPr>
        <p:spPr>
          <a:xfrm>
            <a:off x="287524" y="4174375"/>
            <a:ext cx="731788" cy="38472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23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62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E1C3A3-9244-49E3-9F5C-9CCAF19C39ED}"/>
              </a:ext>
            </a:extLst>
          </p:cNvPr>
          <p:cNvSpPr txBox="1"/>
          <p:nvPr/>
        </p:nvSpPr>
        <p:spPr>
          <a:xfrm>
            <a:off x="7001523" y="1043154"/>
            <a:ext cx="212562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FAD49563-5812-4E2F-9E92-5A339AA7CD5B}"/>
              </a:ext>
            </a:extLst>
          </p:cNvPr>
          <p:cNvSpPr/>
          <p:nvPr/>
        </p:nvSpPr>
        <p:spPr>
          <a:xfrm>
            <a:off x="4726097" y="5496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99703" y="5476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CDE2D53D-BA40-40DE-9F21-2A8B7A7B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2" y="1587998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9F2DB791-2237-4A4B-8885-30C0A5BC7D2C}"/>
              </a:ext>
            </a:extLst>
          </p:cNvPr>
          <p:cNvSpPr txBox="1"/>
          <p:nvPr/>
        </p:nvSpPr>
        <p:spPr>
          <a:xfrm>
            <a:off x="692758" y="1568763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58C0AAE9-4BA2-4B81-B8AF-509ABFCC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61911B5B-71BD-432A-9477-E9ED6783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68691"/>
              </p:ext>
            </p:extLst>
          </p:nvPr>
        </p:nvGraphicFramePr>
        <p:xfrm>
          <a:off x="2068648" y="2830056"/>
          <a:ext cx="29018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844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</a:tbl>
          </a:graphicData>
        </a:graphic>
      </p:graphicFrame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A1472E8A-EA4E-40A5-A1A4-B54F5319A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596" y="3912183"/>
            <a:ext cx="360000" cy="355000"/>
          </a:xfrm>
          <a:prstGeom prst="rect">
            <a:avLst/>
          </a:prstGeom>
        </p:spPr>
      </p:pic>
      <p:sp>
        <p:nvSpPr>
          <p:cNvPr id="31" name="TextBox 8">
            <a:extLst>
              <a:ext uri="{FF2B5EF4-FFF2-40B4-BE49-F238E27FC236}">
                <a16:creationId xmlns="" xmlns:a16="http://schemas.microsoft.com/office/drawing/2014/main" id="{EAE54EA4-14A2-4220-B9EE-F7BBC761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35B87F4A-DC53-4970-AABE-EF3B73751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F1AA4DCA-7F19-4B2C-B064-D1900D757C4A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E67A339-06A5-4CB9-B897-FB4BF00A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F38657E8-3C5A-40CE-9915-2F6B1DC55DFA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825155F-45B7-4978-A49F-8992FE36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6CE4B2E-A4D2-4193-843F-9870DDD4D9F2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40012B9-1AC1-4F36-B16E-34358AE20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04541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298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AF5FAD54-28E5-4CAC-8454-CF9B9543E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530" y="542350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3478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E42E9FD3-1AFF-4453-8A2B-B59E367908B9}"/>
              </a:ext>
            </a:extLst>
          </p:cNvPr>
          <p:cNvSpPr txBox="1"/>
          <p:nvPr/>
        </p:nvSpPr>
        <p:spPr>
          <a:xfrm>
            <a:off x="581412" y="1334671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BAFB7F64-7C87-4E5B-9B68-B61263670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06457"/>
              </p:ext>
            </p:extLst>
          </p:nvPr>
        </p:nvGraphicFramePr>
        <p:xfrm>
          <a:off x="1909800" y="2600908"/>
          <a:ext cx="29018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844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568D3385-2309-491F-B629-2A5AA811C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978" y="3734872"/>
            <a:ext cx="360000" cy="355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7CC5CF54-5B55-4EF6-9635-C20D8ACE76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5" y="1376772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CDE2D53D-BA40-40DE-9F21-2A8B7A7B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2" y="1587998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9F2DB791-2237-4A4B-8885-30C0A5BC7D2C}"/>
              </a:ext>
            </a:extLst>
          </p:cNvPr>
          <p:cNvSpPr txBox="1"/>
          <p:nvPr/>
        </p:nvSpPr>
        <p:spPr>
          <a:xfrm>
            <a:off x="692758" y="1568763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58C0AAE9-4BA2-4B81-B8AF-509ABFCC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61911B5B-71BD-432A-9477-E9ED6783F3B1}"/>
              </a:ext>
            </a:extLst>
          </p:cNvPr>
          <p:cNvGraphicFramePr>
            <a:graphicFrameLocks noGrp="1"/>
          </p:cNvGraphicFramePr>
          <p:nvPr/>
        </p:nvGraphicFramePr>
        <p:xfrm>
          <a:off x="2068648" y="2830056"/>
          <a:ext cx="29018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844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</a:tbl>
          </a:graphicData>
        </a:graphic>
      </p:graphicFrame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A1472E8A-EA4E-40A5-A1A4-B54F5319A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596" y="3912183"/>
            <a:ext cx="360000" cy="355000"/>
          </a:xfrm>
          <a:prstGeom prst="rect">
            <a:avLst/>
          </a:prstGeom>
        </p:spPr>
      </p:pic>
      <p:sp>
        <p:nvSpPr>
          <p:cNvPr id="31" name="TextBox 8">
            <a:extLst>
              <a:ext uri="{FF2B5EF4-FFF2-40B4-BE49-F238E27FC236}">
                <a16:creationId xmlns="" xmlns:a16="http://schemas.microsoft.com/office/drawing/2014/main" id="{EAE54EA4-14A2-4220-B9EE-F7BBC761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35B87F4A-DC53-4970-AABE-EF3B73751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F1AA4DCA-7F19-4B2C-B064-D1900D757C4A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E67A339-06A5-4CB9-B897-FB4BF00A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F38657E8-3C5A-40CE-9915-2F6B1DC55DFA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825155F-45B7-4978-A49F-8992FE36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6CE4B2E-A4D2-4193-843F-9870DDD4D9F2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40012B9-1AC1-4F36-B16E-34358AE20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271AD36-AA9A-4502-8284-8E6399BF3B97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C552A14-A8FE-4D53-B9A6-92A48E7FB90F}"/>
              </a:ext>
            </a:extLst>
          </p:cNvPr>
          <p:cNvSpPr/>
          <p:nvPr/>
        </p:nvSpPr>
        <p:spPr>
          <a:xfrm>
            <a:off x="137083" y="3699433"/>
            <a:ext cx="6667165" cy="13276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45">
            <a:extLst>
              <a:ext uri="{FF2B5EF4-FFF2-40B4-BE49-F238E27FC236}">
                <a16:creationId xmlns="" xmlns:a16="http://schemas.microsoft.com/office/drawing/2014/main" id="{61EB5AA2-D56B-4026-828F-E3182718F819}"/>
              </a:ext>
            </a:extLst>
          </p:cNvPr>
          <p:cNvSpPr/>
          <p:nvPr/>
        </p:nvSpPr>
        <p:spPr>
          <a:xfrm>
            <a:off x="282816" y="36120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="" xmlns:a16="http://schemas.microsoft.com/office/drawing/2014/main" id="{8C12F640-044D-4FC6-A488-34B5ED2D4F0F}"/>
              </a:ext>
            </a:extLst>
          </p:cNvPr>
          <p:cNvSpPr/>
          <p:nvPr/>
        </p:nvSpPr>
        <p:spPr>
          <a:xfrm flipH="1" flipV="1">
            <a:off x="5167245" y="5027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5810FECF-D912-4B80-8182-CA0FC40B2DE7}"/>
              </a:ext>
            </a:extLst>
          </p:cNvPr>
          <p:cNvSpPr txBox="1"/>
          <p:nvPr/>
        </p:nvSpPr>
        <p:spPr>
          <a:xfrm>
            <a:off x="267663" y="3900856"/>
            <a:ext cx="618746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뺄셈식에서 빼지는 수가 일정하고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빼는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커지면 계산 결과는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작아집니다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빈칸에 알맞은 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3800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85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10378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00085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1863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0834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43846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33553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52103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4181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타원 67"/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56704" y="5025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" y="1525220"/>
            <a:ext cx="348893" cy="33266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83D40B0-DC9C-41FC-9677-01841EEF6AB9}"/>
              </a:ext>
            </a:extLst>
          </p:cNvPr>
          <p:cNvSpPr txBox="1"/>
          <p:nvPr/>
        </p:nvSpPr>
        <p:spPr>
          <a:xfrm>
            <a:off x="7001523" y="1043154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F957951-4EA2-4572-A0AD-B0A8E20F8C46}"/>
              </a:ext>
            </a:extLst>
          </p:cNvPr>
          <p:cNvSpPr/>
          <p:nvPr/>
        </p:nvSpPr>
        <p:spPr>
          <a:xfrm>
            <a:off x="4784873" y="5075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9C571557-A6A0-4CF3-9C82-AD830151D01E}"/>
              </a:ext>
            </a:extLst>
          </p:cNvPr>
          <p:cNvSpPr txBox="1"/>
          <p:nvPr/>
        </p:nvSpPr>
        <p:spPr>
          <a:xfrm>
            <a:off x="668675" y="1515097"/>
            <a:ext cx="62235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덧셈식을 보고 규칙적인 뺄셈식을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62EEB2AE-5FAD-4F9B-AE28-603711941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67592"/>
              </p:ext>
            </p:extLst>
          </p:nvPr>
        </p:nvGraphicFramePr>
        <p:xfrm>
          <a:off x="863600" y="2528900"/>
          <a:ext cx="2446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4EB59721-0F5F-4FD0-9597-4A1CB8B29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86965"/>
              </p:ext>
            </p:extLst>
          </p:nvPr>
        </p:nvGraphicFramePr>
        <p:xfrm>
          <a:off x="3884796" y="2528900"/>
          <a:ext cx="2446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04115178-8A07-47A6-8F9D-3591A4D87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420" y="3268015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FB8AC276-EB06-477C-BE89-61D054873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2" y="3627014"/>
            <a:ext cx="360000" cy="355000"/>
          </a:xfrm>
          <a:prstGeom prst="rect">
            <a:avLst/>
          </a:prstGeom>
        </p:spPr>
      </p:pic>
      <p:pic>
        <p:nvPicPr>
          <p:cNvPr id="62" name="Picture 31">
            <a:extLst>
              <a:ext uri="{FF2B5EF4-FFF2-40B4-BE49-F238E27FC236}">
                <a16:creationId xmlns="" xmlns:a16="http://schemas.microsoft.com/office/drawing/2014/main" id="{1F057276-6966-4A4F-A9A6-25D98502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24" y="324898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FB8AC276-EB06-477C-BE89-61D054873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020" y="3992357"/>
            <a:ext cx="360000" cy="355000"/>
          </a:xfrm>
          <a:prstGeom prst="rect">
            <a:avLst/>
          </a:prstGeom>
        </p:spPr>
      </p:pic>
      <p:sp>
        <p:nvSpPr>
          <p:cNvPr id="53" name="TextBox 8">
            <a:extLst>
              <a:ext uri="{FF2B5EF4-FFF2-40B4-BE49-F238E27FC236}">
                <a16:creationId xmlns="" xmlns:a16="http://schemas.microsoft.com/office/drawing/2014/main" id="{8809CAC8-7F4C-481C-BA72-07244EAEC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1215B649-8C6A-4D58-B033-0FFBB0FD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3D8A7251-104A-43AB-AB7E-171214510CC8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8BEAFCF-07D5-48DF-B3C6-EA40B3EDC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E193A07A-1A33-493D-A8C1-64920F5ED281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42E2D5E-7E9E-4090-A37A-C6E3E4690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02E80A0B-872E-486C-B5D2-7FA8D6E68C5A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2148FF3-10F0-4FDA-BA13-AF2EA011E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C68C594-DD39-4B1C-A299-1637E0C9559C}"/>
              </a:ext>
            </a:extLst>
          </p:cNvPr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A55A1E39-8210-4DB5-8AA6-0C1DB809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2735484-9A90-4F32-907B-ACA9525EE9FB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153AA3C2-96D9-4CCF-B2FA-ACDB88508F9A}"/>
              </a:ext>
            </a:extLst>
          </p:cNvPr>
          <p:cNvSpPr txBox="1"/>
          <p:nvPr/>
        </p:nvSpPr>
        <p:spPr>
          <a:xfrm>
            <a:off x="366013" y="1255316"/>
            <a:ext cx="62235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뺄셈식을 보고 규칙적인 덧셈식을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354E1D14-BAC5-416C-8437-DC2D886E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41681"/>
              </p:ext>
            </p:extLst>
          </p:nvPr>
        </p:nvGraphicFramePr>
        <p:xfrm>
          <a:off x="863600" y="2794052"/>
          <a:ext cx="24461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AA8040C8-E022-4D62-A877-085F14D16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64781"/>
              </p:ext>
            </p:extLst>
          </p:nvPr>
        </p:nvGraphicFramePr>
        <p:xfrm>
          <a:off x="3884796" y="2794052"/>
          <a:ext cx="24461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374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EEA59E9-1F99-42E7-9E9B-B8011444B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2" y="3156324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A1F74F6F-288E-411B-9D56-2A4816B9A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359" y="3542388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1598E35-F827-44F1-9D92-742775EB5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341" y="3925175"/>
            <a:ext cx="360000" cy="355000"/>
          </a:xfrm>
          <a:prstGeom prst="rect">
            <a:avLst/>
          </a:prstGeom>
        </p:spPr>
      </p:pic>
      <p:pic>
        <p:nvPicPr>
          <p:cNvPr id="38" name="Picture 31">
            <a:extLst>
              <a:ext uri="{FF2B5EF4-FFF2-40B4-BE49-F238E27FC236}">
                <a16:creationId xmlns="" xmlns:a16="http://schemas.microsoft.com/office/drawing/2014/main" id="{4138EC31-D0E4-4C46-9B0F-77135B52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24" y="337570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8D0A8E9E-B65C-4B48-A8DC-81122B130A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04764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10378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00085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1863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0834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43846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33553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52103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4181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" y="1525220"/>
            <a:ext cx="348893" cy="332665"/>
          </a:xfrm>
          <a:prstGeom prst="rect">
            <a:avLst/>
          </a:prstGeom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9C571557-A6A0-4CF3-9C82-AD830151D01E}"/>
              </a:ext>
            </a:extLst>
          </p:cNvPr>
          <p:cNvSpPr txBox="1"/>
          <p:nvPr/>
        </p:nvSpPr>
        <p:spPr>
          <a:xfrm>
            <a:off x="668675" y="1515097"/>
            <a:ext cx="62235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덧셈식을 보고 규칙적인 뺄셈식을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62EEB2AE-5FAD-4F9B-AE28-6037119410D2}"/>
              </a:ext>
            </a:extLst>
          </p:cNvPr>
          <p:cNvGraphicFramePr>
            <a:graphicFrameLocks noGrp="1"/>
          </p:cNvGraphicFramePr>
          <p:nvPr/>
        </p:nvGraphicFramePr>
        <p:xfrm>
          <a:off x="863600" y="2528900"/>
          <a:ext cx="2446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4EB59721-0F5F-4FD0-9597-4A1CB8B29258}"/>
              </a:ext>
            </a:extLst>
          </p:cNvPr>
          <p:cNvGraphicFramePr>
            <a:graphicFrameLocks noGrp="1"/>
          </p:cNvGraphicFramePr>
          <p:nvPr/>
        </p:nvGraphicFramePr>
        <p:xfrm>
          <a:off x="3884796" y="2528900"/>
          <a:ext cx="2446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04115178-8A07-47A6-8F9D-3591A4D87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420" y="3268015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FB8AC276-EB06-477C-BE89-61D054873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2" y="3627014"/>
            <a:ext cx="360000" cy="355000"/>
          </a:xfrm>
          <a:prstGeom prst="rect">
            <a:avLst/>
          </a:prstGeom>
        </p:spPr>
      </p:pic>
      <p:pic>
        <p:nvPicPr>
          <p:cNvPr id="62" name="Picture 31">
            <a:extLst>
              <a:ext uri="{FF2B5EF4-FFF2-40B4-BE49-F238E27FC236}">
                <a16:creationId xmlns="" xmlns:a16="http://schemas.microsoft.com/office/drawing/2014/main" id="{1F057276-6966-4A4F-A9A6-25D98502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24" y="324898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FB8AC276-EB06-477C-BE89-61D054873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020" y="3992357"/>
            <a:ext cx="360000" cy="355000"/>
          </a:xfrm>
          <a:prstGeom prst="rect">
            <a:avLst/>
          </a:prstGeom>
        </p:spPr>
      </p:pic>
      <p:sp>
        <p:nvSpPr>
          <p:cNvPr id="53" name="TextBox 8">
            <a:extLst>
              <a:ext uri="{FF2B5EF4-FFF2-40B4-BE49-F238E27FC236}">
                <a16:creationId xmlns="" xmlns:a16="http://schemas.microsoft.com/office/drawing/2014/main" id="{8809CAC8-7F4C-481C-BA72-07244EAEC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1215B649-8C6A-4D58-B033-0FFBB0FD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3D8A7251-104A-43AB-AB7E-171214510CC8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8BEAFCF-07D5-48DF-B3C6-EA40B3EDC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E193A07A-1A33-493D-A8C1-64920F5ED281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42E2D5E-7E9E-4090-A37A-C6E3E4690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02E80A0B-872E-486C-B5D2-7FA8D6E68C5A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2148FF3-10F0-4FDA-BA13-AF2EA011E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77A4530-5C70-4FD2-B6D9-28FB93CCCA7F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E033CF1-C30B-4E32-B6C2-F13DBE4038D3}"/>
              </a:ext>
            </a:extLst>
          </p:cNvPr>
          <p:cNvSpPr/>
          <p:nvPr/>
        </p:nvSpPr>
        <p:spPr>
          <a:xfrm>
            <a:off x="98105" y="3584949"/>
            <a:ext cx="6667165" cy="14421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45">
            <a:extLst>
              <a:ext uri="{FF2B5EF4-FFF2-40B4-BE49-F238E27FC236}">
                <a16:creationId xmlns="" xmlns:a16="http://schemas.microsoft.com/office/drawing/2014/main" id="{FC95E339-B461-45A8-8026-E72E69B436EB}"/>
              </a:ext>
            </a:extLst>
          </p:cNvPr>
          <p:cNvSpPr/>
          <p:nvPr/>
        </p:nvSpPr>
        <p:spPr>
          <a:xfrm>
            <a:off x="243838" y="340745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="" xmlns:a16="http://schemas.microsoft.com/office/drawing/2014/main" id="{21DF8A15-5468-4326-B681-460087E9F97E}"/>
              </a:ext>
            </a:extLst>
          </p:cNvPr>
          <p:cNvSpPr/>
          <p:nvPr/>
        </p:nvSpPr>
        <p:spPr>
          <a:xfrm flipH="1" flipV="1">
            <a:off x="5167245" y="5027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3EB0688B-98C3-4FB0-A8FB-22162FD74785}"/>
              </a:ext>
            </a:extLst>
          </p:cNvPr>
          <p:cNvSpPr txBox="1"/>
          <p:nvPr/>
        </p:nvSpPr>
        <p:spPr>
          <a:xfrm>
            <a:off x="355798" y="3839290"/>
            <a:ext cx="618746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덧셈식에서 더하는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뺄셈식의 규칙은 빼지는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커지는 규칙입니다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79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3">
            <a:extLst>
              <a:ext uri="{FF2B5EF4-FFF2-40B4-BE49-F238E27FC236}">
                <a16:creationId xmlns="" xmlns:a16="http://schemas.microsoft.com/office/drawing/2014/main" id="{B538A155-1073-4924-94DF-0A812B72B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58695"/>
              </p:ext>
            </p:extLst>
          </p:nvPr>
        </p:nvGraphicFramePr>
        <p:xfrm>
          <a:off x="1910146" y="1916832"/>
          <a:ext cx="3016022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386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4949157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7" name="Picture 8">
            <a:extLst>
              <a:ext uri="{FF2B5EF4-FFF2-40B4-BE49-F238E27FC236}">
                <a16:creationId xmlns="" xmlns:a16="http://schemas.microsoft.com/office/drawing/2014/main" id="{62105C1B-0C68-4910-BEA5-0EDF415F9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48" y="151442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75675ECD-E7EF-4B40-A808-A0D1EB11D20B}"/>
              </a:ext>
            </a:extLst>
          </p:cNvPr>
          <p:cNvSpPr txBox="1"/>
          <p:nvPr/>
        </p:nvSpPr>
        <p:spPr>
          <a:xfrm>
            <a:off x="1309663" y="1515097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ED7FC2F-03D2-46D5-A44A-1C2781541E53}"/>
              </a:ext>
            </a:extLst>
          </p:cNvPr>
          <p:cNvSpPr txBox="1"/>
          <p:nvPr/>
        </p:nvSpPr>
        <p:spPr>
          <a:xfrm>
            <a:off x="200974" y="1484784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6">
            <a:extLst>
              <a:ext uri="{FF2B5EF4-FFF2-40B4-BE49-F238E27FC236}">
                <a16:creationId xmlns="" xmlns:a16="http://schemas.microsoft.com/office/drawing/2014/main" id="{0C44F297-DCFB-48A4-86F9-FD2235E8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4" y="1532903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CD833F51-F71E-43B9-99F9-B5390DDCD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04B66910-0807-4366-93EA-5BEEA93FC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C34CCAA0-DE73-4552-BDC6-5F1B0D0C09C4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4564115-EFA0-479B-B73F-42B00F2C7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E5D3CAF-1F7F-48AF-A95B-45153D8CFA7A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D996592-B5A6-4642-8599-F2133DE3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9B679BB0-181E-4CE9-B6C9-70F9683B427A}"/>
              </a:ext>
            </a:extLst>
          </p:cNvPr>
          <p:cNvSpPr/>
          <p:nvPr/>
        </p:nvSpPr>
        <p:spPr>
          <a:xfrm>
            <a:off x="5688124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02FFA6C-AE62-47CF-AF66-2E15CC3C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136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61D3B84B-73B3-4656-859C-E2E637D9928F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3BAA25E-FF45-42A1-8EE8-4E672BCD1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CC110CCA-FEC4-4BE1-933E-E6C109B7D403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723D1DF-4E82-4856-94A9-8DAF99C4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2045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DADC9C0B-E26E-4630-8282-1876FE49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9" y="1528394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2D243CC5-BA3E-4FD2-9D68-7B1FA4E8CC61}"/>
              </a:ext>
            </a:extLst>
          </p:cNvPr>
          <p:cNvSpPr txBox="1"/>
          <p:nvPr/>
        </p:nvSpPr>
        <p:spPr>
          <a:xfrm>
            <a:off x="726060" y="1546733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여섯째 빈칸에 알맞은 계산식을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1748C4E-C182-4E81-BA63-77C8FA41D450}"/>
              </a:ext>
            </a:extLst>
          </p:cNvPr>
          <p:cNvSpPr/>
          <p:nvPr/>
        </p:nvSpPr>
        <p:spPr>
          <a:xfrm>
            <a:off x="6656127" y="55206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79B08C18-7EE2-479B-8309-4BF069FF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414BC6DA-85CE-49CB-89E5-50CC03C752DF}"/>
              </a:ext>
            </a:extLst>
          </p:cNvPr>
          <p:cNvSpPr/>
          <p:nvPr/>
        </p:nvSpPr>
        <p:spPr>
          <a:xfrm>
            <a:off x="4789274" y="5429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D35B402-81D8-4C40-8141-6ED7593C5CA3}"/>
              </a:ext>
            </a:extLst>
          </p:cNvPr>
          <p:cNvSpPr txBox="1"/>
          <p:nvPr/>
        </p:nvSpPr>
        <p:spPr>
          <a:xfrm>
            <a:off x="7001523" y="1043154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E1F991DE-CAC7-4065-85B1-9CB14F5C464A}"/>
              </a:ext>
            </a:extLst>
          </p:cNvPr>
          <p:cNvSpPr/>
          <p:nvPr/>
        </p:nvSpPr>
        <p:spPr>
          <a:xfrm>
            <a:off x="1295400" y="50872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CD833F51-F71E-43B9-99F9-B5390DDCD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04B66910-0807-4366-93EA-5BEEA93FC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C34CCAA0-DE73-4552-BDC6-5F1B0D0C09C4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4564115-EFA0-479B-B73F-42B00F2C7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E5D3CAF-1F7F-48AF-A95B-45153D8CFA7A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D996592-B5A6-4642-8599-F2133DE3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28EE05F1-B44B-4211-9FC6-A0DB73B0C4FB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160DE6E-F885-4BEA-AADB-27AC5557C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6FB769FD-D759-4AE7-B48C-983288704539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78044468-F3EF-45AE-9697-8D49EB8A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E8CC6550-D785-4563-8B3A-B4D41EF249FB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F4316CE-76A4-4B9C-8563-4AB93AA2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graphicFrame>
        <p:nvGraphicFramePr>
          <p:cNvPr id="80" name="표 3">
            <a:extLst>
              <a:ext uri="{FF2B5EF4-FFF2-40B4-BE49-F238E27FC236}">
                <a16:creationId xmlns="" xmlns:a16="http://schemas.microsoft.com/office/drawing/2014/main" id="{4196CD00-1A1F-4207-BD9A-232C0FBB0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64585"/>
              </p:ext>
            </p:extLst>
          </p:nvPr>
        </p:nvGraphicFramePr>
        <p:xfrm>
          <a:off x="1910146" y="1916832"/>
          <a:ext cx="3016022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386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4949157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CEF078A2-6E0B-464E-9B2C-0D13BF1E4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4048" y="441601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0903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03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AAD707C7-BD5C-4AEF-96FD-57F8E32A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BE050A33-2974-46C4-A1F2-C1B0557AB00D}"/>
              </a:ext>
            </a:extLst>
          </p:cNvPr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3">
            <a:extLst>
              <a:ext uri="{FF2B5EF4-FFF2-40B4-BE49-F238E27FC236}">
                <a16:creationId xmlns="" xmlns:a16="http://schemas.microsoft.com/office/drawing/2014/main" id="{F80416BC-B88C-42EA-A635-16647B171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3867"/>
              </p:ext>
            </p:extLst>
          </p:nvPr>
        </p:nvGraphicFramePr>
        <p:xfrm>
          <a:off x="1909800" y="1994430"/>
          <a:ext cx="3016022" cy="304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429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6219892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533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1EC08A0-D7B0-4EE9-9E40-4370FF721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938" y="4601122"/>
            <a:ext cx="360000" cy="355000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5FC8136A-D9F5-4237-9686-829242FDC5E2}"/>
              </a:ext>
            </a:extLst>
          </p:cNvPr>
          <p:cNvSpPr txBox="1"/>
          <p:nvPr/>
        </p:nvSpPr>
        <p:spPr>
          <a:xfrm>
            <a:off x="485068" y="1237654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B6293AF2-C9EF-47D7-BD4C-876966D7963F}"/>
              </a:ext>
            </a:extLst>
          </p:cNvPr>
          <p:cNvSpPr txBox="1"/>
          <p:nvPr/>
        </p:nvSpPr>
        <p:spPr>
          <a:xfrm>
            <a:off x="827462" y="1557637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여섯째 빈칸에 알맞은 계산식을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CF2A281B-7B46-47CE-9A8C-966A075C4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9" y="165386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0EDE2054-3B3E-47EF-BC8D-8309E076F07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04764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DADC9C0B-E26E-4630-8282-1876FE49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9" y="1528394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2D243CC5-BA3E-4FD2-9D68-7B1FA4E8CC61}"/>
              </a:ext>
            </a:extLst>
          </p:cNvPr>
          <p:cNvSpPr txBox="1"/>
          <p:nvPr/>
        </p:nvSpPr>
        <p:spPr>
          <a:xfrm>
            <a:off x="726060" y="1546733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여섯째 빈칸에 알맞은 계산식을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79B08C18-7EE2-479B-8309-4BF069FF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CD833F51-F71E-43B9-99F9-B5390DDCD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04B66910-0807-4366-93EA-5BEEA93FC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C34CCAA0-DE73-4552-BDC6-5F1B0D0C09C4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4564115-EFA0-479B-B73F-42B00F2C7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E5D3CAF-1F7F-48AF-A95B-45153D8CFA7A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D996592-B5A6-4642-8599-F2133DE3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28EE05F1-B44B-4211-9FC6-A0DB73B0C4FB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160DE6E-F885-4BEA-AADB-27AC5557C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6FB769FD-D759-4AE7-B48C-983288704539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78044468-F3EF-45AE-9697-8D49EB8A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E8CC6550-D785-4563-8B3A-B4D41EF249FB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F4316CE-76A4-4B9C-8563-4AB93AA2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graphicFrame>
        <p:nvGraphicFramePr>
          <p:cNvPr id="80" name="표 3">
            <a:extLst>
              <a:ext uri="{FF2B5EF4-FFF2-40B4-BE49-F238E27FC236}">
                <a16:creationId xmlns="" xmlns:a16="http://schemas.microsoft.com/office/drawing/2014/main" id="{4196CD00-1A1F-4207-BD9A-232C0FBB02F1}"/>
              </a:ext>
            </a:extLst>
          </p:cNvPr>
          <p:cNvGraphicFramePr>
            <a:graphicFrameLocks noGrp="1"/>
          </p:cNvGraphicFramePr>
          <p:nvPr/>
        </p:nvGraphicFramePr>
        <p:xfrm>
          <a:off x="1910146" y="1916832"/>
          <a:ext cx="3016022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386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4949157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CEF078A2-6E0B-464E-9B2C-0D13BF1E4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4048" y="4416017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81E4629-4FB2-44D1-A9B0-87A56D249EEE}"/>
              </a:ext>
            </a:extLst>
          </p:cNvPr>
          <p:cNvSpPr txBox="1"/>
          <p:nvPr/>
        </p:nvSpPr>
        <p:spPr>
          <a:xfrm>
            <a:off x="7068751" y="964436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AAD0909-D6E9-4895-B55F-7ED1ADC6EC94}"/>
              </a:ext>
            </a:extLst>
          </p:cNvPr>
          <p:cNvSpPr/>
          <p:nvPr/>
        </p:nvSpPr>
        <p:spPr>
          <a:xfrm>
            <a:off x="160522" y="3337276"/>
            <a:ext cx="6667165" cy="17852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45">
            <a:extLst>
              <a:ext uri="{FF2B5EF4-FFF2-40B4-BE49-F238E27FC236}">
                <a16:creationId xmlns="" xmlns:a16="http://schemas.microsoft.com/office/drawing/2014/main" id="{5A08A58C-8BAC-44B8-BF90-2D8D9D5A8D53}"/>
              </a:ext>
            </a:extLst>
          </p:cNvPr>
          <p:cNvSpPr/>
          <p:nvPr/>
        </p:nvSpPr>
        <p:spPr>
          <a:xfrm>
            <a:off x="306255" y="322181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="" xmlns:a16="http://schemas.microsoft.com/office/drawing/2014/main" id="{728336BA-D3A6-4CBA-948E-8F3917E6E888}"/>
              </a:ext>
            </a:extLst>
          </p:cNvPr>
          <p:cNvSpPr/>
          <p:nvPr/>
        </p:nvSpPr>
        <p:spPr>
          <a:xfrm flipH="1" flipV="1">
            <a:off x="5229662" y="51225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7E154C8C-D3DD-4D28-8BA7-88536063AB32}"/>
              </a:ext>
            </a:extLst>
          </p:cNvPr>
          <p:cNvSpPr txBox="1"/>
          <p:nvPr/>
        </p:nvSpPr>
        <p:spPr>
          <a:xfrm>
            <a:off x="251520" y="3623387"/>
            <a:ext cx="647316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앞에 있는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빼는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작아지고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더하는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커지는 규칙입니다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여섯째 빈칸에 알맞은 계산식은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666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164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6856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58267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07681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06652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0202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79173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1028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49999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4" y="516288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B7F79D9D-CF3A-4A9F-B24B-CD895AE7238B}"/>
              </a:ext>
            </a:extLst>
          </p:cNvPr>
          <p:cNvSpPr/>
          <p:nvPr/>
        </p:nvSpPr>
        <p:spPr>
          <a:xfrm>
            <a:off x="43549" y="5387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7">
            <a:extLst>
              <a:ext uri="{FF2B5EF4-FFF2-40B4-BE49-F238E27FC236}">
                <a16:creationId xmlns="" xmlns:a16="http://schemas.microsoft.com/office/drawing/2014/main" id="{5E270327-926F-4D49-9BFD-E50D7617D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43">
            <a:extLst>
              <a:ext uri="{FF2B5EF4-FFF2-40B4-BE49-F238E27FC236}">
                <a16:creationId xmlns="" xmlns:a16="http://schemas.microsoft.com/office/drawing/2014/main" id="{E7F67E55-A75D-48E5-B20E-2DAAFF0BBB07}"/>
              </a:ext>
            </a:extLst>
          </p:cNvPr>
          <p:cNvSpPr txBox="1"/>
          <p:nvPr/>
        </p:nvSpPr>
        <p:spPr>
          <a:xfrm>
            <a:off x="731495" y="1517720"/>
            <a:ext cx="57796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888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8">
            <a:extLst>
              <a:ext uri="{FF2B5EF4-FFF2-40B4-BE49-F238E27FC236}">
                <a16:creationId xmlns="" xmlns:a16="http://schemas.microsoft.com/office/drawing/2014/main" id="{FD779E49-9283-463A-8CB3-324DC2226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2" y="1500642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B0B77D89-E1B5-44F2-991D-D4AA74BC3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9DCDFE0C-2DD5-4158-8AC2-C728257C3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3">
            <a:extLst>
              <a:ext uri="{FF2B5EF4-FFF2-40B4-BE49-F238E27FC236}">
                <a16:creationId xmlns="" xmlns:a16="http://schemas.microsoft.com/office/drawing/2014/main" id="{F7AD96AD-AFAA-41CD-8C9A-F93289D79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64231"/>
              </p:ext>
            </p:extLst>
          </p:nvPr>
        </p:nvGraphicFramePr>
        <p:xfrm>
          <a:off x="1910146" y="1916832"/>
          <a:ext cx="3016022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386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4949157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9EC1CAB-0628-425B-ABFF-26AF85334E2A}"/>
              </a:ext>
            </a:extLst>
          </p:cNvPr>
          <p:cNvSpPr txBox="1"/>
          <p:nvPr/>
        </p:nvSpPr>
        <p:spPr>
          <a:xfrm>
            <a:off x="1781495" y="4768189"/>
            <a:ext cx="854037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D62F2FE9-B77C-412D-ABD3-F2741575A002}"/>
              </a:ext>
            </a:extLst>
          </p:cNvPr>
          <p:cNvSpPr txBox="1"/>
          <p:nvPr/>
        </p:nvSpPr>
        <p:spPr>
          <a:xfrm>
            <a:off x="7001523" y="1043154"/>
            <a:ext cx="212562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="" xmlns:a16="http://schemas.microsoft.com/office/drawing/2014/main" id="{698A1845-466E-4635-85B5-30515DF7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E4129FC2-482D-4871-B4AE-D54A64DB1962}"/>
              </a:ext>
            </a:extLst>
          </p:cNvPr>
          <p:cNvSpPr/>
          <p:nvPr/>
        </p:nvSpPr>
        <p:spPr>
          <a:xfrm>
            <a:off x="4547266" y="5251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02AD29AA-2BA0-4B33-A836-D7C9DC9F1ED6}"/>
              </a:ext>
            </a:extLst>
          </p:cNvPr>
          <p:cNvSpPr/>
          <p:nvPr/>
        </p:nvSpPr>
        <p:spPr>
          <a:xfrm>
            <a:off x="5594384" y="4996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A11FCE29-6F9D-4144-A36B-5711C6CD6376}"/>
              </a:ext>
            </a:extLst>
          </p:cNvPr>
          <p:cNvSpPr/>
          <p:nvPr/>
        </p:nvSpPr>
        <p:spPr bwMode="auto">
          <a:xfrm>
            <a:off x="2715397" y="4780545"/>
            <a:ext cx="227468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888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228D2F7C-6969-46CA-B245-48C1D9414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72" y="4657652"/>
            <a:ext cx="360000" cy="355000"/>
          </a:xfrm>
          <a:prstGeom prst="rect">
            <a:avLst/>
          </a:prstGeom>
        </p:spPr>
      </p:pic>
      <p:pic>
        <p:nvPicPr>
          <p:cNvPr id="69" name="Picture 6">
            <a:extLst>
              <a:ext uri="{FF2B5EF4-FFF2-40B4-BE49-F238E27FC236}">
                <a16:creationId xmlns="" xmlns:a16="http://schemas.microsoft.com/office/drawing/2014/main" id="{CB2EAECA-677A-4BD1-B576-CEEA12F3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44" y="521989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F8C27C0F-95D1-48CC-AEC2-2A093761F5F3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AA7603ED-5669-48EC-9F01-EC9011CFC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970D89A6-0DA0-47B2-A43B-90B4F8023F5F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C95C749C-134A-4398-9522-E7A941BCE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FDC76C95-DAD2-41EC-ABBE-501E944666A7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BD6DD4B-C381-4111-8166-72A103F95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4006613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17A6EC7D-8C6E-4832-8C84-A94619D5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06" y="53557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93213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87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4FE2EB75-AE9F-4FE1-8115-802ADD97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1823F691-6D32-470A-94BE-49D6F6893791}"/>
              </a:ext>
            </a:extLst>
          </p:cNvPr>
          <p:cNvSpPr/>
          <p:nvPr/>
        </p:nvSpPr>
        <p:spPr>
          <a:xfrm>
            <a:off x="5773363" y="5227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3">
            <a:extLst>
              <a:ext uri="{FF2B5EF4-FFF2-40B4-BE49-F238E27FC236}">
                <a16:creationId xmlns="" xmlns:a16="http://schemas.microsoft.com/office/drawing/2014/main" id="{D63B0BC6-1664-4BD3-B1AE-6C5736E64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38821"/>
              </p:ext>
            </p:extLst>
          </p:nvPr>
        </p:nvGraphicFramePr>
        <p:xfrm>
          <a:off x="1909800" y="1994430"/>
          <a:ext cx="3016022" cy="304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429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6219892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AA025E3-3DF2-47E6-AA86-3D8057BB9C59}"/>
              </a:ext>
            </a:extLst>
          </p:cNvPr>
          <p:cNvSpPr txBox="1"/>
          <p:nvPr/>
        </p:nvSpPr>
        <p:spPr>
          <a:xfrm>
            <a:off x="485068" y="1237654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BD8FFDF9-E37A-4207-A941-8182FE749F1A}"/>
              </a:ext>
            </a:extLst>
          </p:cNvPr>
          <p:cNvSpPr txBox="1"/>
          <p:nvPr/>
        </p:nvSpPr>
        <p:spPr>
          <a:xfrm>
            <a:off x="833737" y="1651235"/>
            <a:ext cx="57804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D2FBDE7-5938-4074-BBEC-75A2EB00D076}"/>
              </a:ext>
            </a:extLst>
          </p:cNvPr>
          <p:cNvSpPr txBox="1"/>
          <p:nvPr/>
        </p:nvSpPr>
        <p:spPr>
          <a:xfrm>
            <a:off x="1845755" y="5076179"/>
            <a:ext cx="854037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6383057-DFCD-4B9E-8DC3-212C7EB3C58F}"/>
              </a:ext>
            </a:extLst>
          </p:cNvPr>
          <p:cNvSpPr/>
          <p:nvPr/>
        </p:nvSpPr>
        <p:spPr bwMode="auto">
          <a:xfrm>
            <a:off x="2771800" y="5088536"/>
            <a:ext cx="227468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711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B646FC4-F627-4126-A324-68E6604F6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782" y="5243621"/>
            <a:ext cx="360000" cy="3550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2E9B52E7-90DE-41DF-8CA7-635C6DDF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9" y="165386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7766A6F-1C15-4105-9A8D-E294A78223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04764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4" y="516288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7">
            <a:extLst>
              <a:ext uri="{FF2B5EF4-FFF2-40B4-BE49-F238E27FC236}">
                <a16:creationId xmlns="" xmlns:a16="http://schemas.microsoft.com/office/drawing/2014/main" id="{5E270327-926F-4D49-9BFD-E50D7617D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43">
            <a:extLst>
              <a:ext uri="{FF2B5EF4-FFF2-40B4-BE49-F238E27FC236}">
                <a16:creationId xmlns="" xmlns:a16="http://schemas.microsoft.com/office/drawing/2014/main" id="{E7F67E55-A75D-48E5-B20E-2DAAFF0BBB07}"/>
              </a:ext>
            </a:extLst>
          </p:cNvPr>
          <p:cNvSpPr txBox="1"/>
          <p:nvPr/>
        </p:nvSpPr>
        <p:spPr>
          <a:xfrm>
            <a:off x="731495" y="1517720"/>
            <a:ext cx="57796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888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8">
            <a:extLst>
              <a:ext uri="{FF2B5EF4-FFF2-40B4-BE49-F238E27FC236}">
                <a16:creationId xmlns="" xmlns:a16="http://schemas.microsoft.com/office/drawing/2014/main" id="{FD779E49-9283-463A-8CB3-324DC2226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2" y="1500642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B0B77D89-E1B5-44F2-991D-D4AA74BC3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9DCDFE0C-2DD5-4158-8AC2-C728257C3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3">
            <a:extLst>
              <a:ext uri="{FF2B5EF4-FFF2-40B4-BE49-F238E27FC236}">
                <a16:creationId xmlns="" xmlns:a16="http://schemas.microsoft.com/office/drawing/2014/main" id="{F7AD96AD-AFAA-41CD-8C9A-F93289D79BB4}"/>
              </a:ext>
            </a:extLst>
          </p:cNvPr>
          <p:cNvGraphicFramePr>
            <a:graphicFrameLocks noGrp="1"/>
          </p:cNvGraphicFramePr>
          <p:nvPr/>
        </p:nvGraphicFramePr>
        <p:xfrm>
          <a:off x="1910146" y="1916832"/>
          <a:ext cx="3016022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386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4949157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9EC1CAB-0628-425B-ABFF-26AF85334E2A}"/>
              </a:ext>
            </a:extLst>
          </p:cNvPr>
          <p:cNvSpPr txBox="1"/>
          <p:nvPr/>
        </p:nvSpPr>
        <p:spPr>
          <a:xfrm>
            <a:off x="1781495" y="4768189"/>
            <a:ext cx="854037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="" xmlns:a16="http://schemas.microsoft.com/office/drawing/2014/main" id="{698A1845-466E-4635-85B5-30515DF7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A11FCE29-6F9D-4144-A36B-5711C6CD6376}"/>
              </a:ext>
            </a:extLst>
          </p:cNvPr>
          <p:cNvSpPr/>
          <p:nvPr/>
        </p:nvSpPr>
        <p:spPr bwMode="auto">
          <a:xfrm>
            <a:off x="2715397" y="4780545"/>
            <a:ext cx="227468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888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228D2F7C-6969-46CA-B245-48C1D9414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72" y="4657652"/>
            <a:ext cx="360000" cy="355000"/>
          </a:xfrm>
          <a:prstGeom prst="rect">
            <a:avLst/>
          </a:prstGeom>
        </p:spPr>
      </p:pic>
      <p:pic>
        <p:nvPicPr>
          <p:cNvPr id="69" name="Picture 6">
            <a:extLst>
              <a:ext uri="{FF2B5EF4-FFF2-40B4-BE49-F238E27FC236}">
                <a16:creationId xmlns="" xmlns:a16="http://schemas.microsoft.com/office/drawing/2014/main" id="{CB2EAECA-677A-4BD1-B576-CEEA12F3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44" y="521989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FBF7ECB-9DAB-4D9E-9B21-12C2F0813621}"/>
              </a:ext>
            </a:extLst>
          </p:cNvPr>
          <p:cNvSpPr txBox="1"/>
          <p:nvPr/>
        </p:nvSpPr>
        <p:spPr>
          <a:xfrm>
            <a:off x="7068751" y="1042933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F7B05B2-ECD4-4BB7-9BF3-85185D13998A}"/>
              </a:ext>
            </a:extLst>
          </p:cNvPr>
          <p:cNvSpPr/>
          <p:nvPr/>
        </p:nvSpPr>
        <p:spPr>
          <a:xfrm>
            <a:off x="96322" y="3642711"/>
            <a:ext cx="6667165" cy="145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직각 삼각형 53">
            <a:extLst>
              <a:ext uri="{FF2B5EF4-FFF2-40B4-BE49-F238E27FC236}">
                <a16:creationId xmlns="" xmlns:a16="http://schemas.microsoft.com/office/drawing/2014/main" id="{1CEE58B5-6EC2-4195-9593-69203D10C8C2}"/>
              </a:ext>
            </a:extLst>
          </p:cNvPr>
          <p:cNvSpPr/>
          <p:nvPr/>
        </p:nvSpPr>
        <p:spPr>
          <a:xfrm flipH="1" flipV="1">
            <a:off x="5165462" y="510175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BD1F9438-E56D-4DFE-8015-6E4201411BE9}"/>
              </a:ext>
            </a:extLst>
          </p:cNvPr>
          <p:cNvSpPr txBox="1"/>
          <p:nvPr/>
        </p:nvSpPr>
        <p:spPr>
          <a:xfrm>
            <a:off x="195211" y="4070573"/>
            <a:ext cx="642901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계산식을 만들면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888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888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모서리가 둥근 직사각형 45">
            <a:extLst>
              <a:ext uri="{FF2B5EF4-FFF2-40B4-BE49-F238E27FC236}">
                <a16:creationId xmlns="" xmlns:a16="http://schemas.microsoft.com/office/drawing/2014/main" id="{92E1EC37-2C2E-4F5D-8614-1D5915C975AE}"/>
              </a:ext>
            </a:extLst>
          </p:cNvPr>
          <p:cNvSpPr/>
          <p:nvPr/>
        </p:nvSpPr>
        <p:spPr>
          <a:xfrm>
            <a:off x="242055" y="347719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09D9F862-6B10-4676-B8B1-ED0BF75843E1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F88236F1-58AF-4DBF-8A73-227B5813A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D9089C67-A503-43BB-92D9-7D63A864E0F2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BD8E272-91C7-4003-BFF0-CA4261E13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05A27D1F-FF3B-4158-A0FC-A6444899EF44}"/>
              </a:ext>
            </a:extLst>
          </p:cNvPr>
          <p:cNvSpPr/>
          <p:nvPr/>
        </p:nvSpPr>
        <p:spPr>
          <a:xfrm>
            <a:off x="536856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2965935-190B-4B92-B98F-A104A7CB0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67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2DE6AE26-91B0-4083-84B8-BAF7CC591064}"/>
              </a:ext>
            </a:extLst>
          </p:cNvPr>
          <p:cNvSpPr/>
          <p:nvPr/>
        </p:nvSpPr>
        <p:spPr>
          <a:xfrm>
            <a:off x="507681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3FFE0C94-68AE-4DF9-AC38-860952161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52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148A6451-748D-413D-8C72-047B475E50CC}"/>
              </a:ext>
            </a:extLst>
          </p:cNvPr>
          <p:cNvSpPr/>
          <p:nvPr/>
        </p:nvSpPr>
        <p:spPr>
          <a:xfrm>
            <a:off x="480202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4234D3E3-93A5-40E0-B152-A68F2EAB9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73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2512A2FD-DD0A-4B6B-AE4F-22D14992ACA3}"/>
              </a:ext>
            </a:extLst>
          </p:cNvPr>
          <p:cNvSpPr/>
          <p:nvPr/>
        </p:nvSpPr>
        <p:spPr>
          <a:xfrm>
            <a:off x="451028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CFC66CE-EBD0-416C-ABDC-B27B2C98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EFBBE973-0FE3-4854-9E9B-CC19909F224C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46E2A995-B57A-4087-AFF8-22181ED5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53626A80-2F27-45B7-88BE-8A1D2E577612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0E19DD1-686C-45BD-9D7F-023DD3BC5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11A9F1F0-062A-44E4-A56D-0506ECC0423C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829BE9E-0426-4CB3-BA39-97B7D99CB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68295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아래쪽 2">
            <a:extLst>
              <a:ext uri="{FF2B5EF4-FFF2-40B4-BE49-F238E27FC236}">
                <a16:creationId xmlns="" xmlns:a16="http://schemas.microsoft.com/office/drawing/2014/main" id="{4AA86AD4-ADBB-439C-A663-68F4F439C621}"/>
              </a:ext>
            </a:extLst>
          </p:cNvPr>
          <p:cNvSpPr/>
          <p:nvPr/>
        </p:nvSpPr>
        <p:spPr>
          <a:xfrm>
            <a:off x="1710421" y="3501008"/>
            <a:ext cx="413307" cy="99471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="" xmlns:a16="http://schemas.microsoft.com/office/drawing/2014/main" id="{FD90B5B7-5060-4BB1-99D3-50E08533015D}"/>
              </a:ext>
            </a:extLst>
          </p:cNvPr>
          <p:cNvSpPr/>
          <p:nvPr/>
        </p:nvSpPr>
        <p:spPr>
          <a:xfrm>
            <a:off x="3885780" y="3467320"/>
            <a:ext cx="413307" cy="99471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="" xmlns:a16="http://schemas.microsoft.com/office/drawing/2014/main" id="{BF50FCFD-6565-4949-836E-05FA00EB7039}"/>
              </a:ext>
            </a:extLst>
          </p:cNvPr>
          <p:cNvSpPr/>
          <p:nvPr/>
        </p:nvSpPr>
        <p:spPr>
          <a:xfrm>
            <a:off x="4374717" y="3449267"/>
            <a:ext cx="413307" cy="99471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="" xmlns:a16="http://schemas.microsoft.com/office/drawing/2014/main" id="{AF97F848-B61F-4E31-998F-7E278F7E01E6}"/>
              </a:ext>
            </a:extLst>
          </p:cNvPr>
          <p:cNvSpPr/>
          <p:nvPr/>
        </p:nvSpPr>
        <p:spPr>
          <a:xfrm rot="10800000">
            <a:off x="2224017" y="3465004"/>
            <a:ext cx="413307" cy="99471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72C8239-E476-4086-8B8E-0C1859464260}"/>
              </a:ext>
            </a:extLst>
          </p:cNvPr>
          <p:cNvSpPr/>
          <p:nvPr/>
        </p:nvSpPr>
        <p:spPr>
          <a:xfrm>
            <a:off x="2806100" y="3465004"/>
            <a:ext cx="251929" cy="1030719"/>
          </a:xfrm>
          <a:prstGeom prst="rect">
            <a:avLst/>
          </a:prstGeom>
          <a:solidFill>
            <a:srgbClr val="FADF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61D13C0-B00A-48F7-9290-F78E16E71DFA}"/>
              </a:ext>
            </a:extLst>
          </p:cNvPr>
          <p:cNvSpPr/>
          <p:nvPr/>
        </p:nvSpPr>
        <p:spPr>
          <a:xfrm>
            <a:off x="4948246" y="3429000"/>
            <a:ext cx="251929" cy="1030719"/>
          </a:xfrm>
          <a:prstGeom prst="rect">
            <a:avLst/>
          </a:prstGeom>
          <a:solidFill>
            <a:srgbClr val="FADF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8138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71095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08964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07935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14856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04563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23113" y="1240811"/>
            <a:ext cx="241257" cy="252028"/>
          </a:xfrm>
          <a:prstGeom prst="flowChartAlternateProcess">
            <a:avLst/>
          </a:prstGeom>
          <a:solidFill>
            <a:srgbClr val="C3D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20242" y="1178455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B82F60A3-CA40-4C66-A2DC-8A77AB99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7F9F348-FBF0-4991-B71A-9A0C6EF70CF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파일 참고하여 텍스트 새로 작성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E77FE6E3-009E-4502-9AE9-C9B9ECF744AB}"/>
              </a:ext>
            </a:extLst>
          </p:cNvPr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9F10DF0-4745-46E5-AC0E-244586CCE978}"/>
              </a:ext>
            </a:extLst>
          </p:cNvPr>
          <p:cNvSpPr txBox="1"/>
          <p:nvPr/>
        </p:nvSpPr>
        <p:spPr>
          <a:xfrm>
            <a:off x="278776" y="2221567"/>
            <a:ext cx="2925072" cy="919401"/>
          </a:xfrm>
          <a:prstGeom prst="wedgeRoundRectCallout">
            <a:avLst>
              <a:gd name="adj1" fmla="val -9231"/>
              <a:gd name="adj2" fmla="val 6147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더해지는 수가 커지는 만큼 더하는 수가 작아지면 계산 결과는 같아요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3DA3843-EF3C-4A71-A596-C1315899FFFD}"/>
              </a:ext>
            </a:extLst>
          </p:cNvPr>
          <p:cNvSpPr txBox="1"/>
          <p:nvPr/>
        </p:nvSpPr>
        <p:spPr>
          <a:xfrm>
            <a:off x="3696562" y="2224477"/>
            <a:ext cx="2755284" cy="919401"/>
          </a:xfrm>
          <a:prstGeom prst="wedgeRoundRectCallout">
            <a:avLst>
              <a:gd name="adj1" fmla="val 11670"/>
              <a:gd name="adj2" fmla="val 6147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빼지는 수가 커지는 만큼 빼는 수도 커지면 계산 결과는 같아요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9785CD6-00EA-41BF-8D8A-358646CB825E}"/>
              </a:ext>
            </a:extLst>
          </p:cNvPr>
          <p:cNvSpPr/>
          <p:nvPr/>
        </p:nvSpPr>
        <p:spPr>
          <a:xfrm>
            <a:off x="3341876" y="3112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083902"/>
              </p:ext>
            </p:extLst>
          </p:nvPr>
        </p:nvGraphicFramePr>
        <p:xfrm>
          <a:off x="115383" y="6129300"/>
          <a:ext cx="6902987" cy="457200"/>
        </p:xfrm>
        <a:graphic>
          <a:graphicData uri="http://schemas.openxmlformats.org/drawingml/2006/table">
            <a:tbl>
              <a:tblPr/>
              <a:tblGrid>
                <a:gridCol w="885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7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\lesson06\ops\ms_lesson06\images\ms_41_6_03\ms_41_6_03_01_01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0865FBB-BE61-44CD-9FCE-BC11752C623D}"/>
              </a:ext>
            </a:extLst>
          </p:cNvPr>
          <p:cNvSpPr/>
          <p:nvPr/>
        </p:nvSpPr>
        <p:spPr>
          <a:xfrm>
            <a:off x="1511660" y="3262754"/>
            <a:ext cx="1815077" cy="13764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6980540D-EDF1-4D72-A1B8-B1E62057A7C9}"/>
              </a:ext>
            </a:extLst>
          </p:cNvPr>
          <p:cNvSpPr/>
          <p:nvPr/>
        </p:nvSpPr>
        <p:spPr>
          <a:xfrm>
            <a:off x="3671900" y="3258407"/>
            <a:ext cx="1815077" cy="13764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79DEC16A-077C-474D-BF84-FB0D2B3D9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2FC81241-EE27-4738-957C-C71BCAC7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3D6A6536-E801-4C1F-8D1B-2B0AD40C35A3}"/>
              </a:ext>
            </a:extLst>
          </p:cNvPr>
          <p:cNvSpPr/>
          <p:nvPr/>
        </p:nvSpPr>
        <p:spPr>
          <a:xfrm>
            <a:off x="3286581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D8CD245-7680-464B-8BDC-7306701BC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581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F8C2A62D-0746-4F3D-904A-00E6317B017A}"/>
              </a:ext>
            </a:extLst>
          </p:cNvPr>
          <p:cNvSpPr/>
          <p:nvPr/>
        </p:nvSpPr>
        <p:spPr>
          <a:xfrm>
            <a:off x="3981382" y="122498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649DEE5-2E13-4120-AB2D-BDA186662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394" y="116930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B4282D5-B13B-40CC-8040-1B9A030FE318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E3561499-C174-4357-9DCE-FB00B1381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440B9F4-61EE-41E1-8635-AB2D7AAE258D}"/>
              </a:ext>
            </a:extLst>
          </p:cNvPr>
          <p:cNvSpPr txBox="1"/>
          <p:nvPr/>
        </p:nvSpPr>
        <p:spPr>
          <a:xfrm>
            <a:off x="154362" y="1480166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1667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06377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2492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1463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5013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3984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EEC5B7D0-B331-458B-9364-537920FABE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6" y="1499530"/>
            <a:ext cx="365135" cy="37362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F1AA2750-4B4F-4975-8B98-0F05FE358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3" y="1495175"/>
            <a:ext cx="377184" cy="360040"/>
          </a:xfrm>
          <a:prstGeom prst="rect">
            <a:avLst/>
          </a:prstGeom>
        </p:spPr>
      </p:pic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B8DF5874-6B0F-48BD-8084-EA9297A6C27C}"/>
              </a:ext>
            </a:extLst>
          </p:cNvPr>
          <p:cNvSpPr txBox="1"/>
          <p:nvPr/>
        </p:nvSpPr>
        <p:spPr>
          <a:xfrm>
            <a:off x="1309663" y="1515097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F20FAD31-4C7D-4FC8-BD39-10FE121AD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78983"/>
              </p:ext>
            </p:extLst>
          </p:nvPr>
        </p:nvGraphicFramePr>
        <p:xfrm>
          <a:off x="894271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0D551883-7395-49A0-8CB1-CF08F5586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51192"/>
              </p:ext>
            </p:extLst>
          </p:nvPr>
        </p:nvGraphicFramePr>
        <p:xfrm>
          <a:off x="3600428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 </a:t>
                      </a:r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0F17D91B-A91D-4F8D-AF4B-2EDB399F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3E275892-0265-4802-A189-9AECC0CE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3B6FB354-6D0F-45F1-A889-6F290F14529E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563B86A-4C35-4DBC-9712-97C36AB25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2223CDD1-01A0-4491-8306-C7E205E9FAE9}"/>
              </a:ext>
            </a:extLst>
          </p:cNvPr>
          <p:cNvSpPr/>
          <p:nvPr/>
        </p:nvSpPr>
        <p:spPr>
          <a:xfrm>
            <a:off x="4559242" y="122498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61923AB-471B-48DE-BBB2-4C442A780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949" y="1169309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AF75C430-DE8F-4B50-87CB-F1C77D083C5C}"/>
              </a:ext>
            </a:extLst>
          </p:cNvPr>
          <p:cNvSpPr/>
          <p:nvPr/>
        </p:nvSpPr>
        <p:spPr>
          <a:xfrm>
            <a:off x="4016186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5D7E1F7-1DEA-441F-A54D-2B20D6497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198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4B8882FA-D26B-4FBB-A5D8-C94E7E9FA812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AD4739B-C48A-472E-88F8-F1FAA9B1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141846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A7E3C7C-290E-4C1B-BCD4-A8B884629FB1}"/>
              </a:ext>
            </a:extLst>
          </p:cNvPr>
          <p:cNvSpPr/>
          <p:nvPr/>
        </p:nvSpPr>
        <p:spPr bwMode="auto">
          <a:xfrm>
            <a:off x="4068917" y="4610684"/>
            <a:ext cx="810133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1408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0379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2234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1205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4755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3726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5581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4552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BD14EBC-7461-401E-8022-2A9DDE3C2CBE}"/>
              </a:ext>
            </a:extLst>
          </p:cNvPr>
          <p:cNvSpPr/>
          <p:nvPr/>
        </p:nvSpPr>
        <p:spPr>
          <a:xfrm>
            <a:off x="5927935" y="4976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9780B374-3B1E-473A-97D5-BC12EAB985CC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F20FAD31-4C7D-4FC8-BD39-10FE121ADC3F}"/>
              </a:ext>
            </a:extLst>
          </p:cNvPr>
          <p:cNvGraphicFramePr>
            <a:graphicFrameLocks noGrp="1"/>
          </p:cNvGraphicFramePr>
          <p:nvPr/>
        </p:nvGraphicFramePr>
        <p:xfrm>
          <a:off x="894271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0D551883-7395-49A0-8CB1-CF08F5586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78432"/>
              </p:ext>
            </p:extLst>
          </p:nvPr>
        </p:nvGraphicFramePr>
        <p:xfrm>
          <a:off x="3600428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 </a:t>
                      </a:r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C030213F-7C11-480D-BAFF-BF5FDF9A3057}"/>
              </a:ext>
            </a:extLst>
          </p:cNvPr>
          <p:cNvSpPr/>
          <p:nvPr/>
        </p:nvSpPr>
        <p:spPr bwMode="auto">
          <a:xfrm>
            <a:off x="1968156" y="4610684"/>
            <a:ext cx="810133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4E6F8B6-06AC-4ADF-8CBC-EF80F1355D4D}"/>
              </a:ext>
            </a:extLst>
          </p:cNvPr>
          <p:cNvSpPr txBox="1"/>
          <p:nvPr/>
        </p:nvSpPr>
        <p:spPr>
          <a:xfrm>
            <a:off x="1457738" y="4610684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28B937-81D9-4753-BF6A-8E4FA61639AF}"/>
              </a:ext>
            </a:extLst>
          </p:cNvPr>
          <p:cNvSpPr txBox="1"/>
          <p:nvPr/>
        </p:nvSpPr>
        <p:spPr>
          <a:xfrm>
            <a:off x="3581974" y="4610684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A0F48853-320E-464B-9F45-375AEFE43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555954"/>
            <a:ext cx="365135" cy="373625"/>
          </a:xfrm>
          <a:prstGeom prst="rect">
            <a:avLst/>
          </a:prstGeom>
        </p:spPr>
      </p:pic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9845FB5E-A034-49F5-8283-85BDC048A4AD}"/>
              </a:ext>
            </a:extLst>
          </p:cNvPr>
          <p:cNvSpPr txBox="1"/>
          <p:nvPr/>
        </p:nvSpPr>
        <p:spPr>
          <a:xfrm>
            <a:off x="707212" y="1552726"/>
            <a:ext cx="55825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20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EE4A5CB4-F489-436C-B974-231A96643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983" y="4473116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279F4AAD-3CBD-4692-A9DC-20F174688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159" y="4473116"/>
            <a:ext cx="360000" cy="355000"/>
          </a:xfrm>
          <a:prstGeom prst="rect">
            <a:avLst/>
          </a:prstGeom>
        </p:spPr>
      </p:pic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0F17D91B-A91D-4F8D-AF4B-2EDB399F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3E275892-0265-4802-A189-9AECC0CE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DBC9B7DF-21A2-4F3A-A6BC-0CA381708267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ECD6088E-8C58-4F0A-B907-7BD19A29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116FA856-BF46-4CFB-961E-1AF46EC65CDA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A4B2CFA-3552-4E51-9AC0-9A0701CCE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F1DDB973-7089-4A8C-9F64-5E97A9D4FF04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A5ACAA0-8F91-4C28-8C46-4505A238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293964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70" y="18503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190FA374-F205-415B-AB68-69DB024E43A0}"/>
              </a:ext>
            </a:extLst>
          </p:cNvPr>
          <p:cNvSpPr txBox="1"/>
          <p:nvPr/>
        </p:nvSpPr>
        <p:spPr>
          <a:xfrm>
            <a:off x="455615" y="1399716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68437A2D-4724-417F-B31A-7F6EC8B2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87218"/>
              </p:ext>
            </p:extLst>
          </p:nvPr>
        </p:nvGraphicFramePr>
        <p:xfrm>
          <a:off x="978222" y="2237467"/>
          <a:ext cx="22407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ko-KR" altLang="en-US" b="0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2838746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6E965A1C-5BB8-4AF3-9A18-325C55BE1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97939"/>
              </p:ext>
            </p:extLst>
          </p:nvPr>
        </p:nvGraphicFramePr>
        <p:xfrm>
          <a:off x="3684379" y="2237467"/>
          <a:ext cx="22407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ko-KR" altLang="en-US" b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8543964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A25AA57-02E4-46DC-BA75-D580CFF68674}"/>
              </a:ext>
            </a:extLst>
          </p:cNvPr>
          <p:cNvSpPr/>
          <p:nvPr/>
        </p:nvSpPr>
        <p:spPr bwMode="auto">
          <a:xfrm>
            <a:off x="4068917" y="4785809"/>
            <a:ext cx="810133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D6E1CD0-D2EA-4C2C-9590-83C888505173}"/>
              </a:ext>
            </a:extLst>
          </p:cNvPr>
          <p:cNvSpPr/>
          <p:nvPr/>
        </p:nvSpPr>
        <p:spPr bwMode="auto">
          <a:xfrm>
            <a:off x="1968156" y="4785809"/>
            <a:ext cx="810133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C470054-70D5-465C-AB97-546C7B4930DC}"/>
              </a:ext>
            </a:extLst>
          </p:cNvPr>
          <p:cNvSpPr txBox="1"/>
          <p:nvPr/>
        </p:nvSpPr>
        <p:spPr>
          <a:xfrm>
            <a:off x="1434183" y="4761148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9C30975-FE28-4DC4-9616-5BD1193463B6}"/>
              </a:ext>
            </a:extLst>
          </p:cNvPr>
          <p:cNvSpPr txBox="1"/>
          <p:nvPr/>
        </p:nvSpPr>
        <p:spPr>
          <a:xfrm>
            <a:off x="3617978" y="4761148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A0E9715D-7E73-4533-86D1-6546ED04F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983" y="4648241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2DD0093F-7B10-459A-9689-6A2A8F17C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159" y="4648241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DAC3B58-D33F-4BDC-8DDD-97939AC14F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7" y="1462446"/>
            <a:ext cx="178503" cy="210959"/>
          </a:xfrm>
          <a:prstGeom prst="rect">
            <a:avLst/>
          </a:prstGeom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6B5A1555-AD53-4931-A5E0-5952F77C2AEB}"/>
              </a:ext>
            </a:extLst>
          </p:cNvPr>
          <p:cNvSpPr txBox="1"/>
          <p:nvPr/>
        </p:nvSpPr>
        <p:spPr>
          <a:xfrm>
            <a:off x="674393" y="1744639"/>
            <a:ext cx="60990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b="0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2000" b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A7E3C7C-290E-4C1B-BCD4-A8B884629FB1}"/>
              </a:ext>
            </a:extLst>
          </p:cNvPr>
          <p:cNvSpPr/>
          <p:nvPr/>
        </p:nvSpPr>
        <p:spPr bwMode="auto">
          <a:xfrm>
            <a:off x="4068917" y="4610684"/>
            <a:ext cx="810133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1408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0379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2234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1205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4755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3726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5581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4552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F20FAD31-4C7D-4FC8-BD39-10FE121ADC3F}"/>
              </a:ext>
            </a:extLst>
          </p:cNvPr>
          <p:cNvGraphicFramePr>
            <a:graphicFrameLocks noGrp="1"/>
          </p:cNvGraphicFramePr>
          <p:nvPr/>
        </p:nvGraphicFramePr>
        <p:xfrm>
          <a:off x="894271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0D551883-7395-49A0-8CB1-CF08F558696E}"/>
              </a:ext>
            </a:extLst>
          </p:cNvPr>
          <p:cNvGraphicFramePr>
            <a:graphicFrameLocks noGrp="1"/>
          </p:cNvGraphicFramePr>
          <p:nvPr/>
        </p:nvGraphicFramePr>
        <p:xfrm>
          <a:off x="3600428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 </a:t>
                      </a:r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C030213F-7C11-480D-BAFF-BF5FDF9A3057}"/>
              </a:ext>
            </a:extLst>
          </p:cNvPr>
          <p:cNvSpPr/>
          <p:nvPr/>
        </p:nvSpPr>
        <p:spPr bwMode="auto">
          <a:xfrm>
            <a:off x="1968156" y="4610684"/>
            <a:ext cx="810133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4E6F8B6-06AC-4ADF-8CBC-EF80F1355D4D}"/>
              </a:ext>
            </a:extLst>
          </p:cNvPr>
          <p:cNvSpPr txBox="1"/>
          <p:nvPr/>
        </p:nvSpPr>
        <p:spPr>
          <a:xfrm>
            <a:off x="1457738" y="4610684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28B937-81D9-4753-BF6A-8E4FA61639AF}"/>
              </a:ext>
            </a:extLst>
          </p:cNvPr>
          <p:cNvSpPr txBox="1"/>
          <p:nvPr/>
        </p:nvSpPr>
        <p:spPr>
          <a:xfrm>
            <a:off x="3581974" y="4610684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A0F48853-320E-464B-9F45-375AEFE43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555954"/>
            <a:ext cx="365135" cy="373625"/>
          </a:xfrm>
          <a:prstGeom prst="rect">
            <a:avLst/>
          </a:prstGeom>
        </p:spPr>
      </p:pic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9845FB5E-A034-49F5-8283-85BDC048A4AD}"/>
              </a:ext>
            </a:extLst>
          </p:cNvPr>
          <p:cNvSpPr txBox="1"/>
          <p:nvPr/>
        </p:nvSpPr>
        <p:spPr>
          <a:xfrm>
            <a:off x="707212" y="1552726"/>
            <a:ext cx="55825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20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EE4A5CB4-F489-436C-B974-231A96643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983" y="4473116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279F4AAD-3CBD-4692-A9DC-20F174688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159" y="4473116"/>
            <a:ext cx="360000" cy="355000"/>
          </a:xfrm>
          <a:prstGeom prst="rect">
            <a:avLst/>
          </a:prstGeom>
        </p:spPr>
      </p:pic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0F17D91B-A91D-4F8D-AF4B-2EDB399F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3E275892-0265-4802-A189-9AECC0CE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DBC9B7DF-21A2-4F3A-A6BC-0CA381708267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ECD6088E-8C58-4F0A-B907-7BD19A29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116FA856-BF46-4CFB-961E-1AF46EC65CDA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A4B2CFA-3552-4E51-9AC0-9A0701CCE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F1DDB973-7089-4A8C-9F64-5E97A9D4FF04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A5ACAA0-8F91-4C28-8C46-4505A238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6EDAF64-941F-440D-B137-5B590856348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321AC0B-7FDB-49B2-8A61-5F002A1DDDE2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45">
            <a:extLst>
              <a:ext uri="{FF2B5EF4-FFF2-40B4-BE49-F238E27FC236}">
                <a16:creationId xmlns="" xmlns:a16="http://schemas.microsoft.com/office/drawing/2014/main" id="{BE04CC22-3736-454A-B1C7-31A8387F6316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F900E3C4-881E-4E54-B5D8-FAA20A9DE373}"/>
              </a:ext>
            </a:extLst>
          </p:cNvPr>
          <p:cNvSpPr txBox="1"/>
          <p:nvPr/>
        </p:nvSpPr>
        <p:spPr>
          <a:xfrm>
            <a:off x="192745" y="4115979"/>
            <a:ext cx="42373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ko-KR" altLang="en-US" sz="18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8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546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ko-KR" altLang="en-US" sz="18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="" xmlns:a16="http://schemas.microsoft.com/office/drawing/2014/main" id="{8EC2635F-870F-4F98-B502-49A77A00ED75}"/>
              </a:ext>
            </a:extLst>
          </p:cNvPr>
          <p:cNvSpPr/>
          <p:nvPr/>
        </p:nvSpPr>
        <p:spPr>
          <a:xfrm flipH="1" flipV="1">
            <a:off x="5229662" y="51225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691BE0BF-0630-4BBF-BD66-6E437D7C6BB3}"/>
              </a:ext>
            </a:extLst>
          </p:cNvPr>
          <p:cNvGrpSpPr/>
          <p:nvPr/>
        </p:nvGrpSpPr>
        <p:grpSpPr>
          <a:xfrm flipV="1">
            <a:off x="2789505" y="5276662"/>
            <a:ext cx="1720394" cy="276574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="" xmlns:a16="http://schemas.microsoft.com/office/drawing/2014/main" id="{6709D480-AA58-4CA4-8B4C-478B67BCB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="" xmlns:a16="http://schemas.microsoft.com/office/drawing/2014/main" id="{A1F2AE05-4A13-4043-B8B9-2AC7DE52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E60B666F-1922-47F5-9B41-54A552418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="" xmlns:a16="http://schemas.microsoft.com/office/drawing/2014/main" id="{6E1D86DA-7641-4219-AC11-239106DAC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FE002D1C-4BCC-4ABB-9B2B-B8AA14D5C1AC}"/>
              </a:ext>
            </a:extLst>
          </p:cNvPr>
          <p:cNvSpPr/>
          <p:nvPr/>
        </p:nvSpPr>
        <p:spPr>
          <a:xfrm>
            <a:off x="4258589" y="49845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4D461530-9D27-42F4-A9CB-EC4E7358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18909"/>
              </p:ext>
            </p:extLst>
          </p:nvPr>
        </p:nvGraphicFramePr>
        <p:xfrm>
          <a:off x="2495065" y="2132856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186F9EC3-D4B4-485B-BD8B-233EA23330BF}"/>
              </a:ext>
            </a:extLst>
          </p:cNvPr>
          <p:cNvSpPr txBox="1"/>
          <p:nvPr/>
        </p:nvSpPr>
        <p:spPr>
          <a:xfrm>
            <a:off x="826374" y="1532111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덧셈식과 뺄셈식에서 각각 규칙을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2DE55139-FD02-45DB-AAD0-11470CEA1E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4" y="1532111"/>
            <a:ext cx="377184" cy="360040"/>
          </a:xfrm>
          <a:prstGeom prst="rect">
            <a:avLst/>
          </a:prstGeom>
        </p:spPr>
      </p:pic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C5602EEA-D212-4356-8DD6-14A105329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EAF3C369-2FCB-4F2C-9E34-D21A75F36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99F179F1-5721-4C47-B555-310D6E041828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24B7FB6-726A-4680-B44D-594D33B8A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28908D2B-2EF0-4AA9-BE48-31A9FAE3F434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8DB97A0-7E42-451A-9C65-1328A787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3CFDD48F-3525-4F24-9971-2A6FD1C092A0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2746B49-BAF5-4D97-A079-CA5A4AC0F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sp>
        <p:nvSpPr>
          <p:cNvPr id="51" name="모서리가 둥근 직사각형 57">
            <a:extLst>
              <a:ext uri="{FF2B5EF4-FFF2-40B4-BE49-F238E27FC236}">
                <a16:creationId xmlns="" xmlns:a16="http://schemas.microsoft.com/office/drawing/2014/main" id="{8006799C-835A-488F-952C-87815F4D618C}"/>
              </a:ext>
            </a:extLst>
          </p:cNvPr>
          <p:cNvSpPr/>
          <p:nvPr/>
        </p:nvSpPr>
        <p:spPr>
          <a:xfrm>
            <a:off x="1392439" y="4185084"/>
            <a:ext cx="5123778" cy="7081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더해지는 수가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커지고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더하는 수가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작아지는 규칙입니다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="" xmlns:a16="http://schemas.microsoft.com/office/drawing/2014/main" id="{1F7C56C6-39CD-47DB-A4BF-95F750822541}"/>
              </a:ext>
            </a:extLst>
          </p:cNvPr>
          <p:cNvSpPr/>
          <p:nvPr/>
        </p:nvSpPr>
        <p:spPr>
          <a:xfrm>
            <a:off x="395536" y="4215342"/>
            <a:ext cx="925792" cy="38472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85D44A8F-641E-42A4-8F3E-88EA72130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75" y="4244425"/>
            <a:ext cx="444240" cy="35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5C7019E3-0D6D-4978-813C-0A8ECD692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121" y="463030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1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148494" y="496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189092" y="49696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94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691BE0BF-0630-4BBF-BD66-6E437D7C6BB3}"/>
              </a:ext>
            </a:extLst>
          </p:cNvPr>
          <p:cNvGrpSpPr/>
          <p:nvPr/>
        </p:nvGrpSpPr>
        <p:grpSpPr>
          <a:xfrm flipH="1" flipV="1">
            <a:off x="2789505" y="5265204"/>
            <a:ext cx="1720394" cy="276574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="" xmlns:a16="http://schemas.microsoft.com/office/drawing/2014/main" id="{6709D480-AA58-4CA4-8B4C-478B67BCB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="" xmlns:a16="http://schemas.microsoft.com/office/drawing/2014/main" id="{A1F2AE05-4A13-4043-B8B9-2AC7DE52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E60B666F-1922-47F5-9B41-54A552418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="" xmlns:a16="http://schemas.microsoft.com/office/drawing/2014/main" id="{6E1D86DA-7641-4219-AC11-239106DAC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B977AB44-7207-4476-A1A5-C8A6866CAB70}"/>
              </a:ext>
            </a:extLst>
          </p:cNvPr>
          <p:cNvSpPr txBox="1"/>
          <p:nvPr/>
        </p:nvSpPr>
        <p:spPr>
          <a:xfrm>
            <a:off x="826374" y="1520788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덧셈식과 뺄셈식에서 각각 규칙을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E7D6D96B-84AA-45E6-9276-E1651C8966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1533128"/>
            <a:ext cx="377184" cy="360040"/>
          </a:xfrm>
          <a:prstGeom prst="rect">
            <a:avLst/>
          </a:prstGeom>
        </p:spPr>
      </p:pic>
      <p:sp>
        <p:nvSpPr>
          <p:cNvPr id="72" name="모서리가 둥근 직사각형 57">
            <a:extLst>
              <a:ext uri="{FF2B5EF4-FFF2-40B4-BE49-F238E27FC236}">
                <a16:creationId xmlns="" xmlns:a16="http://schemas.microsoft.com/office/drawing/2014/main" id="{46E90332-07BC-4418-AC5A-C609BD3816B4}"/>
              </a:ext>
            </a:extLst>
          </p:cNvPr>
          <p:cNvSpPr/>
          <p:nvPr/>
        </p:nvSpPr>
        <p:spPr>
          <a:xfrm>
            <a:off x="1398661" y="4118185"/>
            <a:ext cx="5117555" cy="7081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빼지는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커지고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빼는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커지는 규칙입니다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57">
            <a:extLst>
              <a:ext uri="{FF2B5EF4-FFF2-40B4-BE49-F238E27FC236}">
                <a16:creationId xmlns="" xmlns:a16="http://schemas.microsoft.com/office/drawing/2014/main" id="{D345A116-9122-462A-801D-A1C0CC8BC432}"/>
              </a:ext>
            </a:extLst>
          </p:cNvPr>
          <p:cNvSpPr/>
          <p:nvPr/>
        </p:nvSpPr>
        <p:spPr>
          <a:xfrm>
            <a:off x="395536" y="4091107"/>
            <a:ext cx="925792" cy="38472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86EB95E7-FC51-43F1-9B59-8B3851CC0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75" y="4152079"/>
            <a:ext cx="444240" cy="35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A796B98-DCB2-46C0-9D29-59DC52F5C7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0344" y="4586168"/>
            <a:ext cx="360000" cy="355000"/>
          </a:xfrm>
          <a:prstGeom prst="rect">
            <a:avLst/>
          </a:prstGeom>
        </p:spPr>
      </p:pic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05A0D575-60A9-4CF6-A515-F86FEA3C7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8031B0E1-71B0-4E31-A391-21B3EEC5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78AABC0A-465A-4C6B-B270-0CD426670B27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1B168DF-F588-4590-A7A2-B9827A82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41C3CF9D-FF43-419B-9CFF-495E10B4ED3E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D9D84B1-7330-4F10-9B3B-E7DB15000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3C20EAF9-84B8-4AF9-B61D-77E0BAA30F83}"/>
              </a:ext>
            </a:extLst>
          </p:cNvPr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338BFBE-919C-4B12-8E87-D3CCC7B7A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="" xmlns:a16="http://schemas.microsoft.com/office/drawing/2014/main" id="{0E398A98-6820-4798-84EC-92D3EC112BE7}"/>
              </a:ext>
            </a:extLst>
          </p:cNvPr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FDD7473-D2E2-4AE6-B17F-B3E37BA18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="" xmlns:a16="http://schemas.microsoft.com/office/drawing/2014/main" id="{35CE8656-D4E5-4ACC-A690-B6101A2E655F}"/>
              </a:ext>
            </a:extLst>
          </p:cNvPr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BB8D6C47-0116-4B08-BC1C-93B6C4001C8D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F1B1B67B-FD70-4BDC-A5F4-8E5E4A2E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B97191B-9B41-418B-97C1-027AF6F77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9394A311-913D-48A7-B0D2-FD1F7EAFD4DE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B6D5582-3337-43CC-A61F-9F1E9CD0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CEF51EDA-34E0-43AC-91AE-FED736D5F6FF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7E2FC495-DB56-4BE9-BF54-AF440D65C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96" name="순서도: 대체 처리 95">
            <a:extLst>
              <a:ext uri="{FF2B5EF4-FFF2-40B4-BE49-F238E27FC236}">
                <a16:creationId xmlns="" xmlns:a16="http://schemas.microsoft.com/office/drawing/2014/main" id="{EDE8B40C-8D3A-4CEF-858E-5380DE8B3C0E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70A6D47A-D189-444C-ABE2-CF13E6FE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62A4F65D-CC1B-4338-8898-3A5736BAD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96148"/>
              </p:ext>
            </p:extLst>
          </p:nvPr>
        </p:nvGraphicFramePr>
        <p:xfrm>
          <a:off x="2375756" y="2096852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 </a:t>
                      </a:r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40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41862</TotalTime>
  <Words>2781</Words>
  <Application>Microsoft Office PowerPoint</Application>
  <PresentationFormat>화면 슬라이드 쇼(4:3)</PresentationFormat>
  <Paragraphs>763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7563</cp:revision>
  <dcterms:created xsi:type="dcterms:W3CDTF">2008-07-15T12:19:11Z</dcterms:created>
  <dcterms:modified xsi:type="dcterms:W3CDTF">2022-03-25T01:30:58Z</dcterms:modified>
</cp:coreProperties>
</file>