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40" r:id="rId4"/>
    <p:sldId id="1392" r:id="rId5"/>
    <p:sldId id="1420" r:id="rId6"/>
    <p:sldId id="1358" r:id="rId7"/>
    <p:sldId id="1421" r:id="rId8"/>
    <p:sldId id="1338" r:id="rId9"/>
    <p:sldId id="1339" r:id="rId10"/>
    <p:sldId id="1422" r:id="rId11"/>
    <p:sldId id="1345" r:id="rId12"/>
    <p:sldId id="1346" r:id="rId13"/>
    <p:sldId id="1417" r:id="rId14"/>
    <p:sldId id="1348" r:id="rId15"/>
    <p:sldId id="1349" r:id="rId16"/>
    <p:sldId id="1423" r:id="rId17"/>
    <p:sldId id="1351" r:id="rId18"/>
    <p:sldId id="1425" r:id="rId19"/>
    <p:sldId id="1352" r:id="rId20"/>
    <p:sldId id="1426" r:id="rId21"/>
    <p:sldId id="1427" r:id="rId22"/>
    <p:sldId id="1356" r:id="rId23"/>
    <p:sldId id="1428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FEFBF6"/>
    <a:srgbClr val="FF3399"/>
    <a:srgbClr val="F6E8D5"/>
    <a:srgbClr val="F9DC95"/>
    <a:srgbClr val="ECF7FD"/>
    <a:srgbClr val="C3D0A6"/>
    <a:srgbClr val="336600"/>
    <a:srgbClr val="E5E0EE"/>
    <a:srgbClr val="FAD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2674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6882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A21010CC-217E-460F-A4C6-744FACD5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1C2C927-954C-4E40-969E-23A2BB73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99DB7EBD-5B0E-4705-8047-DFFB1DFB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3E77C454-6CD9-4ECF-ADAA-E8813518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57ECD35A-1CB9-4DB1-ABA5-C9F8827C0AF7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3EEEEEA6-8719-43B2-8B53-5DE327469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E098CB7E-1201-4062-8668-22DA298A0C69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76035B6-5BA6-4AAE-986F-BA7038804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22A74BA4-ECE7-450D-8C8C-115AFB95F6D3}"/>
              </a:ext>
            </a:extLst>
          </p:cNvPr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C7576A9-E8E5-4B67-85F4-8986140F8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203DF25D-38AF-4224-881C-605F0CE3C055}"/>
              </a:ext>
            </a:extLst>
          </p:cNvPr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90B7620-EE60-49A7-A4C3-F1E47BDD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EF48C4FD-EEF6-404D-9084-792B7D650CF6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2DFD8C1B-808F-4CEF-950A-AAD2AE1D6208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6721346-3563-41B5-A7DF-D6DD44AC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4584AD56-D208-4BC6-BF77-62AD678D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56CE7DAD-2808-4949-9D5A-A3E185DC3A0F}"/>
              </a:ext>
            </a:extLst>
          </p:cNvPr>
          <p:cNvGraphicFramePr>
            <a:graphicFrameLocks noGrp="1"/>
          </p:cNvGraphicFramePr>
          <p:nvPr/>
        </p:nvGraphicFramePr>
        <p:xfrm>
          <a:off x="894271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11111×7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77777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CE699F03-2CFF-45D0-9098-D60CE8F5C272}"/>
              </a:ext>
            </a:extLst>
          </p:cNvPr>
          <p:cNvGraphicFramePr>
            <a:graphicFrameLocks noGrp="1"/>
          </p:cNvGraphicFramePr>
          <p:nvPr/>
        </p:nvGraphicFramePr>
        <p:xfrm>
          <a:off x="3600428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404÷4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5005÷5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60006÷6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00" baseline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700007÷7</a:t>
                      </a:r>
                      <a:r>
                        <a:rPr lang="ko-KR" altLang="en-US" b="1" spc="-100" baseline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pc="-100" baseline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  <a:endParaRPr lang="ko-KR" altLang="en-US" b="1" spc="-100" baseline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95" name="TextBox 43">
            <a:extLst>
              <a:ext uri="{FF2B5EF4-FFF2-40B4-BE49-F238E27FC236}">
                <a16:creationId xmlns="" xmlns:a16="http://schemas.microsoft.com/office/drawing/2014/main" id="{7ADF2FF4-B905-4156-ABB6-16FEBCCC1509}"/>
              </a:ext>
            </a:extLst>
          </p:cNvPr>
          <p:cNvSpPr txBox="1"/>
          <p:nvPr/>
        </p:nvSpPr>
        <p:spPr>
          <a:xfrm>
            <a:off x="826374" y="1532111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E03FFDFB-D289-4AB1-96FD-428CA6B781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" y="1532111"/>
            <a:ext cx="377184" cy="360040"/>
          </a:xfrm>
          <a:prstGeom prst="rect">
            <a:avLst/>
          </a:prstGeom>
        </p:spPr>
      </p:pic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D401D452-941B-4FDA-B7FD-8B33E914F934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2B8DCAEB-A594-4EC8-8BBC-0C7B9692D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="" xmlns:a16="http://schemas.microsoft.com/office/drawing/2014/main" id="{BEA8F841-4C30-425A-AA88-A356EC503385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3AFB1A61-B114-4D68-9AB1-9E942F824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="" xmlns:a16="http://schemas.microsoft.com/office/drawing/2014/main" id="{8E20E622-C4BD-432B-A357-51B413430C49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851AB6FB-B3C3-4806-93A0-6EFAF8777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9121C8F-3FD5-4F93-8EA2-51D23CD0E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680" y="4148190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9914BA9B-3369-431C-B290-6F8D1D960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237" y="4148190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D8FF10E-C7C3-4F2C-A183-D8C8800F3DA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29827021-1BF8-4533-87D8-BA10ED0D8234}"/>
              </a:ext>
            </a:extLst>
          </p:cNvPr>
          <p:cNvSpPr/>
          <p:nvPr/>
        </p:nvSpPr>
        <p:spPr>
          <a:xfrm>
            <a:off x="192745" y="3717376"/>
            <a:ext cx="6667165" cy="1367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모서리가 둥근 직사각형 45">
            <a:extLst>
              <a:ext uri="{FF2B5EF4-FFF2-40B4-BE49-F238E27FC236}">
                <a16:creationId xmlns="" xmlns:a16="http://schemas.microsoft.com/office/drawing/2014/main" id="{C358AC22-A918-464B-B698-06D2DD36D838}"/>
              </a:ext>
            </a:extLst>
          </p:cNvPr>
          <p:cNvSpPr/>
          <p:nvPr/>
        </p:nvSpPr>
        <p:spPr>
          <a:xfrm>
            <a:off x="338478" y="364204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DBC92717-57B5-4FD5-91BE-B5B28BC291A4}"/>
              </a:ext>
            </a:extLst>
          </p:cNvPr>
          <p:cNvSpPr txBox="1"/>
          <p:nvPr/>
        </p:nvSpPr>
        <p:spPr>
          <a:xfrm>
            <a:off x="495764" y="3974811"/>
            <a:ext cx="619466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곱셈식의 규칙에 따라 빈칸에 알맞은 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11111×7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77777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나눗셈식의 규칙에 따라 빈칸에 알맞은 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700007÷7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="" xmlns:a16="http://schemas.microsoft.com/office/drawing/2014/main" id="{54EF4030-9488-4CD5-9803-C5854042CC70}"/>
              </a:ext>
            </a:extLst>
          </p:cNvPr>
          <p:cNvSpPr/>
          <p:nvPr/>
        </p:nvSpPr>
        <p:spPr>
          <a:xfrm flipH="1" flipV="1">
            <a:off x="5261885" y="5073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62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AD49563-5812-4E2F-9E92-5A339AA7CD5B}"/>
              </a:ext>
            </a:extLst>
          </p:cNvPr>
          <p:cNvSpPr/>
          <p:nvPr/>
        </p:nvSpPr>
        <p:spPr>
          <a:xfrm>
            <a:off x="4726097" y="5496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99703" y="5476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CDE2D53D-BA40-40DE-9F21-2A8B7A7B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" y="1587998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9F2DB791-2237-4A4B-8885-30C0A5BC7D2C}"/>
              </a:ext>
            </a:extLst>
          </p:cNvPr>
          <p:cNvSpPr txBox="1"/>
          <p:nvPr/>
        </p:nvSpPr>
        <p:spPr>
          <a:xfrm>
            <a:off x="692758" y="1568763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58C0AAE9-4BA2-4B81-B8AF-509ABFCC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61911B5B-71BD-432A-9477-E9ED6783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31962"/>
              </p:ext>
            </p:extLst>
          </p:nvPr>
        </p:nvGraphicFramePr>
        <p:xfrm>
          <a:off x="2068648" y="2780928"/>
          <a:ext cx="29018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844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5×103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5×1003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5×10003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5×100003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</a:tbl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A1472E8A-EA4E-40A5-A1A4-B54F5319A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007" y="3715202"/>
            <a:ext cx="360000" cy="355000"/>
          </a:xfrm>
          <a:prstGeom prst="rect">
            <a:avLst/>
          </a:prstGeom>
        </p:spPr>
      </p:pic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B1F4298C-EE0F-4B6C-88AA-A900340C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6BD3CA30-B4CC-429D-A4DA-F2A861B47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4D0C7076-07A6-4397-BC08-56ACB2F8CDA9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8428F26-D82B-467C-AF21-A45D3C2DF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3B0057D5-4CB9-4DA6-A29E-EA243916533B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05FFD9D-2E9B-4B94-B78C-3D7BF8470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C2C4FAB3-EC3C-4A06-A3B2-BA68D9BB3622}"/>
              </a:ext>
            </a:extLst>
          </p:cNvPr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9A7EB19-344E-4505-8701-F8740CE2C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91A6C23C-6AA0-4BFA-ABD5-A27161B8C85E}"/>
              </a:ext>
            </a:extLst>
          </p:cNvPr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AD5A549-D21C-4B0E-BD4C-256FB7607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B55D6DBD-0971-414A-9365-1FBE01AA736A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D57D9D6-337B-4893-BCA6-725091C3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5C2185DE-B44A-4CDE-AC70-F71D7808CD4B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9E3472C-0FF6-437F-A289-9AA0E289D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10872F19-C77D-40F9-A518-24AD0A9B5DE3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26CED68-AFC3-4957-B0A8-A84B0795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8BD88786-E00E-488E-B4DD-3D7B04CC0093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59F637A-2BDF-43C6-BE21-ABDC7B1E1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1390DB6D-E5B1-4AA8-979E-EE09F193F5CD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E3AD871-7123-4D80-AE09-B4E643701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04541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298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AF5FAD54-28E5-4CAC-8454-CF9B9543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530" y="542350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3478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E42E9FD3-1AFF-4453-8A2B-B59E367908B9}"/>
              </a:ext>
            </a:extLst>
          </p:cNvPr>
          <p:cNvSpPr txBox="1"/>
          <p:nvPr/>
        </p:nvSpPr>
        <p:spPr>
          <a:xfrm>
            <a:off x="581412" y="1334671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BAFB7F64-7C87-4E5B-9B68-B61263670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87871"/>
              </p:ext>
            </p:extLst>
          </p:nvPr>
        </p:nvGraphicFramePr>
        <p:xfrm>
          <a:off x="1909800" y="2361367"/>
          <a:ext cx="29018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844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3001×4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30001×4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×4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1200004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568D3385-2309-491F-B629-2A5AA811C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730" y="3251500"/>
            <a:ext cx="360000" cy="355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5F0F81B2-0A8B-4388-9619-D3F0CAB2AA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7" y="1412776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CDE2D53D-BA40-40DE-9F21-2A8B7A7B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" y="1587998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9F2DB791-2237-4A4B-8885-30C0A5BC7D2C}"/>
              </a:ext>
            </a:extLst>
          </p:cNvPr>
          <p:cNvSpPr txBox="1"/>
          <p:nvPr/>
        </p:nvSpPr>
        <p:spPr>
          <a:xfrm>
            <a:off x="692758" y="1568763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58C0AAE9-4BA2-4B81-B8AF-509ABFCC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61911B5B-71BD-432A-9477-E9ED6783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08043"/>
              </p:ext>
            </p:extLst>
          </p:nvPr>
        </p:nvGraphicFramePr>
        <p:xfrm>
          <a:off x="2068648" y="2794052"/>
          <a:ext cx="29018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844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5×103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5×1003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5×10003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5×100003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D9C8570-2B7A-484A-8E07-CBACD4A8A425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264841-1BA7-4E35-B7E7-0EB2C12EF7A6}"/>
              </a:ext>
            </a:extLst>
          </p:cNvPr>
          <p:cNvSpPr/>
          <p:nvPr/>
        </p:nvSpPr>
        <p:spPr>
          <a:xfrm>
            <a:off x="137083" y="3411005"/>
            <a:ext cx="6667165" cy="16160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45">
            <a:extLst>
              <a:ext uri="{FF2B5EF4-FFF2-40B4-BE49-F238E27FC236}">
                <a16:creationId xmlns="" xmlns:a16="http://schemas.microsoft.com/office/drawing/2014/main" id="{175932A0-48F9-44E3-9808-448573BC9A9E}"/>
              </a:ext>
            </a:extLst>
          </p:cNvPr>
          <p:cNvSpPr/>
          <p:nvPr/>
        </p:nvSpPr>
        <p:spPr>
          <a:xfrm>
            <a:off x="282816" y="330836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5" name="직각 삼각형 44">
            <a:extLst>
              <a:ext uri="{FF2B5EF4-FFF2-40B4-BE49-F238E27FC236}">
                <a16:creationId xmlns="" xmlns:a16="http://schemas.microsoft.com/office/drawing/2014/main" id="{ED7B16A4-0D00-4414-AE96-73D7637E5762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3AF72CCB-F88D-44CF-91D3-4126B5AB34B9}"/>
              </a:ext>
            </a:extLst>
          </p:cNvPr>
          <p:cNvSpPr txBox="1"/>
          <p:nvPr/>
        </p:nvSpPr>
        <p:spPr>
          <a:xfrm>
            <a:off x="267663" y="3723050"/>
            <a:ext cx="650010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곱하는 수의 가운데 있는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자리씩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많아지고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결과의 가운데 있는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 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자리씩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많아지는 규칙이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빈칸에 알맞은 곱셈식은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5×100003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500015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5CA4D8D4-7B89-4682-86C3-97AC66B9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529B8141-B196-4D9E-8BAF-4AFE0F3F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D9735859-1B08-463E-A26A-5A12F8A1CFEA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48A3D1EE-F813-4CF5-8B3C-5884E51DD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DA2641BB-DFE7-4778-9816-0B40DBBBA70F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B6945C8-E5DF-47EC-BD00-50C58FA6D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6563480D-F9C2-4B43-9CF0-70DE93BC12EB}"/>
              </a:ext>
            </a:extLst>
          </p:cNvPr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A93212F-3CB9-443E-B29A-53E57D888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219D5F76-EC37-476E-8760-33FB87AD44AF}"/>
              </a:ext>
            </a:extLst>
          </p:cNvPr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2550EB8-ABEA-44BD-9944-1A1B748EF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8317435B-60B4-4AFD-92A1-87BF9DFFA378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68C5CF86-4A97-4FEE-B62F-FB820EC6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="" xmlns:a16="http://schemas.microsoft.com/office/drawing/2014/main" id="{C3C4CA2C-C766-4CF1-9BDC-371CB899B5FB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0AFE93A7-E2B2-41C2-B9AB-F75608257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="" xmlns:a16="http://schemas.microsoft.com/office/drawing/2014/main" id="{890FD577-7A47-4CCC-9F58-CD7EFADF4C8D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B2D899A-6C92-4C4A-8125-27C784C1A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EF9396F9-4098-4EB4-A305-0604EC5F180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4C2A728-FD82-4D94-8A9D-A0B18B275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D3C25CCB-A874-4EF0-ADCC-8EED21DC6078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92CB5260-DB26-4A5A-A43C-0A9901D88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54203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6704" y="5025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F957951-4EA2-4572-A0AD-B0A8E20F8C46}"/>
              </a:ext>
            </a:extLst>
          </p:cNvPr>
          <p:cNvSpPr/>
          <p:nvPr/>
        </p:nvSpPr>
        <p:spPr>
          <a:xfrm>
            <a:off x="4784873" y="5075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9C571557-A6A0-4CF3-9C82-AD830151D01E}"/>
              </a:ext>
            </a:extLst>
          </p:cNvPr>
          <p:cNvSpPr txBox="1"/>
          <p:nvPr/>
        </p:nvSpPr>
        <p:spPr>
          <a:xfrm>
            <a:off x="668675" y="1515097"/>
            <a:ext cx="62235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곱셈식을 보고 규칙적인 나눗셈식을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62EEB2AE-5FAD-4F9B-AE28-603711941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74325"/>
              </p:ext>
            </p:extLst>
          </p:nvPr>
        </p:nvGraphicFramePr>
        <p:xfrm>
          <a:off x="863600" y="2572308"/>
          <a:ext cx="2446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0059972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4EB59721-0F5F-4FD0-9597-4A1CB8B29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29848"/>
              </p:ext>
            </p:extLst>
          </p:nvPr>
        </p:nvGraphicFramePr>
        <p:xfrm>
          <a:off x="3884796" y="2572308"/>
          <a:ext cx="2446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222÷6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333÷9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444÷12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555÷15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003591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0289107-A184-4DEE-B377-8C4C3CFC9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636" y="3309208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04115178-8A07-47A6-8F9D-3591A4D87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364" y="3677658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FB8AC276-EB06-477C-BE89-61D054873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390" y="4064255"/>
            <a:ext cx="360000" cy="355000"/>
          </a:xfrm>
          <a:prstGeom prst="rect">
            <a:avLst/>
          </a:prstGeom>
        </p:spPr>
      </p:pic>
      <p:pic>
        <p:nvPicPr>
          <p:cNvPr id="62" name="Picture 31">
            <a:extLst>
              <a:ext uri="{FF2B5EF4-FFF2-40B4-BE49-F238E27FC236}">
                <a16:creationId xmlns="" xmlns:a16="http://schemas.microsoft.com/office/drawing/2014/main" id="{1F057276-6966-4A4F-A9A6-25D98502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24" y="315395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7D120C37-EB75-45AA-B360-E7154B60C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CE78054B-F20A-4B73-82E5-B231281FA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9901493E-EE9D-4FCE-81E0-2B52D7930A30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56E945A-0DFB-47AC-9678-182AD6F31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C4026552-B309-4ECD-A4A0-75C69939BE28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7A5F8E7-E6A8-42C7-A00A-83DA3C423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886A4296-EE4C-4D59-879B-51B7AFE4CC5A}"/>
              </a:ext>
            </a:extLst>
          </p:cNvPr>
          <p:cNvSpPr/>
          <p:nvPr/>
        </p:nvSpPr>
        <p:spPr>
          <a:xfrm>
            <a:off x="5410378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157501E2-657D-40E6-977A-E6291F118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085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E69DA0BF-5BE0-4677-A647-C7EAAB618DD0}"/>
              </a:ext>
            </a:extLst>
          </p:cNvPr>
          <p:cNvSpPr/>
          <p:nvPr/>
        </p:nvSpPr>
        <p:spPr>
          <a:xfrm>
            <a:off x="511863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96FD724-B450-42CF-B591-0F8428097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4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10621900-CFE2-4DD4-8135-CFB2E514ECE7}"/>
              </a:ext>
            </a:extLst>
          </p:cNvPr>
          <p:cNvSpPr/>
          <p:nvPr/>
        </p:nvSpPr>
        <p:spPr>
          <a:xfrm>
            <a:off x="4843846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23A233E-84A9-4735-8A54-AE7362C9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55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01360213-3B8B-4DAF-9E1B-4CC5F55C7ACD}"/>
              </a:ext>
            </a:extLst>
          </p:cNvPr>
          <p:cNvSpPr/>
          <p:nvPr/>
        </p:nvSpPr>
        <p:spPr>
          <a:xfrm>
            <a:off x="4552103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072297FC-E3B6-4FBC-985C-3E99DEEF6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81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9CFB0E07-2C23-42F7-BC6C-FA7A20ABE324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DB5BEE62-9ABA-44A4-ADA2-286CF86F4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BAA18D17-7643-47E4-958C-AAC19618822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E73CFBF7-6088-434C-AB4C-B4B788D2C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05C0AC70-09A0-4B12-804D-3549D82188D9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FFD6328A-A3B5-4F35-8CC6-02DD9E8D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C68C594-DD39-4B1C-A299-1637E0C9559C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153AA3C2-96D9-4CCF-B2FA-ACDB88508F9A}"/>
              </a:ext>
            </a:extLst>
          </p:cNvPr>
          <p:cNvSpPr txBox="1"/>
          <p:nvPr/>
        </p:nvSpPr>
        <p:spPr>
          <a:xfrm>
            <a:off x="366013" y="1255316"/>
            <a:ext cx="62235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나눗셈식을 보고 규칙적인 곱셈식을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354E1D14-BAC5-416C-8437-DC2D886E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31023"/>
              </p:ext>
            </p:extLst>
          </p:nvPr>
        </p:nvGraphicFramePr>
        <p:xfrm>
          <a:off x="899109" y="2932180"/>
          <a:ext cx="24461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246÷6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369÷9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AA8040C8-E022-4D62-A877-085F14D16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41687"/>
              </p:ext>
            </p:extLst>
          </p:nvPr>
        </p:nvGraphicFramePr>
        <p:xfrm>
          <a:off x="3884796" y="2943788"/>
          <a:ext cx="24461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41×3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41×6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41×9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A1F74F6F-288E-411B-9D56-2A4816B9A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156" y="3338501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1598E35-F827-44F1-9D92-742775EB5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156" y="3686068"/>
            <a:ext cx="360000" cy="355000"/>
          </a:xfrm>
          <a:prstGeom prst="rect">
            <a:avLst/>
          </a:prstGeom>
        </p:spPr>
      </p:pic>
      <p:pic>
        <p:nvPicPr>
          <p:cNvPr id="38" name="Picture 31">
            <a:extLst>
              <a:ext uri="{FF2B5EF4-FFF2-40B4-BE49-F238E27FC236}">
                <a16:creationId xmlns="" xmlns:a16="http://schemas.microsoft.com/office/drawing/2014/main" id="{4138EC31-D0E4-4C46-9B0F-77135B52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24" y="329047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CF25810A-5D48-46F7-A376-4ECEBCAFA6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5833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9C571557-A6A0-4CF3-9C82-AD830151D01E}"/>
              </a:ext>
            </a:extLst>
          </p:cNvPr>
          <p:cNvSpPr txBox="1"/>
          <p:nvPr/>
        </p:nvSpPr>
        <p:spPr>
          <a:xfrm>
            <a:off x="668675" y="1515097"/>
            <a:ext cx="62235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곱셈식을 보고 규칙적인 나눗셈식을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62EEB2AE-5FAD-4F9B-AE28-6037119410D2}"/>
              </a:ext>
            </a:extLst>
          </p:cNvPr>
          <p:cNvGraphicFramePr>
            <a:graphicFrameLocks noGrp="1"/>
          </p:cNvGraphicFramePr>
          <p:nvPr/>
        </p:nvGraphicFramePr>
        <p:xfrm>
          <a:off x="863600" y="2572308"/>
          <a:ext cx="2446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37×15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0059972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4EB59721-0F5F-4FD0-9597-4A1CB8B29258}"/>
              </a:ext>
            </a:extLst>
          </p:cNvPr>
          <p:cNvGraphicFramePr>
            <a:graphicFrameLocks noGrp="1"/>
          </p:cNvGraphicFramePr>
          <p:nvPr/>
        </p:nvGraphicFramePr>
        <p:xfrm>
          <a:off x="3884796" y="2572308"/>
          <a:ext cx="2446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6">
                  <a:extLst>
                    <a:ext uri="{9D8B030D-6E8A-4147-A177-3AD203B41FA5}">
                      <a16:colId xmlns="" xmlns:a16="http://schemas.microsoft.com/office/drawing/2014/main" val="1018530055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459337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222÷6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307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333÷9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0863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444÷12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66536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555÷15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003591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0289107-A184-4DEE-B377-8C4C3CFC9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636" y="3309208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04115178-8A07-47A6-8F9D-3591A4D87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364" y="3677658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FB8AC276-EB06-477C-BE89-61D054873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390" y="4064255"/>
            <a:ext cx="360000" cy="355000"/>
          </a:xfrm>
          <a:prstGeom prst="rect">
            <a:avLst/>
          </a:prstGeom>
        </p:spPr>
      </p:pic>
      <p:pic>
        <p:nvPicPr>
          <p:cNvPr id="62" name="Picture 31">
            <a:extLst>
              <a:ext uri="{FF2B5EF4-FFF2-40B4-BE49-F238E27FC236}">
                <a16:creationId xmlns="" xmlns:a16="http://schemas.microsoft.com/office/drawing/2014/main" id="{1F057276-6966-4A4F-A9A6-25D98502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24" y="315395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7D120C37-EB75-45AA-B360-E7154B60C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CE78054B-F20A-4B73-82E5-B231281FA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9901493E-EE9D-4FCE-81E0-2B52D7930A30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56E945A-0DFB-47AC-9678-182AD6F31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C4026552-B309-4ECD-A4A0-75C69939BE28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7A5F8E7-E6A8-42C7-A00A-83DA3C423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886A4296-EE4C-4D59-879B-51B7AFE4CC5A}"/>
              </a:ext>
            </a:extLst>
          </p:cNvPr>
          <p:cNvSpPr/>
          <p:nvPr/>
        </p:nvSpPr>
        <p:spPr>
          <a:xfrm>
            <a:off x="5410378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157501E2-657D-40E6-977A-E6291F118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085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E69DA0BF-5BE0-4677-A647-C7EAAB618DD0}"/>
              </a:ext>
            </a:extLst>
          </p:cNvPr>
          <p:cNvSpPr/>
          <p:nvPr/>
        </p:nvSpPr>
        <p:spPr>
          <a:xfrm>
            <a:off x="511863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96FD724-B450-42CF-B591-0F8428097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4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10621900-CFE2-4DD4-8135-CFB2E514ECE7}"/>
              </a:ext>
            </a:extLst>
          </p:cNvPr>
          <p:cNvSpPr/>
          <p:nvPr/>
        </p:nvSpPr>
        <p:spPr>
          <a:xfrm>
            <a:off x="4843846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23A233E-84A9-4735-8A54-AE7362C9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55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01360213-3B8B-4DAF-9E1B-4CC5F55C7ACD}"/>
              </a:ext>
            </a:extLst>
          </p:cNvPr>
          <p:cNvSpPr/>
          <p:nvPr/>
        </p:nvSpPr>
        <p:spPr>
          <a:xfrm>
            <a:off x="4552103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072297FC-E3B6-4FBC-985C-3E99DEEF6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81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9CFB0E07-2C23-42F7-BC6C-FA7A20ABE324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DB5BEE62-9ABA-44A4-ADA2-286CF86F4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BAA18D17-7643-47E4-958C-AAC19618822A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E73CFBF7-6088-434C-AB4C-B4B788D2C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05C0AC70-09A0-4B12-804D-3549D82188D9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FFD6328A-A3B5-4F35-8CC6-02DD9E8D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E8E999A-C6B4-4860-A3D7-6D7DD7362AA7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3D99EAF-F220-4808-8D6A-274153F6A81B}"/>
              </a:ext>
            </a:extLst>
          </p:cNvPr>
          <p:cNvSpPr/>
          <p:nvPr/>
        </p:nvSpPr>
        <p:spPr>
          <a:xfrm>
            <a:off x="98105" y="3354799"/>
            <a:ext cx="6667165" cy="1672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5">
            <a:extLst>
              <a:ext uri="{FF2B5EF4-FFF2-40B4-BE49-F238E27FC236}">
                <a16:creationId xmlns="" xmlns:a16="http://schemas.microsoft.com/office/drawing/2014/main" id="{74B98728-4D77-4CD3-8817-1CCB9F17AAF6}"/>
              </a:ext>
            </a:extLst>
          </p:cNvPr>
          <p:cNvSpPr/>
          <p:nvPr/>
        </p:nvSpPr>
        <p:spPr>
          <a:xfrm>
            <a:off x="243838" y="323174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="" xmlns:a16="http://schemas.microsoft.com/office/drawing/2014/main" id="{B7919AB7-E8F9-4819-ABAE-638D0ECC0768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5E49F702-65B5-479E-86C0-388B9A6B8E19}"/>
              </a:ext>
            </a:extLst>
          </p:cNvPr>
          <p:cNvSpPr txBox="1"/>
          <p:nvPr/>
        </p:nvSpPr>
        <p:spPr>
          <a:xfrm>
            <a:off x="355798" y="3641452"/>
            <a:ext cx="618746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곱하는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배로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배로 커지는 규칙이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나눗셈식의 규칙은 나누어지는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배로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나누는 수도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배로 커지는 규칙입니다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30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4A11D5A-CE39-453C-A565-224B449A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0F645019-FA12-4E59-96EA-BF7D255FE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3">
            <a:extLst>
              <a:ext uri="{FF2B5EF4-FFF2-40B4-BE49-F238E27FC236}">
                <a16:creationId xmlns="" xmlns:a16="http://schemas.microsoft.com/office/drawing/2014/main" id="{1B629793-B1CB-413E-99D1-F15D4D4ED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69202"/>
              </p:ext>
            </p:extLst>
          </p:nvPr>
        </p:nvGraphicFramePr>
        <p:xfrm>
          <a:off x="1910146" y="1984463"/>
          <a:ext cx="3016022" cy="23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11×29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11×39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</a:tbl>
          </a:graphicData>
        </a:graphic>
      </p:graphicFrame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5F3CE95E-84FA-4F8D-8F3B-66ECB2F254D1}"/>
              </a:ext>
            </a:extLst>
          </p:cNvPr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D88F021-CB90-436C-8114-7CC8DE93A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DAD35610-7522-4620-8542-E051BEA108C7}"/>
              </a:ext>
            </a:extLst>
          </p:cNvPr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928DC38-B904-4C67-A30D-B1577E12B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0E46272A-FB81-4F01-ADCB-21CF44ABD063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49D43F3-0F4F-4155-AAD0-F7AEEDA6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1B371A90-40E7-4207-8B47-B1C08434D421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9ED8076-2419-472B-9019-8B3647457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9" name="Picture 8">
            <a:extLst>
              <a:ext uri="{FF2B5EF4-FFF2-40B4-BE49-F238E27FC236}">
                <a16:creationId xmlns="" xmlns:a16="http://schemas.microsoft.com/office/drawing/2014/main" id="{CD6E7193-7212-4DA3-B54A-E0E71A58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48" y="151442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9C6E05CC-38CF-4041-8ADB-DDE952644355}"/>
              </a:ext>
            </a:extLst>
          </p:cNvPr>
          <p:cNvSpPr txBox="1"/>
          <p:nvPr/>
        </p:nvSpPr>
        <p:spPr>
          <a:xfrm>
            <a:off x="1309663" y="1515097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9F8EEBA-54FC-4586-B686-13404A34AB37}"/>
              </a:ext>
            </a:extLst>
          </p:cNvPr>
          <p:cNvSpPr txBox="1"/>
          <p:nvPr/>
        </p:nvSpPr>
        <p:spPr>
          <a:xfrm>
            <a:off x="200974" y="1484784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6">
            <a:extLst>
              <a:ext uri="{FF2B5EF4-FFF2-40B4-BE49-F238E27FC236}">
                <a16:creationId xmlns="" xmlns:a16="http://schemas.microsoft.com/office/drawing/2014/main" id="{A10FB8FA-1655-473D-A615-71DF694E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4" y="1532903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792DCA96-D4F4-4DC3-94DF-6246E382107E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E514B1AA-809E-4987-8BBC-A3E7C350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1CB13A0E-170C-4F13-810F-15C25DF9E591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EA28F30-7EF1-4C99-822E-5949164B6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1BEDDCD7-650F-4B95-BE29-54F1CC101353}"/>
              </a:ext>
            </a:extLst>
          </p:cNvPr>
          <p:cNvSpPr/>
          <p:nvPr/>
        </p:nvSpPr>
        <p:spPr>
          <a:xfrm>
            <a:off x="5688124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6F3CE78-80B9-46BA-9230-E3796BBCC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136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05AF4769-B117-41EE-ABC6-D2AF08BD3A3A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D0643F58-9F6B-450F-9C5B-89AF38E02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B8D5F013-B37D-43FB-BBEE-EF26EA5DFC19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A89162AA-1319-4B3B-944F-9E321836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4A11D5A-CE39-453C-A565-224B449A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0F645019-FA12-4E59-96EA-BF7D255FE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3">
            <a:extLst>
              <a:ext uri="{FF2B5EF4-FFF2-40B4-BE49-F238E27FC236}">
                <a16:creationId xmlns="" xmlns:a16="http://schemas.microsoft.com/office/drawing/2014/main" id="{1B629793-B1CB-413E-99D1-F15D4D4ED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33364"/>
              </p:ext>
            </p:extLst>
          </p:nvPr>
        </p:nvGraphicFramePr>
        <p:xfrm>
          <a:off x="1910146" y="1984463"/>
          <a:ext cx="3016022" cy="23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11×29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11×39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11×59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</a:tbl>
          </a:graphicData>
        </a:graphic>
      </p:graphicFrame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C90E114A-0E64-4AF5-AB5D-15724291824E}"/>
              </a:ext>
            </a:extLst>
          </p:cNvPr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2388C8A-392A-42E4-8DF1-9DFBC852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7CD0C62F-75BA-4E08-BFB6-CE7A7D0ABAA4}"/>
              </a:ext>
            </a:extLst>
          </p:cNvPr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0C8D6C7-5D88-45E3-AED9-D096BE53C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C0DFF63B-08F3-4A10-AC65-816327A44CF9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B0A1728-E38C-41F0-A99E-636F2F00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2B775335-FEBE-4564-826B-D960AF588092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B30D4CE-0A04-45D0-899C-DC2854378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="" xmlns:a16="http://schemas.microsoft.com/office/drawing/2014/main" id="{4C30F021-D21E-4D9B-ADE6-FC840F5D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3CEC696-237B-43AA-AFA1-A3135B43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6D04FCE2-CCFD-4C4A-91D3-EBC1B91C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9" y="1528394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2DE56722-EA7F-4E63-AB69-2CBAA327D300}"/>
              </a:ext>
            </a:extLst>
          </p:cNvPr>
          <p:cNvSpPr txBox="1"/>
          <p:nvPr/>
        </p:nvSpPr>
        <p:spPr>
          <a:xfrm>
            <a:off x="726060" y="154673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빈칸에 알맞은 계산식을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23B34634-7C3F-4890-AA03-7E50210F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5C4EECFB-75D4-46C1-A731-EA9BCAF65E7D}"/>
              </a:ext>
            </a:extLst>
          </p:cNvPr>
          <p:cNvSpPr/>
          <p:nvPr/>
        </p:nvSpPr>
        <p:spPr>
          <a:xfrm>
            <a:off x="6656127" y="5520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4B59216-EED3-4AA6-BCAB-484EAE11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A4F5D83F-940A-4E0F-BDA3-EA3FA11A0CFD}"/>
              </a:ext>
            </a:extLst>
          </p:cNvPr>
          <p:cNvSpPr/>
          <p:nvPr/>
        </p:nvSpPr>
        <p:spPr>
          <a:xfrm>
            <a:off x="4789274" y="5429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CA3B095-3C36-4FD2-9B11-FBCDEB3C92C4}"/>
              </a:ext>
            </a:extLst>
          </p:cNvPr>
          <p:cNvSpPr txBox="1"/>
          <p:nvPr/>
        </p:nvSpPr>
        <p:spPr>
          <a:xfrm>
            <a:off x="7001523" y="1043154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05E1DFB3-A019-4DEA-9238-E5427FAE9CC5}"/>
              </a:ext>
            </a:extLst>
          </p:cNvPr>
          <p:cNvSpPr/>
          <p:nvPr/>
        </p:nvSpPr>
        <p:spPr>
          <a:xfrm>
            <a:off x="1295400" y="5087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B6F89104-39AE-482B-9A0B-36188878941B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AA9969E-58FD-44F1-BA74-7ACBB42C6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55FDE563-FA38-4534-9675-359F8899C49B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D3B0ED7-A993-4C91-9EB8-D09605271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A0E9233C-1EB1-436B-82C7-EC577520FE99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619BFB3-C2A8-4EE7-BBD2-F8E17DDC9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2AD0F451-A139-4EF3-9969-380D9B8234A0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43B2D60-38A5-4091-A777-5F01853F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B0572471-41B2-43B1-8B22-1B748C11C906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B271300-A005-4F97-85A8-84E7E1431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358DA7D9-ED6F-48B4-BE03-4B45488FA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095" y="402710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0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903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AAD707C7-BD5C-4AEF-96FD-57F8E32A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BE050A33-2974-46C4-A1F2-C1B0557AB00D}"/>
              </a:ext>
            </a:extLst>
          </p:cNvPr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3">
            <a:extLst>
              <a:ext uri="{FF2B5EF4-FFF2-40B4-BE49-F238E27FC236}">
                <a16:creationId xmlns="" xmlns:a16="http://schemas.microsoft.com/office/drawing/2014/main" id="{F80416BC-B88C-42EA-A635-16647B171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3069"/>
              </p:ext>
            </p:extLst>
          </p:nvPr>
        </p:nvGraphicFramePr>
        <p:xfrm>
          <a:off x="1909800" y="1994430"/>
          <a:ext cx="3016022" cy="260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429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12×11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6219892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22×11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32×11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42×11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52×11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572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1EC08A0-D7B0-4EE9-9E40-4370FF721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48" y="4230994"/>
            <a:ext cx="360000" cy="355000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5FC8136A-D9F5-4237-9686-829242FDC5E2}"/>
              </a:ext>
            </a:extLst>
          </p:cNvPr>
          <p:cNvSpPr txBox="1"/>
          <p:nvPr/>
        </p:nvSpPr>
        <p:spPr>
          <a:xfrm>
            <a:off x="485068" y="123765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B6293AF2-C9EF-47D7-BD4C-876966D7963F}"/>
              </a:ext>
            </a:extLst>
          </p:cNvPr>
          <p:cNvSpPr txBox="1"/>
          <p:nvPr/>
        </p:nvSpPr>
        <p:spPr>
          <a:xfrm>
            <a:off x="645617" y="1560562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빈칸에 알맞은 계산식을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8DA422C7-5D34-4080-A46B-C2D92AB9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3" y="167607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07453BA8-BCA5-4287-9908-A9E8F891A9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7" y="1304764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204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4A11D5A-CE39-453C-A565-224B449A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0F645019-FA12-4E59-96EA-BF7D255FE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3">
            <a:extLst>
              <a:ext uri="{FF2B5EF4-FFF2-40B4-BE49-F238E27FC236}">
                <a16:creationId xmlns="" xmlns:a16="http://schemas.microsoft.com/office/drawing/2014/main" id="{1B629793-B1CB-413E-99D1-F15D4D4ED6CA}"/>
              </a:ext>
            </a:extLst>
          </p:cNvPr>
          <p:cNvGraphicFramePr>
            <a:graphicFrameLocks noGrp="1"/>
          </p:cNvGraphicFramePr>
          <p:nvPr/>
        </p:nvGraphicFramePr>
        <p:xfrm>
          <a:off x="1910146" y="1984463"/>
          <a:ext cx="3016022" cy="23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11×29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11×39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11×59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</a:tbl>
          </a:graphicData>
        </a:graphic>
      </p:graphicFrame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C90E114A-0E64-4AF5-AB5D-15724291824E}"/>
              </a:ext>
            </a:extLst>
          </p:cNvPr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2388C8A-392A-42E4-8DF1-9DFBC852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7CD0C62F-75BA-4E08-BFB6-CE7A7D0ABAA4}"/>
              </a:ext>
            </a:extLst>
          </p:cNvPr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0C8D6C7-5D88-45E3-AED9-D096BE53C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C0DFF63B-08F3-4A10-AC65-816327A44CF9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B0A1728-E38C-41F0-A99E-636F2F00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2B775335-FEBE-4564-826B-D960AF588092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B30D4CE-0A04-45D0-899C-DC2854378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="" xmlns:a16="http://schemas.microsoft.com/office/drawing/2014/main" id="{4C30F021-D21E-4D9B-ADE6-FC840F5D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3CEC696-237B-43AA-AFA1-A3135B43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6D04FCE2-CCFD-4C4A-91D3-EBC1B91C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9" y="1528394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2DE56722-EA7F-4E63-AB69-2CBAA327D300}"/>
              </a:ext>
            </a:extLst>
          </p:cNvPr>
          <p:cNvSpPr txBox="1"/>
          <p:nvPr/>
        </p:nvSpPr>
        <p:spPr>
          <a:xfrm>
            <a:off x="726060" y="154673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빈칸에 알맞은 계산식을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23B34634-7C3F-4890-AA03-7E50210F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4B59216-EED3-4AA6-BCAB-484EAE11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B6F89104-39AE-482B-9A0B-36188878941B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AA9969E-58FD-44F1-BA74-7ACBB42C6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55FDE563-FA38-4534-9675-359F8899C49B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D3B0ED7-A993-4C91-9EB8-D09605271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A0E9233C-1EB1-436B-82C7-EC577520FE99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619BFB3-C2A8-4EE7-BBD2-F8E17DDC9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2AD0F451-A139-4EF3-9969-380D9B8234A0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43B2D60-38A5-4091-A777-5F01853F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B0572471-41B2-43B1-8B22-1B748C11C906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B271300-A005-4F97-85A8-84E7E1431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358DA7D9-ED6F-48B4-BE03-4B45488FA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095" y="4027109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02DF5B4-B0DB-482D-8851-2014E05771C7}"/>
              </a:ext>
            </a:extLst>
          </p:cNvPr>
          <p:cNvSpPr txBox="1"/>
          <p:nvPr/>
        </p:nvSpPr>
        <p:spPr>
          <a:xfrm>
            <a:off x="7068751" y="964436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23A3230-75F6-49D6-94D3-9FCC9408E108}"/>
              </a:ext>
            </a:extLst>
          </p:cNvPr>
          <p:cNvSpPr/>
          <p:nvPr/>
        </p:nvSpPr>
        <p:spPr>
          <a:xfrm>
            <a:off x="160522" y="3337276"/>
            <a:ext cx="6667165" cy="17852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45">
            <a:extLst>
              <a:ext uri="{FF2B5EF4-FFF2-40B4-BE49-F238E27FC236}">
                <a16:creationId xmlns="" xmlns:a16="http://schemas.microsoft.com/office/drawing/2014/main" id="{CBDDF648-4928-4571-9D5A-F70B9BACF0A0}"/>
              </a:ext>
            </a:extLst>
          </p:cNvPr>
          <p:cNvSpPr/>
          <p:nvPr/>
        </p:nvSpPr>
        <p:spPr>
          <a:xfrm>
            <a:off x="306255" y="322181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="" xmlns:a16="http://schemas.microsoft.com/office/drawing/2014/main" id="{2C5B3013-16EB-4C4B-895A-015D2B56C725}"/>
              </a:ext>
            </a:extLst>
          </p:cNvPr>
          <p:cNvSpPr/>
          <p:nvPr/>
        </p:nvSpPr>
        <p:spPr>
          <a:xfrm flipH="1" flipV="1">
            <a:off x="5229662" y="51225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641F7969-18AD-4BAF-915F-DEB6C3823383}"/>
              </a:ext>
            </a:extLst>
          </p:cNvPr>
          <p:cNvSpPr txBox="1"/>
          <p:nvPr/>
        </p:nvSpPr>
        <p:spPr>
          <a:xfrm>
            <a:off x="354522" y="3623387"/>
            <a:ext cx="6229251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곱하는 수의 십의 자리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결과의 백의 자리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십의 자리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규칙입니다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다섯째 빈칸에 알맞은 계산식은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×59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87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FC4EBA8E-1356-4E00-B690-FBC405C75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B41771B9-619E-4271-8D58-974DDAA01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25EFA651-49F7-45F0-88CA-35DD5A2F33F6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916421D-B96B-4433-9FD4-376FCBED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24E29CB0-8BC4-45DE-A4CC-468157B0B379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4BA76FA-9FD0-4691-92A4-72832E0F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20FCE8A9-833F-44B6-999B-FF7CA2B01E0D}"/>
              </a:ext>
            </a:extLst>
          </p:cNvPr>
          <p:cNvSpPr/>
          <p:nvPr/>
        </p:nvSpPr>
        <p:spPr>
          <a:xfrm>
            <a:off x="536856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BE5830A-380D-49B0-A834-5FC8A5430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6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C15A5E19-E21C-463F-A5EC-263171467D6B}"/>
              </a:ext>
            </a:extLst>
          </p:cNvPr>
          <p:cNvSpPr/>
          <p:nvPr/>
        </p:nvSpPr>
        <p:spPr>
          <a:xfrm>
            <a:off x="507681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93FE5D6-CF3F-4885-B573-03829B97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5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1A1AC0FE-0542-4177-AD75-BCB9B6DC8367}"/>
              </a:ext>
            </a:extLst>
          </p:cNvPr>
          <p:cNvSpPr/>
          <p:nvPr/>
        </p:nvSpPr>
        <p:spPr>
          <a:xfrm>
            <a:off x="480202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2BC8BC2-868F-4E7B-859F-D89566B51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7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3C357DB9-99FB-4E0F-9944-67A65C52DEAF}"/>
              </a:ext>
            </a:extLst>
          </p:cNvPr>
          <p:cNvSpPr/>
          <p:nvPr/>
        </p:nvSpPr>
        <p:spPr>
          <a:xfrm>
            <a:off x="451028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4AB43BD-B92D-4788-B702-5F3536C9C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68EF68B9-F4D7-49B6-B52A-AC432D85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4" y="516288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3643570F-EF43-4ABA-A75F-5735D19360CF}"/>
              </a:ext>
            </a:extLst>
          </p:cNvPr>
          <p:cNvSpPr/>
          <p:nvPr/>
        </p:nvSpPr>
        <p:spPr>
          <a:xfrm>
            <a:off x="43549" y="53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7">
            <a:extLst>
              <a:ext uri="{FF2B5EF4-FFF2-40B4-BE49-F238E27FC236}">
                <a16:creationId xmlns="" xmlns:a16="http://schemas.microsoft.com/office/drawing/2014/main" id="{249EAB61-88E1-4B71-983A-DA5BD41D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B659783A-22A2-4751-9EA4-E6C6D00832F9}"/>
              </a:ext>
            </a:extLst>
          </p:cNvPr>
          <p:cNvSpPr txBox="1"/>
          <p:nvPr/>
        </p:nvSpPr>
        <p:spPr>
          <a:xfrm>
            <a:off x="731495" y="1517720"/>
            <a:ext cx="57796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계산식을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8">
            <a:extLst>
              <a:ext uri="{FF2B5EF4-FFF2-40B4-BE49-F238E27FC236}">
                <a16:creationId xmlns="" xmlns:a16="http://schemas.microsoft.com/office/drawing/2014/main" id="{60A2E7ED-0643-4529-A19E-72FFED8F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2" y="150064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3CF6140-1B0C-448D-94EB-0EE0DF04EB26}"/>
              </a:ext>
            </a:extLst>
          </p:cNvPr>
          <p:cNvSpPr txBox="1"/>
          <p:nvPr/>
        </p:nvSpPr>
        <p:spPr>
          <a:xfrm>
            <a:off x="1781495" y="4768189"/>
            <a:ext cx="85403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CD77527-2131-482C-99D8-FBE92CB93726}"/>
              </a:ext>
            </a:extLst>
          </p:cNvPr>
          <p:cNvSpPr txBox="1"/>
          <p:nvPr/>
        </p:nvSpPr>
        <p:spPr>
          <a:xfrm>
            <a:off x="7001523" y="1043154"/>
            <a:ext cx="212562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15895160-C37B-468F-B613-60B1EF46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FBB81B60-F59D-46CA-96FC-24A3CC32F14E}"/>
              </a:ext>
            </a:extLst>
          </p:cNvPr>
          <p:cNvSpPr/>
          <p:nvPr/>
        </p:nvSpPr>
        <p:spPr>
          <a:xfrm>
            <a:off x="4547266" y="5251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8D19AB6A-36B2-4ACA-AD71-FCBCABCDB1B1}"/>
              </a:ext>
            </a:extLst>
          </p:cNvPr>
          <p:cNvSpPr/>
          <p:nvPr/>
        </p:nvSpPr>
        <p:spPr>
          <a:xfrm>
            <a:off x="5594384" y="4996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0906EFA-3C0D-49D7-8BD0-1270BE840A41}"/>
              </a:ext>
            </a:extLst>
          </p:cNvPr>
          <p:cNvSpPr/>
          <p:nvPr/>
        </p:nvSpPr>
        <p:spPr bwMode="auto">
          <a:xfrm>
            <a:off x="2715397" y="4780545"/>
            <a:ext cx="227468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11×89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979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7D946185-1828-487B-AC3F-EA2EDA33A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72" y="4657652"/>
            <a:ext cx="360000" cy="355000"/>
          </a:xfrm>
          <a:prstGeom prst="rect">
            <a:avLst/>
          </a:prstGeom>
        </p:spPr>
      </p:pic>
      <p:pic>
        <p:nvPicPr>
          <p:cNvPr id="78" name="Picture 6">
            <a:extLst>
              <a:ext uri="{FF2B5EF4-FFF2-40B4-BE49-F238E27FC236}">
                <a16:creationId xmlns="" xmlns:a16="http://schemas.microsoft.com/office/drawing/2014/main" id="{8BA5C07F-2376-4FFC-AC52-791E9B20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44" y="521989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7B929CB2-94EB-4BB4-AC74-480ADF20D6B1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4030D2BE-6C5B-4D08-89C5-28B049CA1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C22DB657-F291-40EC-B797-3072C09CC21B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B77DB04-3014-4736-A571-983DE7504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7F2FB04E-45AF-4D24-9605-ADE8CAB4D047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DCEC4AE-C8CC-4941-9E2D-73D82A45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graphicFrame>
        <p:nvGraphicFramePr>
          <p:cNvPr id="86" name="표 3">
            <a:extLst>
              <a:ext uri="{FF2B5EF4-FFF2-40B4-BE49-F238E27FC236}">
                <a16:creationId xmlns="" xmlns:a16="http://schemas.microsoft.com/office/drawing/2014/main" id="{8FF3FF57-67B0-4B30-9FC3-4E27C8568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71560"/>
              </p:ext>
            </p:extLst>
          </p:nvPr>
        </p:nvGraphicFramePr>
        <p:xfrm>
          <a:off x="1910146" y="1984463"/>
          <a:ext cx="3016022" cy="23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11×29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11×39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11×59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2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17A6EC7D-8C6E-4832-8C84-A94619D5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06" y="53557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93213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4FE2EB75-AE9F-4FE1-8115-802ADD97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1823F691-6D32-470A-94BE-49D6F6893791}"/>
              </a:ext>
            </a:extLst>
          </p:cNvPr>
          <p:cNvSpPr/>
          <p:nvPr/>
        </p:nvSpPr>
        <p:spPr>
          <a:xfrm>
            <a:off x="5773363" y="5227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AA025E3-3DF2-47E6-AA86-3D8057BB9C59}"/>
              </a:ext>
            </a:extLst>
          </p:cNvPr>
          <p:cNvSpPr txBox="1"/>
          <p:nvPr/>
        </p:nvSpPr>
        <p:spPr>
          <a:xfrm>
            <a:off x="485068" y="123765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규칙적인 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D8FFDF9-E37A-4207-A941-8182FE749F1A}"/>
              </a:ext>
            </a:extLst>
          </p:cNvPr>
          <p:cNvSpPr txBox="1"/>
          <p:nvPr/>
        </p:nvSpPr>
        <p:spPr>
          <a:xfrm>
            <a:off x="611560" y="1592796"/>
            <a:ext cx="57804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계산식을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D2FBDE7-5938-4074-BBEC-75A2EB00D076}"/>
              </a:ext>
            </a:extLst>
          </p:cNvPr>
          <p:cNvSpPr txBox="1"/>
          <p:nvPr/>
        </p:nvSpPr>
        <p:spPr>
          <a:xfrm>
            <a:off x="1838263" y="4961339"/>
            <a:ext cx="103338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6383057-DFCD-4B9E-8DC3-212C7EB3C58F}"/>
              </a:ext>
            </a:extLst>
          </p:cNvPr>
          <p:cNvSpPr/>
          <p:nvPr/>
        </p:nvSpPr>
        <p:spPr bwMode="auto">
          <a:xfrm>
            <a:off x="2951820" y="4977172"/>
            <a:ext cx="206789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72×11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B646FC4-F627-4126-A324-68E6604F6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220" y="4956548"/>
            <a:ext cx="360000" cy="355000"/>
          </a:xfrm>
          <a:prstGeom prst="rect">
            <a:avLst/>
          </a:prstGeom>
        </p:spPr>
      </p:pic>
      <p:graphicFrame>
        <p:nvGraphicFramePr>
          <p:cNvPr id="24" name="표 3">
            <a:extLst>
              <a:ext uri="{FF2B5EF4-FFF2-40B4-BE49-F238E27FC236}">
                <a16:creationId xmlns="" xmlns:a16="http://schemas.microsoft.com/office/drawing/2014/main" id="{4A18353A-24FB-4D4E-AA1B-AE6FA58C3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52811"/>
              </p:ext>
            </p:extLst>
          </p:nvPr>
        </p:nvGraphicFramePr>
        <p:xfrm>
          <a:off x="1909800" y="1994430"/>
          <a:ext cx="3016022" cy="260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429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12×11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6219892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22×11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32×11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42×11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52×11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</a:tbl>
          </a:graphicData>
        </a:graphic>
      </p:graphicFrame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CCC17C25-A003-49F9-9D25-2B20B2C5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3" y="167607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BFB0674B-8870-499B-BEF8-D6C22B84FC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7" y="1304764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FC4EBA8E-1356-4E00-B690-FBC405C75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B41771B9-619E-4271-8D58-974DDAA01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25EFA651-49F7-45F0-88CA-35DD5A2F33F6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916421D-B96B-4433-9FD4-376FCBED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24E29CB0-8BC4-45DE-A4CC-468157B0B379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4BA76FA-9FD0-4691-92A4-72832E0F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20FCE8A9-833F-44B6-999B-FF7CA2B01E0D}"/>
              </a:ext>
            </a:extLst>
          </p:cNvPr>
          <p:cNvSpPr/>
          <p:nvPr/>
        </p:nvSpPr>
        <p:spPr>
          <a:xfrm>
            <a:off x="536856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BE5830A-380D-49B0-A834-5FC8A5430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26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C15A5E19-E21C-463F-A5EC-263171467D6B}"/>
              </a:ext>
            </a:extLst>
          </p:cNvPr>
          <p:cNvSpPr/>
          <p:nvPr/>
        </p:nvSpPr>
        <p:spPr>
          <a:xfrm>
            <a:off x="507681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93FE5D6-CF3F-4885-B573-03829B97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52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1A1AC0FE-0542-4177-AD75-BCB9B6DC8367}"/>
              </a:ext>
            </a:extLst>
          </p:cNvPr>
          <p:cNvSpPr/>
          <p:nvPr/>
        </p:nvSpPr>
        <p:spPr>
          <a:xfrm>
            <a:off x="480202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2BC8BC2-868F-4E7B-859F-D89566B51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73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3C357DB9-99FB-4E0F-9944-67A65C52DEAF}"/>
              </a:ext>
            </a:extLst>
          </p:cNvPr>
          <p:cNvSpPr/>
          <p:nvPr/>
        </p:nvSpPr>
        <p:spPr>
          <a:xfrm>
            <a:off x="4510285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4AB43BD-B92D-4788-B702-5F3536C9C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68EF68B9-F4D7-49B6-B52A-AC432D85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4" y="516288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">
            <a:extLst>
              <a:ext uri="{FF2B5EF4-FFF2-40B4-BE49-F238E27FC236}">
                <a16:creationId xmlns="" xmlns:a16="http://schemas.microsoft.com/office/drawing/2014/main" id="{249EAB61-88E1-4B71-983A-DA5BD41D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B659783A-22A2-4751-9EA4-E6C6D00832F9}"/>
              </a:ext>
            </a:extLst>
          </p:cNvPr>
          <p:cNvSpPr txBox="1"/>
          <p:nvPr/>
        </p:nvSpPr>
        <p:spPr>
          <a:xfrm>
            <a:off x="731495" y="1517720"/>
            <a:ext cx="57796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계산식을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8">
            <a:extLst>
              <a:ext uri="{FF2B5EF4-FFF2-40B4-BE49-F238E27FC236}">
                <a16:creationId xmlns="" xmlns:a16="http://schemas.microsoft.com/office/drawing/2014/main" id="{60A2E7ED-0643-4529-A19E-72FFED8F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2" y="150064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3CF6140-1B0C-448D-94EB-0EE0DF04EB26}"/>
              </a:ext>
            </a:extLst>
          </p:cNvPr>
          <p:cNvSpPr txBox="1"/>
          <p:nvPr/>
        </p:nvSpPr>
        <p:spPr>
          <a:xfrm>
            <a:off x="1781495" y="4768189"/>
            <a:ext cx="85403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</a:t>
            </a: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15895160-C37B-468F-B613-60B1EF46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0906EFA-3C0D-49D7-8BD0-1270BE840A41}"/>
              </a:ext>
            </a:extLst>
          </p:cNvPr>
          <p:cNvSpPr/>
          <p:nvPr/>
        </p:nvSpPr>
        <p:spPr bwMode="auto">
          <a:xfrm>
            <a:off x="2715397" y="4780545"/>
            <a:ext cx="2274687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11×89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979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7D946185-1828-487B-AC3F-EA2EDA33A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72" y="4657652"/>
            <a:ext cx="360000" cy="355000"/>
          </a:xfrm>
          <a:prstGeom prst="rect">
            <a:avLst/>
          </a:prstGeom>
        </p:spPr>
      </p:pic>
      <p:pic>
        <p:nvPicPr>
          <p:cNvPr id="78" name="Picture 6">
            <a:extLst>
              <a:ext uri="{FF2B5EF4-FFF2-40B4-BE49-F238E27FC236}">
                <a16:creationId xmlns="" xmlns:a16="http://schemas.microsoft.com/office/drawing/2014/main" id="{8BA5C07F-2376-4FFC-AC52-791E9B20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44" y="521989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7B929CB2-94EB-4BB4-AC74-480ADF20D6B1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4030D2BE-6C5B-4D08-89C5-28B049CA1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C22DB657-F291-40EC-B797-3072C09CC21B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B77DB04-3014-4736-A571-983DE7504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7F2FB04E-45AF-4D24-9605-ADE8CAB4D047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DCEC4AE-C8CC-4941-9E2D-73D82A45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graphicFrame>
        <p:nvGraphicFramePr>
          <p:cNvPr id="86" name="표 3">
            <a:extLst>
              <a:ext uri="{FF2B5EF4-FFF2-40B4-BE49-F238E27FC236}">
                <a16:creationId xmlns="" xmlns:a16="http://schemas.microsoft.com/office/drawing/2014/main" id="{8FF3FF57-67B0-4B30-9FC3-4E27C8568BF8}"/>
              </a:ext>
            </a:extLst>
          </p:cNvPr>
          <p:cNvGraphicFramePr>
            <a:graphicFrameLocks noGrp="1"/>
          </p:cNvGraphicFramePr>
          <p:nvPr/>
        </p:nvGraphicFramePr>
        <p:xfrm>
          <a:off x="1910146" y="1984463"/>
          <a:ext cx="3016022" cy="23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5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2095664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</a:tblGrid>
              <a:tr h="3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11×29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670461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11×39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1060445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632592"/>
                  </a:ext>
                </a:extLst>
              </a:tr>
              <a:tr h="39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11×59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936518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17975B1-B55A-4944-ADB5-2875A948338B}"/>
              </a:ext>
            </a:extLst>
          </p:cNvPr>
          <p:cNvSpPr txBox="1"/>
          <p:nvPr/>
        </p:nvSpPr>
        <p:spPr>
          <a:xfrm>
            <a:off x="7068751" y="1042933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941A9D2-2743-4F0E-B4A9-F558BDC991FD}"/>
              </a:ext>
            </a:extLst>
          </p:cNvPr>
          <p:cNvSpPr/>
          <p:nvPr/>
        </p:nvSpPr>
        <p:spPr>
          <a:xfrm>
            <a:off x="96322" y="3642711"/>
            <a:ext cx="6667165" cy="145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="" xmlns:a16="http://schemas.microsoft.com/office/drawing/2014/main" id="{DB4D1B4A-6170-4FD1-AEB5-611ECE94E4E4}"/>
              </a:ext>
            </a:extLst>
          </p:cNvPr>
          <p:cNvSpPr/>
          <p:nvPr/>
        </p:nvSpPr>
        <p:spPr>
          <a:xfrm flipH="1" flipV="1">
            <a:off x="5165462" y="510175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AA08ACBD-4BE2-4B16-86D3-5B2A1D41A8C5}"/>
              </a:ext>
            </a:extLst>
          </p:cNvPr>
          <p:cNvSpPr txBox="1"/>
          <p:nvPr/>
        </p:nvSpPr>
        <p:spPr>
          <a:xfrm>
            <a:off x="215516" y="4070573"/>
            <a:ext cx="642901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계산식을 만들면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계산식은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11×89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모서리가 둥근 직사각형 45">
            <a:extLst>
              <a:ext uri="{FF2B5EF4-FFF2-40B4-BE49-F238E27FC236}">
                <a16:creationId xmlns="" xmlns:a16="http://schemas.microsoft.com/office/drawing/2014/main" id="{16443CAD-2178-485A-8F25-9034A622607B}"/>
              </a:ext>
            </a:extLst>
          </p:cNvPr>
          <p:cNvSpPr/>
          <p:nvPr/>
        </p:nvSpPr>
        <p:spPr>
          <a:xfrm>
            <a:off x="242055" y="347719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155993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91EA28-7676-45C6-BAC4-B9ADF426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5" y="2054866"/>
            <a:ext cx="6538213" cy="286727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B82F60A3-CA40-4C66-A2DC-8A77AB99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7F9F348-FBF0-4991-B71A-9A0C6EF70CF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E77FE6E3-009E-4502-9AE9-C9B9ECF744AB}"/>
              </a:ext>
            </a:extLst>
          </p:cNvPr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9F10DF0-4745-46E5-AC0E-244586CCE978}"/>
              </a:ext>
            </a:extLst>
          </p:cNvPr>
          <p:cNvSpPr txBox="1"/>
          <p:nvPr/>
        </p:nvSpPr>
        <p:spPr>
          <a:xfrm>
            <a:off x="582930" y="2412935"/>
            <a:ext cx="1475830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계산식을 보고 어떤 규칙이 있는지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찾아보아요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3DA3843-EF3C-4A71-A596-C1315899FFFD}"/>
              </a:ext>
            </a:extLst>
          </p:cNvPr>
          <p:cNvSpPr txBox="1"/>
          <p:nvPr/>
        </p:nvSpPr>
        <p:spPr>
          <a:xfrm>
            <a:off x="4151727" y="2492896"/>
            <a:ext cx="17661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1×1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9785CD6-00EA-41BF-8D8A-358646CB825E}"/>
              </a:ext>
            </a:extLst>
          </p:cNvPr>
          <p:cNvSpPr/>
          <p:nvPr/>
        </p:nvSpPr>
        <p:spPr>
          <a:xfrm>
            <a:off x="5868717" y="20992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86538E0-5F08-4062-B11F-D2D14BC99B71}"/>
              </a:ext>
            </a:extLst>
          </p:cNvPr>
          <p:cNvSpPr txBox="1"/>
          <p:nvPr/>
        </p:nvSpPr>
        <p:spPr>
          <a:xfrm>
            <a:off x="4139952" y="2924944"/>
            <a:ext cx="17661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11×11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58F3F23-CB6B-4E23-A78D-CFDF8195A82E}"/>
              </a:ext>
            </a:extLst>
          </p:cNvPr>
          <p:cNvSpPr txBox="1"/>
          <p:nvPr/>
        </p:nvSpPr>
        <p:spPr>
          <a:xfrm>
            <a:off x="3419872" y="3356992"/>
            <a:ext cx="323710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111×111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12321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1F30203-39D2-4AB2-AF9D-00A7EBA39135}"/>
              </a:ext>
            </a:extLst>
          </p:cNvPr>
          <p:cNvSpPr txBox="1"/>
          <p:nvPr/>
        </p:nvSpPr>
        <p:spPr>
          <a:xfrm>
            <a:off x="3275856" y="3753036"/>
            <a:ext cx="353090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1111×1111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1234321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1AE1F88-D31B-472E-B908-97919F4B4FA9}"/>
              </a:ext>
            </a:extLst>
          </p:cNvPr>
          <p:cNvSpPr txBox="1"/>
          <p:nvPr/>
        </p:nvSpPr>
        <p:spPr>
          <a:xfrm>
            <a:off x="3307443" y="4149080"/>
            <a:ext cx="353090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11111×11111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123454321</a:t>
            </a: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46658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\lesson06\ops\ms_lesson06\images\ms_41_6_04\ms_41_6_04_01_01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054CCADB-6B78-4B71-A71B-A4DD4603E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71B7D5BC-B94F-4B75-8B24-9B35471A5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834E4F76-86A1-4393-8A58-8F17AE49CE26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DB67A72-3B57-451F-ADD3-8C17B59A9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ED16CB81-77FA-42BE-8A11-D498FF9F1113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7635643-22EB-4DF3-8E10-560059BC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E77782FF-5AF3-40C1-B825-C381E2547F96}"/>
              </a:ext>
            </a:extLst>
          </p:cNvPr>
          <p:cNvSpPr/>
          <p:nvPr/>
        </p:nvSpPr>
        <p:spPr>
          <a:xfrm>
            <a:off x="538138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3C16BE3-CF1F-47B3-8152-31BBB12E3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095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9E7D8DB6-01E9-4043-A1BA-492F796CAE97}"/>
              </a:ext>
            </a:extLst>
          </p:cNvPr>
          <p:cNvSpPr/>
          <p:nvPr/>
        </p:nvSpPr>
        <p:spPr>
          <a:xfrm>
            <a:off x="508964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4EE0AA3B-5504-40C2-B7B7-1240A4E29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35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E0F0F465-C567-429C-A027-552F4EE35368}"/>
              </a:ext>
            </a:extLst>
          </p:cNvPr>
          <p:cNvSpPr/>
          <p:nvPr/>
        </p:nvSpPr>
        <p:spPr>
          <a:xfrm>
            <a:off x="4814856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47E32E9A-67B9-4652-8191-601C9F8B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56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1349A4D2-4D2A-4258-8AFF-8438FEA22293}"/>
              </a:ext>
            </a:extLst>
          </p:cNvPr>
          <p:cNvSpPr/>
          <p:nvPr/>
        </p:nvSpPr>
        <p:spPr>
          <a:xfrm>
            <a:off x="4523113" y="1240811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A99701A-4A45-47DA-B350-185AF2376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242" y="1178455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21B87E14-948D-4A09-9FF5-9FAC91F05ECC}"/>
              </a:ext>
            </a:extLst>
          </p:cNvPr>
          <p:cNvSpPr/>
          <p:nvPr/>
        </p:nvSpPr>
        <p:spPr>
          <a:xfrm>
            <a:off x="3286581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3CC47EC-5CC7-47A5-8C09-D5157530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581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32FE61B4-0F18-44C8-862A-8629E83A9B7E}"/>
              </a:ext>
            </a:extLst>
          </p:cNvPr>
          <p:cNvSpPr/>
          <p:nvPr/>
        </p:nvSpPr>
        <p:spPr>
          <a:xfrm>
            <a:off x="3981382" y="122498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DB6CB980-B6DF-4BFC-AB95-E81837CDC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394" y="116930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5A928F7D-5EC8-4306-9A23-A6A4CD206572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653919E-779A-4C0B-BB50-1FAD7D664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4F7FFBE9-5527-4DC2-98BD-0960B099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F8B398CE-FB66-4849-96E6-2693E4A30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FD576F8-72C8-465F-B55C-40CAD6307DBF}"/>
              </a:ext>
            </a:extLst>
          </p:cNvPr>
          <p:cNvSpPr txBox="1"/>
          <p:nvPr/>
        </p:nvSpPr>
        <p:spPr>
          <a:xfrm>
            <a:off x="154362" y="1480166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A429D09A-CA97-4567-A5CC-9A3DA624F60F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70F96B0-DD20-46F6-9570-D5F0C2CD4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274D02CE-3CFC-4430-AA34-00FFDC4A1633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D270D22-DD5B-4A56-9D4D-395378489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7F6CE80F-E423-410C-A227-2ADAC6738485}"/>
              </a:ext>
            </a:extLst>
          </p:cNvPr>
          <p:cNvSpPr/>
          <p:nvPr/>
        </p:nvSpPr>
        <p:spPr>
          <a:xfrm>
            <a:off x="541667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AD055F6-868F-4887-A705-554CD0963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37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E44CD58E-4C4B-452B-95D9-F28FC745B48A}"/>
              </a:ext>
            </a:extLst>
          </p:cNvPr>
          <p:cNvSpPr/>
          <p:nvPr/>
        </p:nvSpPr>
        <p:spPr>
          <a:xfrm>
            <a:off x="512492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4CC6275-71CE-4CD7-8BB7-1B74E6915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63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4CF85912-1DC8-4B3B-9B7B-90B41AE0B2AE}"/>
              </a:ext>
            </a:extLst>
          </p:cNvPr>
          <p:cNvSpPr/>
          <p:nvPr/>
        </p:nvSpPr>
        <p:spPr>
          <a:xfrm>
            <a:off x="4850138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E3F15B3-2806-46FB-AE7D-418D69D3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845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075AC84F-5A6F-4B4A-80A5-EAF1BE97D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6" y="1499530"/>
            <a:ext cx="365135" cy="37362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65F124DA-F09B-41AF-B130-E616883E2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3" y="1495175"/>
            <a:ext cx="377184" cy="360040"/>
          </a:xfrm>
          <a:prstGeom prst="rect">
            <a:avLst/>
          </a:prstGeom>
        </p:spPr>
      </p:pic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5EBEC966-FED7-4F33-A1F1-6D0B0DAED976}"/>
              </a:ext>
            </a:extLst>
          </p:cNvPr>
          <p:cNvSpPr txBox="1"/>
          <p:nvPr/>
        </p:nvSpPr>
        <p:spPr>
          <a:xfrm>
            <a:off x="1309663" y="1515097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2CF45050-32C3-4ED2-9A30-5167AF2F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22428"/>
              </p:ext>
            </p:extLst>
          </p:nvPr>
        </p:nvGraphicFramePr>
        <p:xfrm>
          <a:off x="894271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14B5D972-8C6E-4182-8B3D-F88264DE1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99087"/>
              </p:ext>
            </p:extLst>
          </p:nvPr>
        </p:nvGraphicFramePr>
        <p:xfrm>
          <a:off x="3600428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404÷4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5005÷5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60006÷6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D4C72659-2116-4369-8D57-9D79445577CF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D0EE73D-80E3-4576-96B4-EFB5C9E5E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ED8CE888-BEFF-4090-B913-E63AB322366C}"/>
              </a:ext>
            </a:extLst>
          </p:cNvPr>
          <p:cNvSpPr/>
          <p:nvPr/>
        </p:nvSpPr>
        <p:spPr>
          <a:xfrm>
            <a:off x="4559242" y="122498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8F3B311-248D-46AE-BA3B-8DBFB590C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949" y="116930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4EC05E27-DE7E-4A5C-AAB4-AD0C1A7F02FC}"/>
              </a:ext>
            </a:extLst>
          </p:cNvPr>
          <p:cNvSpPr/>
          <p:nvPr/>
        </p:nvSpPr>
        <p:spPr>
          <a:xfrm>
            <a:off x="4016186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9E84D6A0-0AA4-4BC1-BF97-5494366C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198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586DFE9D-E7F0-4A70-B2A4-CF1C2219FC13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16623DA5-8E44-4B17-AB37-F56806CA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</p:spTree>
    <p:extLst>
      <p:ext uri="{BB962C8B-B14F-4D97-AF65-F5344CB8AC3E}">
        <p14:creationId xmlns:p14="http://schemas.microsoft.com/office/powerpoint/2010/main" val="14184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BD14EBC-7461-401E-8022-2A9DDE3C2CBE}"/>
              </a:ext>
            </a:extLst>
          </p:cNvPr>
          <p:cNvSpPr/>
          <p:nvPr/>
        </p:nvSpPr>
        <p:spPr>
          <a:xfrm>
            <a:off x="5927935" y="4976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780B374-3B1E-473A-97D5-BC12EAB985CC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4F7FFBE9-5527-4DC2-98BD-0960B099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F8B398CE-FB66-4849-96E6-2693E4A30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31985F67-0178-411F-9BD4-8F0FD578B20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144484F-79D4-4A12-AE39-45C52204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55D6D559-C931-4889-BCD4-BFEC93F80BDA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C8923D-EA73-4AAD-91DA-B77FD47DA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EFA35B97-F617-412C-A656-AAA2F51C117B}"/>
              </a:ext>
            </a:extLst>
          </p:cNvPr>
          <p:cNvSpPr/>
          <p:nvPr/>
        </p:nvSpPr>
        <p:spPr>
          <a:xfrm>
            <a:off x="541408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80CD0F8-B12B-4291-BB19-E0FDD689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79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AED37562-A2BD-4FC1-915F-5610D1CBC909}"/>
              </a:ext>
            </a:extLst>
          </p:cNvPr>
          <p:cNvSpPr/>
          <p:nvPr/>
        </p:nvSpPr>
        <p:spPr>
          <a:xfrm>
            <a:off x="512234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7EA89F2-8F8B-4F08-B408-732DAD80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05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69863230-6E0D-4C3F-BC3B-0342037775F5}"/>
              </a:ext>
            </a:extLst>
          </p:cNvPr>
          <p:cNvSpPr/>
          <p:nvPr/>
        </p:nvSpPr>
        <p:spPr>
          <a:xfrm>
            <a:off x="484755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262ED56-7BBE-40E7-922A-71FC79B5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26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81A906BC-12EA-4978-8B6F-BC44821BC959}"/>
              </a:ext>
            </a:extLst>
          </p:cNvPr>
          <p:cNvSpPr/>
          <p:nvPr/>
        </p:nvSpPr>
        <p:spPr>
          <a:xfrm>
            <a:off x="455581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ADF997D-AF28-45A8-9C44-F690232A4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52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F3C054A-D2B8-4DC4-9250-979139A7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97475"/>
              </p:ext>
            </p:extLst>
          </p:nvPr>
        </p:nvGraphicFramePr>
        <p:xfrm>
          <a:off x="894271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3ADD912E-7218-45BC-B23A-1017ECC20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50706"/>
              </p:ext>
            </p:extLst>
          </p:nvPr>
        </p:nvGraphicFramePr>
        <p:xfrm>
          <a:off x="3600428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404÷4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5005÷5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60006÷6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1636961-ABB8-444C-BB37-EFC66A95F24A}"/>
              </a:ext>
            </a:extLst>
          </p:cNvPr>
          <p:cNvSpPr/>
          <p:nvPr/>
        </p:nvSpPr>
        <p:spPr bwMode="auto">
          <a:xfrm>
            <a:off x="1968156" y="4610684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FD411EB4-0088-4CC9-BDB7-5911AAA29758}"/>
              </a:ext>
            </a:extLst>
          </p:cNvPr>
          <p:cNvSpPr txBox="1"/>
          <p:nvPr/>
        </p:nvSpPr>
        <p:spPr>
          <a:xfrm>
            <a:off x="1457738" y="4610684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E9A547A-241F-4FBC-9399-9B2835B88C81}"/>
              </a:ext>
            </a:extLst>
          </p:cNvPr>
          <p:cNvSpPr txBox="1"/>
          <p:nvPr/>
        </p:nvSpPr>
        <p:spPr>
          <a:xfrm>
            <a:off x="3581974" y="4610684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B7A019FE-4E9D-451E-BEF6-5AFD56FF44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555954"/>
            <a:ext cx="365135" cy="373625"/>
          </a:xfrm>
          <a:prstGeom prst="rect">
            <a:avLst/>
          </a:prstGeom>
        </p:spPr>
      </p:pic>
      <p:sp>
        <p:nvSpPr>
          <p:cNvPr id="90" name="TextBox 43">
            <a:extLst>
              <a:ext uri="{FF2B5EF4-FFF2-40B4-BE49-F238E27FC236}">
                <a16:creationId xmlns="" xmlns:a16="http://schemas.microsoft.com/office/drawing/2014/main" id="{BC9935CC-9DBE-47EF-9F8D-515EC2A10888}"/>
              </a:ext>
            </a:extLst>
          </p:cNvPr>
          <p:cNvSpPr txBox="1"/>
          <p:nvPr/>
        </p:nvSpPr>
        <p:spPr>
          <a:xfrm>
            <a:off x="707212" y="1552726"/>
            <a:ext cx="55825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20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AE475ED1-C26C-47D3-B461-A1AA3C593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983" y="4473116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ACE8BC0C-A2FD-4713-9145-A83FB19A3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603" y="4483853"/>
            <a:ext cx="360000" cy="355000"/>
          </a:xfrm>
          <a:prstGeom prst="rect">
            <a:avLst/>
          </a:prstGeom>
        </p:spPr>
      </p:pic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B067314D-FB50-45B2-A11A-25E8ADF1FB3D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7C7BBC4C-715C-4B02-A86D-630AD3FB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E4B1D6A3-E1BD-422B-AE26-433BE9A239FE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E79D673-7341-47E6-8A28-413532C44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0BCEE051-7E43-4AB6-A9E4-FF7FFBF7F6FE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B2E5DDA8-A4B9-41BA-A7E1-44C54DB2A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33AD9AB-BD96-473C-B77D-A5FB1E2AFDD9}"/>
              </a:ext>
            </a:extLst>
          </p:cNvPr>
          <p:cNvSpPr/>
          <p:nvPr/>
        </p:nvSpPr>
        <p:spPr bwMode="auto">
          <a:xfrm>
            <a:off x="4068917" y="4653136"/>
            <a:ext cx="1016664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10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3" y="184644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190FA374-F205-415B-AB68-69DB024E43A0}"/>
              </a:ext>
            </a:extLst>
          </p:cNvPr>
          <p:cNvSpPr txBox="1"/>
          <p:nvPr/>
        </p:nvSpPr>
        <p:spPr>
          <a:xfrm>
            <a:off x="455615" y="1399716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68437A2D-4724-417F-B31A-7F6EC8B2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6572"/>
              </p:ext>
            </p:extLst>
          </p:nvPr>
        </p:nvGraphicFramePr>
        <p:xfrm>
          <a:off x="978222" y="2237467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2×1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22×2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222×</a:t>
                      </a:r>
                      <a:r>
                        <a:rPr lang="ko-KR" altLang="en-US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◆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8888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A25AA57-02E4-46DC-BA75-D580CFF68674}"/>
              </a:ext>
            </a:extLst>
          </p:cNvPr>
          <p:cNvSpPr/>
          <p:nvPr/>
        </p:nvSpPr>
        <p:spPr bwMode="auto">
          <a:xfrm>
            <a:off x="4068917" y="4785809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D6E1CD0-D2EA-4C2C-9590-83C888505173}"/>
              </a:ext>
            </a:extLst>
          </p:cNvPr>
          <p:cNvSpPr/>
          <p:nvPr/>
        </p:nvSpPr>
        <p:spPr bwMode="auto">
          <a:xfrm>
            <a:off x="1968156" y="4785809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C470054-70D5-465C-AB97-546C7B4930DC}"/>
              </a:ext>
            </a:extLst>
          </p:cNvPr>
          <p:cNvSpPr txBox="1"/>
          <p:nvPr/>
        </p:nvSpPr>
        <p:spPr>
          <a:xfrm>
            <a:off x="1309663" y="4785809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en-US" altLang="ko-KR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9C30975-FE28-4DC4-9616-5BD1193463B6}"/>
              </a:ext>
            </a:extLst>
          </p:cNvPr>
          <p:cNvSpPr txBox="1"/>
          <p:nvPr/>
        </p:nvSpPr>
        <p:spPr>
          <a:xfrm>
            <a:off x="3493458" y="4785809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A0E9715D-7E73-4533-86D1-6546ED04F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983" y="4648241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2DD0093F-7B10-459A-9689-6A2A8F17C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159" y="4648241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DAC3B58-D33F-4BDC-8DDD-97939AC14F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7" y="1475129"/>
            <a:ext cx="178503" cy="210959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6B5A1555-AD53-4931-A5E0-5952F77C2AEB}"/>
              </a:ext>
            </a:extLst>
          </p:cNvPr>
          <p:cNvSpPr txBox="1"/>
          <p:nvPr/>
        </p:nvSpPr>
        <p:spPr>
          <a:xfrm>
            <a:off x="674393" y="1744639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1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6C74FD82-D0D2-44EE-8701-B968F4838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27684"/>
              </p:ext>
            </p:extLst>
          </p:nvPr>
        </p:nvGraphicFramePr>
        <p:xfrm>
          <a:off x="3657438" y="2237467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20÷2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4000÷4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50000÷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4F7FFBE9-5527-4DC2-98BD-0960B099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F8B398CE-FB66-4849-96E6-2693E4A30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31985F67-0178-411F-9BD4-8F0FD578B20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144484F-79D4-4A12-AE39-45C52204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55D6D559-C931-4889-BCD4-BFEC93F80BDA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C8923D-EA73-4AAD-91DA-B77FD47DA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EFA35B97-F617-412C-A656-AAA2F51C117B}"/>
              </a:ext>
            </a:extLst>
          </p:cNvPr>
          <p:cNvSpPr/>
          <p:nvPr/>
        </p:nvSpPr>
        <p:spPr>
          <a:xfrm>
            <a:off x="541408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80CD0F8-B12B-4291-BB19-E0FDD689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79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AED37562-A2BD-4FC1-915F-5610D1CBC909}"/>
              </a:ext>
            </a:extLst>
          </p:cNvPr>
          <p:cNvSpPr/>
          <p:nvPr/>
        </p:nvSpPr>
        <p:spPr>
          <a:xfrm>
            <a:off x="512234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7EA89F2-8F8B-4F08-B408-732DAD80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05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69863230-6E0D-4C3F-BC3B-0342037775F5}"/>
              </a:ext>
            </a:extLst>
          </p:cNvPr>
          <p:cNvSpPr/>
          <p:nvPr/>
        </p:nvSpPr>
        <p:spPr>
          <a:xfrm>
            <a:off x="484755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262ED56-7BBE-40E7-922A-71FC79B5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26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81A906BC-12EA-4978-8B6F-BC44821BC959}"/>
              </a:ext>
            </a:extLst>
          </p:cNvPr>
          <p:cNvSpPr/>
          <p:nvPr/>
        </p:nvSpPr>
        <p:spPr>
          <a:xfrm>
            <a:off x="455581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ADF997D-AF28-45A8-9C44-F690232A4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52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F3C054A-D2B8-4DC4-9250-979139A7A6D4}"/>
              </a:ext>
            </a:extLst>
          </p:cNvPr>
          <p:cNvGraphicFramePr>
            <a:graphicFrameLocks noGrp="1"/>
          </p:cNvGraphicFramePr>
          <p:nvPr/>
        </p:nvGraphicFramePr>
        <p:xfrm>
          <a:off x="894271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3ADD912E-7218-45BC-B23A-1017ECC20ECD}"/>
              </a:ext>
            </a:extLst>
          </p:cNvPr>
          <p:cNvGraphicFramePr>
            <a:graphicFrameLocks noGrp="1"/>
          </p:cNvGraphicFramePr>
          <p:nvPr/>
        </p:nvGraphicFramePr>
        <p:xfrm>
          <a:off x="3600428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404÷4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5005÷5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60006÷6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1636961-ABB8-444C-BB37-EFC66A95F24A}"/>
              </a:ext>
            </a:extLst>
          </p:cNvPr>
          <p:cNvSpPr/>
          <p:nvPr/>
        </p:nvSpPr>
        <p:spPr bwMode="auto">
          <a:xfrm>
            <a:off x="1968156" y="4610684"/>
            <a:ext cx="810133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FD411EB4-0088-4CC9-BDB7-5911AAA29758}"/>
              </a:ext>
            </a:extLst>
          </p:cNvPr>
          <p:cNvSpPr txBox="1"/>
          <p:nvPr/>
        </p:nvSpPr>
        <p:spPr>
          <a:xfrm>
            <a:off x="1457738" y="4610684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E9A547A-241F-4FBC-9399-9B2835B88C81}"/>
              </a:ext>
            </a:extLst>
          </p:cNvPr>
          <p:cNvSpPr txBox="1"/>
          <p:nvPr/>
        </p:nvSpPr>
        <p:spPr>
          <a:xfrm>
            <a:off x="3581974" y="4610684"/>
            <a:ext cx="84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800" b="1" dirty="0"/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B7A019FE-4E9D-451E-BEF6-5AFD56FF44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555954"/>
            <a:ext cx="365135" cy="373625"/>
          </a:xfrm>
          <a:prstGeom prst="rect">
            <a:avLst/>
          </a:prstGeom>
        </p:spPr>
      </p:pic>
      <p:sp>
        <p:nvSpPr>
          <p:cNvPr id="90" name="TextBox 43">
            <a:extLst>
              <a:ext uri="{FF2B5EF4-FFF2-40B4-BE49-F238E27FC236}">
                <a16:creationId xmlns="" xmlns:a16="http://schemas.microsoft.com/office/drawing/2014/main" id="{BC9935CC-9DBE-47EF-9F8D-515EC2A10888}"/>
              </a:ext>
            </a:extLst>
          </p:cNvPr>
          <p:cNvSpPr txBox="1"/>
          <p:nvPr/>
        </p:nvSpPr>
        <p:spPr>
          <a:xfrm>
            <a:off x="707212" y="1552726"/>
            <a:ext cx="55825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20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AE475ED1-C26C-47D3-B461-A1AA3C593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983" y="4473116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ACE8BC0C-A2FD-4713-9145-A83FB19A3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603" y="4483853"/>
            <a:ext cx="360000" cy="355000"/>
          </a:xfrm>
          <a:prstGeom prst="rect">
            <a:avLst/>
          </a:prstGeom>
        </p:spPr>
      </p:pic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B067314D-FB50-45B2-A11A-25E8ADF1FB3D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7C7BBC4C-715C-4B02-A86D-630AD3FB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E4B1D6A3-E1BD-422B-AE26-433BE9A239FE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E79D673-7341-47E6-8A28-413532C44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0BCEE051-7E43-4AB6-A9E4-FF7FFBF7F6FE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B2E5DDA8-A4B9-41BA-A7E1-44C54DB2A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33AD9AB-BD96-473C-B77D-A5FB1E2AFDD9}"/>
              </a:ext>
            </a:extLst>
          </p:cNvPr>
          <p:cNvSpPr/>
          <p:nvPr/>
        </p:nvSpPr>
        <p:spPr bwMode="auto">
          <a:xfrm>
            <a:off x="4068917" y="4653136"/>
            <a:ext cx="1016664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1125A14-1154-4FAC-9D75-A87F7361F7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92CFE4C-EA6C-41B4-88C3-05DE7B93EBD8}"/>
              </a:ext>
            </a:extLst>
          </p:cNvPr>
          <p:cNvSpPr/>
          <p:nvPr/>
        </p:nvSpPr>
        <p:spPr>
          <a:xfrm>
            <a:off x="192745" y="2980776"/>
            <a:ext cx="6667165" cy="2104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모서리가 둥근 직사각형 45">
            <a:extLst>
              <a:ext uri="{FF2B5EF4-FFF2-40B4-BE49-F238E27FC236}">
                <a16:creationId xmlns="" xmlns:a16="http://schemas.microsoft.com/office/drawing/2014/main" id="{8699AA52-0F1A-4B93-84D8-22D4621D0E0C}"/>
              </a:ext>
            </a:extLst>
          </p:cNvPr>
          <p:cNvSpPr/>
          <p:nvPr/>
        </p:nvSpPr>
        <p:spPr>
          <a:xfrm>
            <a:off x="338478" y="283384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C2085DA2-0534-4C0E-A6F9-D70243A063CE}"/>
              </a:ext>
            </a:extLst>
          </p:cNvPr>
          <p:cNvSpPr txBox="1"/>
          <p:nvPr/>
        </p:nvSpPr>
        <p:spPr>
          <a:xfrm>
            <a:off x="428994" y="3190982"/>
            <a:ext cx="6194666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곱셈식의 규칙은 곱해지는 수가 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한 </a:t>
            </a:r>
            <a:r>
              <a:rPr lang="ko-KR" altLang="en-US" sz="1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자리씩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많아지고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곱하는 수가 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터지는 것이므로 </a:t>
            </a:r>
            <a:r>
              <a:rPr lang="ko-KR" altLang="en-US" sz="1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나눗셈식의 규칙은 나누어지는 수의 가장 큰 자리 수와 일의 자리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커지면서 수 가운데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자리씩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많아지고 나누는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것이므로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="" xmlns:a16="http://schemas.microsoft.com/office/drawing/2014/main" id="{8710D1A1-6939-4E87-9EB7-09276620A5E3}"/>
              </a:ext>
            </a:extLst>
          </p:cNvPr>
          <p:cNvSpPr/>
          <p:nvPr/>
        </p:nvSpPr>
        <p:spPr>
          <a:xfrm flipH="1" flipV="1">
            <a:off x="5261885" y="5073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8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94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A21010CC-217E-460F-A4C6-744FACD5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6D892399-7363-4313-AE9C-3ABF42176D9C}"/>
              </a:ext>
            </a:extLst>
          </p:cNvPr>
          <p:cNvSpPr/>
          <p:nvPr/>
        </p:nvSpPr>
        <p:spPr>
          <a:xfrm>
            <a:off x="5148494" y="496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61C2C927-954C-4E40-969E-23A2BB73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F9EA3BAB-A1D6-41F3-B0B8-CC65A6DFE6DD}"/>
              </a:ext>
            </a:extLst>
          </p:cNvPr>
          <p:cNvSpPr/>
          <p:nvPr/>
        </p:nvSpPr>
        <p:spPr>
          <a:xfrm>
            <a:off x="6189092" y="4969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D37C684-9F5C-4B9E-8379-B3161B279B3D}"/>
              </a:ext>
            </a:extLst>
          </p:cNvPr>
          <p:cNvSpPr txBox="1"/>
          <p:nvPr/>
        </p:nvSpPr>
        <p:spPr>
          <a:xfrm>
            <a:off x="7018371" y="1092168"/>
            <a:ext cx="2125629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99DB7EBD-5B0E-4705-8047-DFFB1DFB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3E77C454-6CD9-4ECF-ADAA-E8813518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57ECD35A-1CB9-4DB1-ABA5-C9F8827C0AF7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3EEEEEA6-8719-43B2-8B53-5DE327469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E098CB7E-1201-4062-8668-22DA298A0C69}"/>
              </a:ext>
            </a:extLst>
          </p:cNvPr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76035B6-5BA6-4AAE-986F-BA7038804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22A74BA4-ECE7-450D-8C8C-115AFB95F6D3}"/>
              </a:ext>
            </a:extLst>
          </p:cNvPr>
          <p:cNvSpPr/>
          <p:nvPr/>
        </p:nvSpPr>
        <p:spPr>
          <a:xfrm>
            <a:off x="540456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C7576A9-E8E5-4B67-85F4-8986140F8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27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="" xmlns:a16="http://schemas.microsoft.com/office/drawing/2014/main" id="{203DF25D-38AF-4224-881C-605F0CE3C055}"/>
              </a:ext>
            </a:extLst>
          </p:cNvPr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90B7620-EE60-49A7-A4C3-F1E47BDD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2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EF48C4FD-EEF6-404D-9084-792B7D650CF6}"/>
              </a:ext>
            </a:extLst>
          </p:cNvPr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2DFD8C1B-808F-4CEF-950A-AAD2AE1D6208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6721346-3563-41B5-A7DF-D6DD44AC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4584AD56-D208-4BC6-BF77-62AD678D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56CE7DAD-2808-4949-9D5A-A3E185DC3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82608"/>
              </p:ext>
            </p:extLst>
          </p:nvPr>
        </p:nvGraphicFramePr>
        <p:xfrm>
          <a:off x="894271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11111×7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77777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CE699F03-2CFF-45D0-9098-D60CE8F5C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88416"/>
              </p:ext>
            </p:extLst>
          </p:nvPr>
        </p:nvGraphicFramePr>
        <p:xfrm>
          <a:off x="3600428" y="2496890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404÷4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5005÷5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60006÷6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00" baseline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700007÷7</a:t>
                      </a:r>
                      <a:r>
                        <a:rPr lang="ko-KR" altLang="en-US" b="1" spc="-100" baseline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pc="-100" baseline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  <a:endParaRPr lang="ko-KR" altLang="en-US" b="1" spc="-100" baseline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sp>
        <p:nvSpPr>
          <p:cNvPr id="95" name="TextBox 43">
            <a:extLst>
              <a:ext uri="{FF2B5EF4-FFF2-40B4-BE49-F238E27FC236}">
                <a16:creationId xmlns="" xmlns:a16="http://schemas.microsoft.com/office/drawing/2014/main" id="{7ADF2FF4-B905-4156-ABB6-16FEBCCC1509}"/>
              </a:ext>
            </a:extLst>
          </p:cNvPr>
          <p:cNvSpPr txBox="1"/>
          <p:nvPr/>
        </p:nvSpPr>
        <p:spPr>
          <a:xfrm>
            <a:off x="826374" y="1532111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E03FFDFB-D289-4AB1-96FD-428CA6B781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" y="1532111"/>
            <a:ext cx="377184" cy="360040"/>
          </a:xfrm>
          <a:prstGeom prst="rect">
            <a:avLst/>
          </a:prstGeom>
        </p:spPr>
      </p:pic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D401D452-941B-4FDA-B7FD-8B33E914F934}"/>
              </a:ext>
            </a:extLst>
          </p:cNvPr>
          <p:cNvSpPr/>
          <p:nvPr/>
        </p:nvSpPr>
        <p:spPr>
          <a:xfrm>
            <a:off x="327585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2B8DCAEB-A594-4EC8-8BBC-0C7B9692D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="" xmlns:a16="http://schemas.microsoft.com/office/drawing/2014/main" id="{BEA8F841-4C30-425A-AA88-A356EC503385}"/>
              </a:ext>
            </a:extLst>
          </p:cNvPr>
          <p:cNvSpPr/>
          <p:nvPr/>
        </p:nvSpPr>
        <p:spPr>
          <a:xfrm>
            <a:off x="400007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3AFB1A61-B114-4D68-9AB1-9E942F824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09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="" xmlns:a16="http://schemas.microsoft.com/office/drawing/2014/main" id="{8E20E622-C4BD-432B-A357-51B413430C49}"/>
              </a:ext>
            </a:extLst>
          </p:cNvPr>
          <p:cNvSpPr/>
          <p:nvPr/>
        </p:nvSpPr>
        <p:spPr>
          <a:xfrm>
            <a:off x="56988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851AB6FB-B3C3-4806-93A0-6EFAF8777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8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9121C8F-3FD5-4F93-8EA2-51D23CD0E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680" y="4148190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9914BA9B-3369-431C-B290-6F8D1D960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237" y="414819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1FB65E04-92CD-4108-8F84-374E18AAE360}"/>
              </a:ext>
            </a:extLst>
          </p:cNvPr>
          <p:cNvSpPr txBox="1"/>
          <p:nvPr/>
        </p:nvSpPr>
        <p:spPr>
          <a:xfrm>
            <a:off x="455615" y="1399716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2A3863BF-1752-4D11-9AD6-39AD79058C35}"/>
              </a:ext>
            </a:extLst>
          </p:cNvPr>
          <p:cNvSpPr txBox="1"/>
          <p:nvPr/>
        </p:nvSpPr>
        <p:spPr>
          <a:xfrm>
            <a:off x="674393" y="1744639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 빈칸에 알맞은 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E31EF01-7893-426F-813D-3BACB4F3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19519ECC-62A3-4724-8279-50E420DA2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15971"/>
              </p:ext>
            </p:extLst>
          </p:nvPr>
        </p:nvGraphicFramePr>
        <p:xfrm>
          <a:off x="978222" y="2237467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2×1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22×2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222×</a:t>
                      </a:r>
                      <a:r>
                        <a:rPr lang="ko-KR" altLang="en-US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◆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2222×4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8888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22222×5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71882B95-0476-4CD7-B396-31A4DAE64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24288"/>
              </p:ext>
            </p:extLst>
          </p:nvPr>
        </p:nvGraphicFramePr>
        <p:xfrm>
          <a:off x="3657438" y="2237467"/>
          <a:ext cx="2240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00">
                  <a:extLst>
                    <a:ext uri="{9D8B030D-6E8A-4147-A177-3AD203B41FA5}">
                      <a16:colId xmlns="" xmlns:a16="http://schemas.microsoft.com/office/drawing/2014/main" val="4016608489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20÷2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676405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300÷3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37935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4000÷4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68020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50000÷</a:t>
                      </a:r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8009967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00" baseline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600000÷6</a:t>
                      </a:r>
                      <a:r>
                        <a:rPr lang="ko-KR" altLang="en-US" b="1" spc="-100" baseline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pc="-100" baseline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</a:t>
                      </a:r>
                      <a:endParaRPr lang="ko-KR" altLang="en-US" b="1" spc="-100" baseline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3604185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EE108A99-0BC7-40DB-AD65-391F32F37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914" y="3537012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1372D80E-F4AC-46E0-B8A6-AE830E354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922" y="3537012"/>
            <a:ext cx="360000" cy="355000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7F9D8B85-194E-4401-A2B4-155C2DB7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6D268B7-3ACD-4044-B4C2-3C1A9CF9B46C}"/>
              </a:ext>
            </a:extLst>
          </p:cNvPr>
          <p:cNvSpPr/>
          <p:nvPr/>
        </p:nvSpPr>
        <p:spPr>
          <a:xfrm>
            <a:off x="6189092" y="4969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80651338-3B38-4268-8268-8F3A0B37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3" y="184644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973CB30D-E753-4794-BC7D-57731F2069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7" y="1475129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41841</TotalTime>
  <Words>2201</Words>
  <Application>Microsoft Office PowerPoint</Application>
  <PresentationFormat>화면 슬라이드 쇼(4:3)</PresentationFormat>
  <Paragraphs>690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7601</cp:revision>
  <dcterms:created xsi:type="dcterms:W3CDTF">2008-07-15T12:19:11Z</dcterms:created>
  <dcterms:modified xsi:type="dcterms:W3CDTF">2022-03-25T01:31:24Z</dcterms:modified>
</cp:coreProperties>
</file>