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40" r:id="rId4"/>
    <p:sldId id="1392" r:id="rId5"/>
    <p:sldId id="1427" r:id="rId6"/>
    <p:sldId id="1358" r:id="rId7"/>
    <p:sldId id="1428" r:id="rId8"/>
    <p:sldId id="1338" r:id="rId9"/>
    <p:sldId id="1339" r:id="rId10"/>
    <p:sldId id="1429" r:id="rId11"/>
    <p:sldId id="1430" r:id="rId12"/>
    <p:sldId id="1345" r:id="rId13"/>
    <p:sldId id="1346" r:id="rId14"/>
    <p:sldId id="1431" r:id="rId15"/>
    <p:sldId id="1348" r:id="rId16"/>
    <p:sldId id="1432" r:id="rId17"/>
    <p:sldId id="1349" r:id="rId18"/>
    <p:sldId id="1433" r:id="rId19"/>
    <p:sldId id="1351" r:id="rId20"/>
    <p:sldId id="1352" r:id="rId21"/>
    <p:sldId id="143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D4"/>
    <a:srgbClr val="FFFFFF"/>
    <a:srgbClr val="ACD5F1"/>
    <a:srgbClr val="EAA6A0"/>
    <a:srgbClr val="FEFBF6"/>
    <a:srgbClr val="FF3399"/>
    <a:srgbClr val="F6E8D5"/>
    <a:srgbClr val="F9DC95"/>
    <a:srgbClr val="ECF7FD"/>
    <a:srgbClr val="C3D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학년－학기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jpeg"/><Relationship Id="rId4" Type="http://schemas.openxmlformats.org/officeDocument/2006/relationships/image" Target="../media/image12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10" Type="http://schemas.openxmlformats.org/officeDocument/2006/relationships/image" Target="../media/image21.jpe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149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380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속에서 규칙적인 계산식을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1240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211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37616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4587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2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8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2DE55139-FD02-45DB-AAD0-11470CEA1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" y="1551899"/>
            <a:ext cx="377184" cy="360040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AB519F64-E893-4EF0-8913-CDDAA44DF1F0}"/>
              </a:ext>
            </a:extLst>
          </p:cNvPr>
          <p:cNvSpPr txBox="1"/>
          <p:nvPr/>
        </p:nvSpPr>
        <p:spPr>
          <a:xfrm>
            <a:off x="834576" y="1520788"/>
            <a:ext cx="55825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숫자판에서 세 수를 골라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C4FFC10B-4867-460B-A1E6-09C8ADFC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7" y="1541892"/>
            <a:ext cx="497666" cy="31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C539A2FD-CFC8-454B-BAB4-28D56FE33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7953F68D-4F9F-491C-A546-365880AFD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194DD44-5F9C-4C82-9C5E-46B5902BD65F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3BE0467-164F-46AE-B29C-212CDBE3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246ADEEF-4E99-4189-BB66-D8EDB19A149B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928F21-E067-4497-B4DA-8FEC2B7F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ADD9E05C-2F4F-4B03-9821-A49C1B7AEF47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97BB059-83E2-48D2-9CAF-E30CF696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9410CE6F-5EAF-43C2-90BF-100EEF2DA0E8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59A02D-CE03-48FD-A505-F1922B77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E0DD2556-8F88-4FE2-B071-86A357793FC2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CA369E2-64F1-4656-ACC5-5BE76883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F0C459F-999D-463C-9E55-6459B6C54753}"/>
              </a:ext>
            </a:extLst>
          </p:cNvPr>
          <p:cNvSpPr txBox="1"/>
          <p:nvPr/>
        </p:nvSpPr>
        <p:spPr>
          <a:xfrm>
            <a:off x="1890025" y="2832517"/>
            <a:ext cx="3731427" cy="44267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E7D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151CCCCD-88C1-4B5B-9A59-D452B6F5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="" xmlns:a16="http://schemas.microsoft.com/office/drawing/2014/main" id="{A558A568-B8A8-490D-85F1-7CB2E9FC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A977F914-974B-4705-B436-7A2A6EA8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67" y="2649706"/>
            <a:ext cx="555145" cy="3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F1B0E72-F7F5-4A75-BB28-67F712FDF913}"/>
              </a:ext>
            </a:extLst>
          </p:cNvPr>
          <p:cNvSpPr txBox="1"/>
          <p:nvPr/>
        </p:nvSpPr>
        <p:spPr>
          <a:xfrm>
            <a:off x="1030971" y="3584293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B50EAD6-7AE7-44F3-8874-2CF2969AED73}"/>
              </a:ext>
            </a:extLst>
          </p:cNvPr>
          <p:cNvSpPr/>
          <p:nvPr/>
        </p:nvSpPr>
        <p:spPr bwMode="auto">
          <a:xfrm>
            <a:off x="2165278" y="3602487"/>
            <a:ext cx="4251865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22×2, 18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26×2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7EB6EA6B-EE49-43E7-85FE-D179AB558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697" y="3429001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0F7D8DEC-C000-4018-9A6B-3C4D11E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35" y="361576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="" xmlns:a16="http://schemas.microsoft.com/office/drawing/2014/main" id="{E6646101-D7A5-4EE0-ACEE-7BFAD3A6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10" y="1829561"/>
            <a:ext cx="146082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CF84192-55AE-4BA8-8560-59604E90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884" y="1822611"/>
            <a:ext cx="1044116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숫자판 보기</a:t>
            </a:r>
            <a:endParaRPr lang="en-US" altLang="ko-KR" sz="1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61D316B-7643-41D0-9E82-9372010C5E6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2A39061-A85C-45FD-AAC3-9FCA71E81FF1}"/>
              </a:ext>
            </a:extLst>
          </p:cNvPr>
          <p:cNvSpPr/>
          <p:nvPr/>
        </p:nvSpPr>
        <p:spPr>
          <a:xfrm>
            <a:off x="192745" y="3717376"/>
            <a:ext cx="6667165" cy="1367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45">
            <a:extLst>
              <a:ext uri="{FF2B5EF4-FFF2-40B4-BE49-F238E27FC236}">
                <a16:creationId xmlns="" xmlns:a16="http://schemas.microsoft.com/office/drawing/2014/main" id="{39821CC6-8009-4D70-A841-CAB71FABA663}"/>
              </a:ext>
            </a:extLst>
          </p:cNvPr>
          <p:cNvSpPr/>
          <p:nvPr/>
        </p:nvSpPr>
        <p:spPr>
          <a:xfrm>
            <a:off x="338478" y="364204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F6C4D191-1AB2-499E-B571-2C945DE2850D}"/>
              </a:ext>
            </a:extLst>
          </p:cNvPr>
          <p:cNvSpPr txBox="1"/>
          <p:nvPr/>
        </p:nvSpPr>
        <p:spPr>
          <a:xfrm>
            <a:off x="495764" y="3974811"/>
            <a:ext cx="619466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승강기 숫자판에서 세 수를 골라 만들 수 있는 규칙적인 계산식은 여러 가지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12×2, 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12×2, 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19×2, 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21×2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="" xmlns:a16="http://schemas.microsoft.com/office/drawing/2014/main" id="{D6E5EBC9-D8C0-4B3F-88F9-988CC347F7A8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3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E31EF01-7893-426F-813D-3BACB4F3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숫자판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A91874CE-6A92-4E6D-8811-39EF91EF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3" y="1227141"/>
            <a:ext cx="5449794" cy="4005099"/>
          </a:xfrm>
          <a:prstGeom prst="rect">
            <a:avLst/>
          </a:prstGeom>
        </p:spPr>
      </p:pic>
      <p:graphicFrame>
        <p:nvGraphicFramePr>
          <p:cNvPr id="29" name="Group 1072">
            <a:extLst>
              <a:ext uri="{FF2B5EF4-FFF2-40B4-BE49-F238E27FC236}">
                <a16:creationId xmlns="" xmlns:a16="http://schemas.microsoft.com/office/drawing/2014/main" id="{E5F6526A-5130-40CC-81DD-2231794629C1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7156916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8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2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6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6097" y="5496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99703" y="5476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87998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F2DB791-2237-4A4B-8885-30C0A5BC7D2C}"/>
              </a:ext>
            </a:extLst>
          </p:cNvPr>
          <p:cNvSpPr txBox="1"/>
          <p:nvPr/>
        </p:nvSpPr>
        <p:spPr>
          <a:xfrm>
            <a:off x="692758" y="1568763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EA756974-F709-4964-A3B9-0BDC7F2E5061}"/>
              </a:ext>
            </a:extLst>
          </p:cNvPr>
          <p:cNvSpPr txBox="1"/>
          <p:nvPr/>
        </p:nvSpPr>
        <p:spPr>
          <a:xfrm>
            <a:off x="430898" y="2486746"/>
            <a:ext cx="23055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133×              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46733BEF-61BA-46F0-8DF8-84F420608588}"/>
              </a:ext>
            </a:extLst>
          </p:cNvPr>
          <p:cNvSpPr txBox="1"/>
          <p:nvPr/>
        </p:nvSpPr>
        <p:spPr>
          <a:xfrm>
            <a:off x="430898" y="3549877"/>
            <a:ext cx="28089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×2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FD1DFD82-9DBC-4AB5-8DAC-9A32F3C738D5}"/>
              </a:ext>
            </a:extLst>
          </p:cNvPr>
          <p:cNvSpPr txBox="1"/>
          <p:nvPr/>
        </p:nvSpPr>
        <p:spPr>
          <a:xfrm>
            <a:off x="3604961" y="3549876"/>
            <a:ext cx="35953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×3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F35FFD50-460F-4072-A77D-B86637F1607B}"/>
              </a:ext>
            </a:extLst>
          </p:cNvPr>
          <p:cNvSpPr txBox="1"/>
          <p:nvPr/>
        </p:nvSpPr>
        <p:spPr>
          <a:xfrm>
            <a:off x="3604961" y="2486746"/>
            <a:ext cx="32484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153×        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A485D70-0B02-4ADC-9F55-019CF2B779CB}"/>
              </a:ext>
            </a:extLst>
          </p:cNvPr>
          <p:cNvSpPr/>
          <p:nvPr/>
        </p:nvSpPr>
        <p:spPr bwMode="auto">
          <a:xfrm>
            <a:off x="2339752" y="2504177"/>
            <a:ext cx="39049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800BE681-913F-43A9-A34B-0D79918D7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313" y="2326677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61E00C3-AEBA-4066-9915-57FFD2FC4838}"/>
              </a:ext>
            </a:extLst>
          </p:cNvPr>
          <p:cNvSpPr/>
          <p:nvPr/>
        </p:nvSpPr>
        <p:spPr bwMode="auto">
          <a:xfrm>
            <a:off x="5953659" y="2504177"/>
            <a:ext cx="39049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1B3E4DF-9691-4887-A7E4-18BB1CAA5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20" y="2326677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885D05A-7F3C-425A-B444-CC14423D1D32}"/>
              </a:ext>
            </a:extLst>
          </p:cNvPr>
          <p:cNvSpPr/>
          <p:nvPr/>
        </p:nvSpPr>
        <p:spPr bwMode="auto">
          <a:xfrm>
            <a:off x="5429394" y="3583198"/>
            <a:ext cx="762786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87B69CEF-876E-48D5-9AE4-C010F9F9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891" y="3370477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6A75805-EE1A-4094-9910-06388198582D}"/>
              </a:ext>
            </a:extLst>
          </p:cNvPr>
          <p:cNvSpPr/>
          <p:nvPr/>
        </p:nvSpPr>
        <p:spPr bwMode="auto">
          <a:xfrm>
            <a:off x="1752715" y="3583198"/>
            <a:ext cx="839065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A1009618-A53C-4FD7-8F20-8A10DB825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350" y="3370477"/>
            <a:ext cx="360000" cy="355000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F5641EAA-0C4D-4B12-8EF5-45CC10F0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43" y="1621065"/>
            <a:ext cx="314923" cy="31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0AA9059C-4B64-47CE-9A50-ADD872FB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CBADDDB9-61F7-4F47-BFC5-94674563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15184715-F381-4B82-8872-2AF4389D3F8E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D8A46AD-72DE-40EE-A2B0-5F96B00E5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C2DA50AC-4834-4FB7-8540-51CDEF7FFCC2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B83ABE0-6659-4B0D-A2E9-DE7A1B20B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8AECFE05-F3C6-4E67-BDAB-F26C32D23782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0832530-0D10-42F9-963F-7A7F94481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89184B17-D222-4E06-804A-A64F97EDA3AF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EC6DFF0-2BB6-4E72-B1AA-304E9A46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BECA98AE-5399-42CB-84EC-18A7A882BB66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95CE420-C26F-431A-8387-641CA062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04541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298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AF5FAD54-28E5-4CAC-8454-CF9B9543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30" y="54235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347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1BEFFC4-B3C4-41D7-962E-395A766F4684}"/>
              </a:ext>
            </a:extLst>
          </p:cNvPr>
          <p:cNvSpPr txBox="1"/>
          <p:nvPr/>
        </p:nvSpPr>
        <p:spPr>
          <a:xfrm>
            <a:off x="579191" y="1320469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B577FDDB-0F19-4787-9F96-86B48AA057F9}"/>
              </a:ext>
            </a:extLst>
          </p:cNvPr>
          <p:cNvSpPr txBox="1"/>
          <p:nvPr/>
        </p:nvSpPr>
        <p:spPr>
          <a:xfrm>
            <a:off x="681633" y="2486746"/>
            <a:ext cx="23055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25 ×              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1E94F9E2-C0BA-4A4F-80AD-1DE4E749ED92}"/>
              </a:ext>
            </a:extLst>
          </p:cNvPr>
          <p:cNvSpPr txBox="1"/>
          <p:nvPr/>
        </p:nvSpPr>
        <p:spPr>
          <a:xfrm>
            <a:off x="643209" y="3549507"/>
            <a:ext cx="24849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×2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1EC3BB7-CD98-4E69-A8C0-A2279AB77D32}"/>
              </a:ext>
            </a:extLst>
          </p:cNvPr>
          <p:cNvSpPr txBox="1"/>
          <p:nvPr/>
        </p:nvSpPr>
        <p:spPr>
          <a:xfrm>
            <a:off x="3887924" y="3579139"/>
            <a:ext cx="32484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×3 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AC71067E-23A4-4B49-919A-648A32A0CA29}"/>
              </a:ext>
            </a:extLst>
          </p:cNvPr>
          <p:cNvSpPr txBox="1"/>
          <p:nvPr/>
        </p:nvSpPr>
        <p:spPr>
          <a:xfrm>
            <a:off x="3908799" y="2504219"/>
            <a:ext cx="32484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5×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6F48732-98F5-403F-B755-EBE095B8D40B}"/>
              </a:ext>
            </a:extLst>
          </p:cNvPr>
          <p:cNvSpPr/>
          <p:nvPr/>
        </p:nvSpPr>
        <p:spPr bwMode="auto">
          <a:xfrm>
            <a:off x="2345053" y="2504177"/>
            <a:ext cx="39049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8E37F36E-53A0-4B87-84A3-6CE931EDC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614" y="2326677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12EF3D1-56A2-4AA9-A74A-9720E3303E44}"/>
              </a:ext>
            </a:extLst>
          </p:cNvPr>
          <p:cNvSpPr/>
          <p:nvPr/>
        </p:nvSpPr>
        <p:spPr bwMode="auto">
          <a:xfrm>
            <a:off x="5478549" y="2504177"/>
            <a:ext cx="39049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72CE717-27C9-485B-A7C8-54D420984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110" y="2326677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30D8113-AF91-4F35-84A5-DF12C50596F7}"/>
              </a:ext>
            </a:extLst>
          </p:cNvPr>
          <p:cNvSpPr/>
          <p:nvPr/>
        </p:nvSpPr>
        <p:spPr bwMode="auto">
          <a:xfrm>
            <a:off x="5437073" y="3583198"/>
            <a:ext cx="73997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A06D352D-E000-49F7-8F42-17A88C79B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54" y="3370477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4125E8A-C7A7-44C6-A462-5CB87E304325}"/>
              </a:ext>
            </a:extLst>
          </p:cNvPr>
          <p:cNvSpPr/>
          <p:nvPr/>
        </p:nvSpPr>
        <p:spPr bwMode="auto">
          <a:xfrm>
            <a:off x="1727684" y="3583198"/>
            <a:ext cx="73997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09FD321D-2EEE-4D03-A0B7-15F014614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350" y="3370477"/>
            <a:ext cx="360000" cy="355000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B8A67F16-F95F-4DBD-BC7E-C0A13077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0" y="1387085"/>
            <a:ext cx="286294" cy="28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3EB05F1-58B9-41B8-97A0-B17BD2B16E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7" y="1422661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87998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F2DB791-2237-4A4B-8885-30C0A5BC7D2C}"/>
              </a:ext>
            </a:extLst>
          </p:cNvPr>
          <p:cNvSpPr txBox="1"/>
          <p:nvPr/>
        </p:nvSpPr>
        <p:spPr>
          <a:xfrm>
            <a:off x="692758" y="1568763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EA756974-F709-4964-A3B9-0BDC7F2E5061}"/>
              </a:ext>
            </a:extLst>
          </p:cNvPr>
          <p:cNvSpPr txBox="1"/>
          <p:nvPr/>
        </p:nvSpPr>
        <p:spPr>
          <a:xfrm>
            <a:off x="430898" y="2486746"/>
            <a:ext cx="23055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133×              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46733BEF-61BA-46F0-8DF8-84F420608588}"/>
              </a:ext>
            </a:extLst>
          </p:cNvPr>
          <p:cNvSpPr txBox="1"/>
          <p:nvPr/>
        </p:nvSpPr>
        <p:spPr>
          <a:xfrm>
            <a:off x="430898" y="3549877"/>
            <a:ext cx="28089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×2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FD1DFD82-9DBC-4AB5-8DAC-9A32F3C738D5}"/>
              </a:ext>
            </a:extLst>
          </p:cNvPr>
          <p:cNvSpPr txBox="1"/>
          <p:nvPr/>
        </p:nvSpPr>
        <p:spPr>
          <a:xfrm>
            <a:off x="3604961" y="3549876"/>
            <a:ext cx="35953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×3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F35FFD50-460F-4072-A77D-B86637F1607B}"/>
              </a:ext>
            </a:extLst>
          </p:cNvPr>
          <p:cNvSpPr txBox="1"/>
          <p:nvPr/>
        </p:nvSpPr>
        <p:spPr>
          <a:xfrm>
            <a:off x="3604961" y="2486746"/>
            <a:ext cx="32484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153×        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A485D70-0B02-4ADC-9F55-019CF2B779CB}"/>
              </a:ext>
            </a:extLst>
          </p:cNvPr>
          <p:cNvSpPr/>
          <p:nvPr/>
        </p:nvSpPr>
        <p:spPr bwMode="auto">
          <a:xfrm>
            <a:off x="2339752" y="2504177"/>
            <a:ext cx="39049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800BE681-913F-43A9-A34B-0D79918D7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313" y="2326677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61E00C3-AEBA-4066-9915-57FFD2FC4838}"/>
              </a:ext>
            </a:extLst>
          </p:cNvPr>
          <p:cNvSpPr/>
          <p:nvPr/>
        </p:nvSpPr>
        <p:spPr bwMode="auto">
          <a:xfrm>
            <a:off x="5953659" y="2504177"/>
            <a:ext cx="390498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1B3E4DF-9691-4887-A7E4-18BB1CAA5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20" y="2326677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885D05A-7F3C-425A-B444-CC14423D1D32}"/>
              </a:ext>
            </a:extLst>
          </p:cNvPr>
          <p:cNvSpPr/>
          <p:nvPr/>
        </p:nvSpPr>
        <p:spPr bwMode="auto">
          <a:xfrm>
            <a:off x="5429394" y="3583198"/>
            <a:ext cx="762786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87B69CEF-876E-48D5-9AE4-C010F9F9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891" y="3370477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6A75805-EE1A-4094-9910-06388198582D}"/>
              </a:ext>
            </a:extLst>
          </p:cNvPr>
          <p:cNvSpPr/>
          <p:nvPr/>
        </p:nvSpPr>
        <p:spPr bwMode="auto">
          <a:xfrm>
            <a:off x="1752715" y="3583198"/>
            <a:ext cx="839065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A1009618-A53C-4FD7-8F20-8A10DB825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350" y="3370477"/>
            <a:ext cx="360000" cy="355000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F5641EAA-0C4D-4B12-8EF5-45CC10F0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43" y="1621065"/>
            <a:ext cx="314923" cy="31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0AA9059C-4B64-47CE-9A50-ADD872FB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CBADDDB9-61F7-4F47-BFC5-94674563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15184715-F381-4B82-8872-2AF4389D3F8E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D8A46AD-72DE-40EE-A2B0-5F96B00E5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C2DA50AC-4834-4FB7-8540-51CDEF7FFCC2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B83ABE0-6659-4B0D-A2E9-DE7A1B20B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8AECFE05-F3C6-4E67-BDAB-F26C32D23782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0832530-0D10-42F9-963F-7A7F94481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89184B17-D222-4E06-804A-A64F97EDA3AF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EC6DFF0-2BB6-4E72-B1AA-304E9A46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BECA98AE-5399-42CB-84EC-18A7A882BB66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95CE420-C26F-431A-8387-641CA062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8645A4F-E426-4D9E-B1DD-FF7E9662CAD1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F18F46E-F24A-404C-8887-F9BFD23E5168}"/>
              </a:ext>
            </a:extLst>
          </p:cNvPr>
          <p:cNvSpPr/>
          <p:nvPr/>
        </p:nvSpPr>
        <p:spPr>
          <a:xfrm>
            <a:off x="137083" y="3023443"/>
            <a:ext cx="6667165" cy="2003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모서리가 둥근 직사각형 45">
            <a:extLst>
              <a:ext uri="{FF2B5EF4-FFF2-40B4-BE49-F238E27FC236}">
                <a16:creationId xmlns="" xmlns:a16="http://schemas.microsoft.com/office/drawing/2014/main" id="{D52BB039-3C6B-4673-9334-24A469854EA9}"/>
              </a:ext>
            </a:extLst>
          </p:cNvPr>
          <p:cNvSpPr/>
          <p:nvPr/>
        </p:nvSpPr>
        <p:spPr>
          <a:xfrm>
            <a:off x="312295" y="28526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86" name="표 4">
            <a:extLst>
              <a:ext uri="{FF2B5EF4-FFF2-40B4-BE49-F238E27FC236}">
                <a16:creationId xmlns="" xmlns:a16="http://schemas.microsoft.com/office/drawing/2014/main" id="{1FCA3EAD-74EF-4153-85E2-6B1F6DDA5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82657"/>
              </p:ext>
            </p:extLst>
          </p:nvPr>
        </p:nvGraphicFramePr>
        <p:xfrm>
          <a:off x="215516" y="3385800"/>
          <a:ext cx="64704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424992004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194719006"/>
                    </a:ext>
                  </a:extLst>
                </a:gridCol>
                <a:gridCol w="2834071">
                  <a:extLst>
                    <a:ext uri="{9D8B030D-6E8A-4147-A177-3AD203B41FA5}">
                      <a16:colId xmlns="" xmlns:a16="http://schemas.microsoft.com/office/drawing/2014/main" val="401817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131, 133, 135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뛰어 세는 규칙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133×2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12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151, 153, 155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153×3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725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171, 173, 175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173×2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63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191, 193, 195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193×3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7967357"/>
                  </a:ext>
                </a:extLst>
              </a:tr>
            </a:tbl>
          </a:graphicData>
        </a:graphic>
      </p:graphicFrame>
      <p:pic>
        <p:nvPicPr>
          <p:cNvPr id="87" name="Picture 31">
            <a:extLst>
              <a:ext uri="{FF2B5EF4-FFF2-40B4-BE49-F238E27FC236}">
                <a16:creationId xmlns="" xmlns:a16="http://schemas.microsoft.com/office/drawing/2014/main" id="{A9E21EA0-6CFA-4E95-A53E-7EEB3FF2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50" y="42822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각 삼각형 87">
            <a:extLst>
              <a:ext uri="{FF2B5EF4-FFF2-40B4-BE49-F238E27FC236}">
                <a16:creationId xmlns="" xmlns:a16="http://schemas.microsoft.com/office/drawing/2014/main" id="{2134BDB4-9B37-4B79-A00F-3229FF6521FA}"/>
              </a:ext>
            </a:extLst>
          </p:cNvPr>
          <p:cNvSpPr/>
          <p:nvPr/>
        </p:nvSpPr>
        <p:spPr>
          <a:xfrm flipH="1" flipV="1">
            <a:off x="5261885" y="5013176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358A6730-E4BB-40EA-8184-500AB04E98A6}"/>
              </a:ext>
            </a:extLst>
          </p:cNvPr>
          <p:cNvSpPr txBox="1"/>
          <p:nvPr/>
        </p:nvSpPr>
        <p:spPr>
          <a:xfrm>
            <a:off x="1309663" y="151509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사물함의 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6003B5F-E474-4CCB-9717-9293156F1EDC}"/>
              </a:ext>
            </a:extLst>
          </p:cNvPr>
          <p:cNvSpPr txBox="1"/>
          <p:nvPr/>
        </p:nvSpPr>
        <p:spPr>
          <a:xfrm>
            <a:off x="200974" y="1484784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="" xmlns:a16="http://schemas.microsoft.com/office/drawing/2014/main" id="{C8E3D3A2-A236-41CD-B654-D0882868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81" y="152078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5203"/>
              </p:ext>
            </p:extLst>
          </p:nvPr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6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83E2D637-6F8F-4663-8185-2F1AD3BD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6CAB1D4C-CF72-4E83-8332-1B36F0CD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903CB3A7-85E1-4392-B250-BA314ECF51B0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EEF76E3-0F20-456C-92C4-EB420194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312486A4-A3EB-44AB-BF4E-74D2691FAFE3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A116B66-6DDA-493C-B0EB-86165114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73736E37-1433-440A-ACAB-D31F26F1B5AD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9869E4D-D7A8-4E89-B1BC-BBD578A7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A02A65A2-92D7-48CE-8215-B159AD2C7A56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83D156D-F2F0-4683-AD5C-933E07F0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F3BBFF27-E0D4-46CB-B7D9-8A6586592D10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EEE00A0-FFC2-4559-BB04-21AA7EB71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7F7B9F6-2247-427C-B5FA-7AADB4EE7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102" y="1873690"/>
            <a:ext cx="4266310" cy="24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5025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F4F4CC3-9305-4D99-960A-78B6E6319D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" y="1501738"/>
            <a:ext cx="348893" cy="332665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23893796-B9BB-4948-9B7F-CEBCDE676E6F}"/>
              </a:ext>
            </a:extLst>
          </p:cNvPr>
          <p:cNvSpPr txBox="1"/>
          <p:nvPr/>
        </p:nvSpPr>
        <p:spPr>
          <a:xfrm>
            <a:off x="462317" y="1500726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 부분에서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00D4072-7CFD-42F1-9328-686DEB9237B5}"/>
              </a:ext>
            </a:extLst>
          </p:cNvPr>
          <p:cNvSpPr txBox="1"/>
          <p:nvPr/>
        </p:nvSpPr>
        <p:spPr>
          <a:xfrm>
            <a:off x="1125168" y="4710613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6ACD51A-2F6C-4607-88B1-6664754AD2DE}"/>
              </a:ext>
            </a:extLst>
          </p:cNvPr>
          <p:cNvSpPr/>
          <p:nvPr/>
        </p:nvSpPr>
        <p:spPr bwMode="auto">
          <a:xfrm>
            <a:off x="2277296" y="4722970"/>
            <a:ext cx="3712864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8×2, 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14×2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CE8DBB53-180B-4320-856F-ABE587267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180" y="4557763"/>
            <a:ext cx="360000" cy="355000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3FEBD664-AECE-4352-BDE0-D13851C4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71" y="4767237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">
            <a:extLst>
              <a:ext uri="{FF2B5EF4-FFF2-40B4-BE49-F238E27FC236}">
                <a16:creationId xmlns="" xmlns:a16="http://schemas.microsoft.com/office/drawing/2014/main" id="{E5B9EA03-C3AF-4F38-9FDC-F62F9FB3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1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/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6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83E2D637-6F8F-4663-8185-2F1AD3BD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6CAB1D4C-CF72-4E83-8332-1B36F0CD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903CB3A7-85E1-4392-B250-BA314ECF51B0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EEF76E3-0F20-456C-92C4-EB420194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312486A4-A3EB-44AB-BF4E-74D2691FAFE3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A116B66-6DDA-493C-B0EB-86165114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F3BBFF27-E0D4-46CB-B7D9-8A6586592D10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BA223466-54C1-411F-B88B-81B14CEECFBE}"/>
              </a:ext>
            </a:extLst>
          </p:cNvPr>
          <p:cNvSpPr/>
          <p:nvPr/>
        </p:nvSpPr>
        <p:spPr>
          <a:xfrm>
            <a:off x="670653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070B299-9328-4540-A344-03B7FD39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4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D7C07606-0496-41F3-9371-61B0F1A35945}"/>
              </a:ext>
            </a:extLst>
          </p:cNvPr>
          <p:cNvSpPr/>
          <p:nvPr/>
        </p:nvSpPr>
        <p:spPr>
          <a:xfrm>
            <a:off x="641849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A22EEDA-FC18-401B-8D97-0D373225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20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82BA267-3F82-41C2-8C82-CC64BE58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15FF1374-19A4-4B90-AEE8-7C421CA48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4102" y="1873690"/>
            <a:ext cx="4266310" cy="24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153AA3C2-96D9-4CCF-B2FA-ACDB88508F9A}"/>
              </a:ext>
            </a:extLst>
          </p:cNvPr>
          <p:cNvSpPr txBox="1"/>
          <p:nvPr/>
        </p:nvSpPr>
        <p:spPr>
          <a:xfrm>
            <a:off x="366013" y="1255316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DAAE57E5-D831-4AEB-ABD4-20F601166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59477"/>
              </p:ext>
            </p:extLst>
          </p:nvPr>
        </p:nvGraphicFramePr>
        <p:xfrm>
          <a:off x="1779264" y="2202657"/>
          <a:ext cx="3756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58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3591381525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2050994548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2220306874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3054120834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3891028104"/>
                    </a:ext>
                  </a:extLst>
                </a:gridCol>
              </a:tblGrid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</a:tbl>
          </a:graphicData>
        </a:graphic>
      </p:graphicFrame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2B3136CD-D3BE-442A-BF32-E5A1C3E13151}"/>
              </a:ext>
            </a:extLst>
          </p:cNvPr>
          <p:cNvSpPr txBox="1"/>
          <p:nvPr/>
        </p:nvSpPr>
        <p:spPr>
          <a:xfrm>
            <a:off x="754059" y="1628800"/>
            <a:ext cx="58558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표시된 부분에서 규칙적인 계산식을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EA4CF0-330B-432F-ADF0-F48D760873D8}"/>
              </a:ext>
            </a:extLst>
          </p:cNvPr>
          <p:cNvSpPr/>
          <p:nvPr/>
        </p:nvSpPr>
        <p:spPr>
          <a:xfrm>
            <a:off x="745000" y="1708677"/>
            <a:ext cx="511712" cy="2109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12524B0-ADF6-4877-A268-0BBD60BF2622}"/>
              </a:ext>
            </a:extLst>
          </p:cNvPr>
          <p:cNvSpPr txBox="1"/>
          <p:nvPr/>
        </p:nvSpPr>
        <p:spPr>
          <a:xfrm>
            <a:off x="920703" y="3910582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13AE5A2-40AB-4817-A0EA-3B97CF396737}"/>
              </a:ext>
            </a:extLst>
          </p:cNvPr>
          <p:cNvSpPr/>
          <p:nvPr/>
        </p:nvSpPr>
        <p:spPr bwMode="auto">
          <a:xfrm>
            <a:off x="2049484" y="3918695"/>
            <a:ext cx="3579248" cy="630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11, 11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17, </a:t>
            </a:r>
          </a:p>
          <a:p>
            <a:pPr lvl="1">
              <a:spcBef>
                <a:spcPts val="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6, 5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11×2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71AFE0EB-B1D9-4533-9CE5-03BE74F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9" y="3955502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CA1D3B22-32AC-415A-B3C0-366AC8312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128" y="3861048"/>
            <a:ext cx="360000" cy="355000"/>
          </a:xfrm>
          <a:prstGeom prst="rect">
            <a:avLst/>
          </a:prstGeom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51834"/>
              </p:ext>
            </p:extLst>
          </p:nvPr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6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pop_img_01.svg / pop_img_02.svg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3A22025A-749D-4913-B5A2-FAE27898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4" y="170692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15E7B21-84EB-447D-B502-38ED6D11B0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57DA17B9-264D-48FA-8429-06A621D4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2" y="1873690"/>
            <a:ext cx="4266310" cy="241940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F4F4CC3-9305-4D99-960A-78B6E6319D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" y="1501738"/>
            <a:ext cx="348893" cy="332665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23893796-B9BB-4948-9B7F-CEBCDE676E6F}"/>
              </a:ext>
            </a:extLst>
          </p:cNvPr>
          <p:cNvSpPr txBox="1"/>
          <p:nvPr/>
        </p:nvSpPr>
        <p:spPr>
          <a:xfrm>
            <a:off x="462317" y="1500726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 부분에서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00D4072-7CFD-42F1-9328-686DEB9237B5}"/>
              </a:ext>
            </a:extLst>
          </p:cNvPr>
          <p:cNvSpPr txBox="1"/>
          <p:nvPr/>
        </p:nvSpPr>
        <p:spPr>
          <a:xfrm>
            <a:off x="1125168" y="4710613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6ACD51A-2F6C-4607-88B1-6664754AD2DE}"/>
              </a:ext>
            </a:extLst>
          </p:cNvPr>
          <p:cNvSpPr/>
          <p:nvPr/>
        </p:nvSpPr>
        <p:spPr bwMode="auto">
          <a:xfrm>
            <a:off x="2277296" y="4722970"/>
            <a:ext cx="3712864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8×2, 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14×2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CE8DBB53-180B-4320-856F-ABE587267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180" y="4557763"/>
            <a:ext cx="360000" cy="355000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3FEBD664-AECE-4352-BDE0-D13851C4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71" y="4767237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">
            <a:extLst>
              <a:ext uri="{FF2B5EF4-FFF2-40B4-BE49-F238E27FC236}">
                <a16:creationId xmlns="" xmlns:a16="http://schemas.microsoft.com/office/drawing/2014/main" id="{E5B9EA03-C3AF-4F38-9FDC-F62F9FB3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1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83E2D637-6F8F-4663-8185-2F1AD3BD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6CAB1D4C-CF72-4E83-8332-1B36F0CD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903CB3A7-85E1-4392-B250-BA314ECF51B0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EEF76E3-0F20-456C-92C4-EB420194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312486A4-A3EB-44AB-BF4E-74D2691FAFE3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A116B66-6DDA-493C-B0EB-86165114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F3BBFF27-E0D4-46CB-B7D9-8A6586592D10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BA223466-54C1-411F-B88B-81B14CEECFBE}"/>
              </a:ext>
            </a:extLst>
          </p:cNvPr>
          <p:cNvSpPr/>
          <p:nvPr/>
        </p:nvSpPr>
        <p:spPr>
          <a:xfrm>
            <a:off x="670653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070B299-9328-4540-A344-03B7FD39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4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D7C07606-0496-41F3-9371-61B0F1A35945}"/>
              </a:ext>
            </a:extLst>
          </p:cNvPr>
          <p:cNvSpPr/>
          <p:nvPr/>
        </p:nvSpPr>
        <p:spPr>
          <a:xfrm>
            <a:off x="641849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A22EEDA-FC18-401B-8D97-0D373225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20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82BA267-3F82-41C2-8C82-CC64BE58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E16277B-0B93-4C48-A9EB-B8AC1212A5F9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DB8C1F8-03A2-49D2-9DB2-07701973D08E}"/>
              </a:ext>
            </a:extLst>
          </p:cNvPr>
          <p:cNvSpPr/>
          <p:nvPr/>
        </p:nvSpPr>
        <p:spPr>
          <a:xfrm>
            <a:off x="98105" y="3572183"/>
            <a:ext cx="6667165" cy="14549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45">
            <a:extLst>
              <a:ext uri="{FF2B5EF4-FFF2-40B4-BE49-F238E27FC236}">
                <a16:creationId xmlns="" xmlns:a16="http://schemas.microsoft.com/office/drawing/2014/main" id="{B6D63D92-D4C3-4D5E-BB31-A022BDAD9177}"/>
              </a:ext>
            </a:extLst>
          </p:cNvPr>
          <p:cNvSpPr/>
          <p:nvPr/>
        </p:nvSpPr>
        <p:spPr>
          <a:xfrm>
            <a:off x="243838" y="338407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="" xmlns:a16="http://schemas.microsoft.com/office/drawing/2014/main" id="{421B967C-2D1C-4B4C-B051-0008B14C4988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A3532CD4-1F5C-42BF-B0C8-3098235A317E}"/>
              </a:ext>
            </a:extLst>
          </p:cNvPr>
          <p:cNvSpPr txBox="1"/>
          <p:nvPr/>
        </p:nvSpPr>
        <p:spPr>
          <a:xfrm>
            <a:off x="166020" y="3963304"/>
            <a:ext cx="6493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 부분에서 찾을 수 있는 규칙적인 계산식은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14×2, 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34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F1B1CE8-B79A-4168-B50A-19BA29D0E33D}"/>
              </a:ext>
            </a:extLst>
          </p:cNvPr>
          <p:cNvSpPr txBox="1"/>
          <p:nvPr/>
        </p:nvSpPr>
        <p:spPr>
          <a:xfrm>
            <a:off x="651920" y="4141492"/>
            <a:ext cx="582829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21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</a:t>
            </a:r>
          </a:p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16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</a:t>
            </a:r>
          </a:p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22×8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73882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2852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45078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4049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1748C4E-C182-4E81-BA63-77C8FA41D450}"/>
              </a:ext>
            </a:extLst>
          </p:cNvPr>
          <p:cNvSpPr/>
          <p:nvPr/>
        </p:nvSpPr>
        <p:spPr>
          <a:xfrm>
            <a:off x="6656127" y="5520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14BC6DA-85CE-49CB-89E5-50CC03C752DF}"/>
              </a:ext>
            </a:extLst>
          </p:cNvPr>
          <p:cNvSpPr/>
          <p:nvPr/>
        </p:nvSpPr>
        <p:spPr>
          <a:xfrm>
            <a:off x="4789274" y="5429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D35B402-81D8-4C40-8141-6ED7593C5CA3}"/>
              </a:ext>
            </a:extLst>
          </p:cNvPr>
          <p:cNvSpPr txBox="1"/>
          <p:nvPr/>
        </p:nvSpPr>
        <p:spPr>
          <a:xfrm>
            <a:off x="7001523" y="104315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E1F991DE-CAC7-4065-85B1-9CB14F5C464A}"/>
              </a:ext>
            </a:extLst>
          </p:cNvPr>
          <p:cNvSpPr/>
          <p:nvPr/>
        </p:nvSpPr>
        <p:spPr>
          <a:xfrm>
            <a:off x="79422" y="5348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A47EB23F-F515-4A28-BACF-7A77132BDE44}"/>
              </a:ext>
            </a:extLst>
          </p:cNvPr>
          <p:cNvSpPr txBox="1"/>
          <p:nvPr/>
        </p:nvSpPr>
        <p:spPr>
          <a:xfrm>
            <a:off x="500948" y="1528775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 부분에서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7">
            <a:extLst>
              <a:ext uri="{FF2B5EF4-FFF2-40B4-BE49-F238E27FC236}">
                <a16:creationId xmlns="" xmlns:a16="http://schemas.microsoft.com/office/drawing/2014/main" id="{63ACD6E9-E518-4E50-B08C-869B6E77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2" y="19054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3C894EF3-BFC4-4DA0-8AAD-22CD14C9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" y="152762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5D7C2C9A-6864-442F-BEF1-FBA8AB9F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4221088"/>
            <a:ext cx="324086" cy="26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0224"/>
              </p:ext>
            </p:extLst>
          </p:nvPr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6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base_01.svg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D2ABFFA6-266B-478C-8360-378FA018B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755618FC-475A-4144-9957-4982C2A6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6E520FD5-5CFE-4539-AEFE-32EC075BFE03}"/>
              </a:ext>
            </a:extLst>
          </p:cNvPr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4168E27-5D72-41A4-8CD7-098B9EED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63DB17C2-2DB8-46CC-BFF4-F08B09E19BDE}"/>
              </a:ext>
            </a:extLst>
          </p:cNvPr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C824AF8-9291-4E82-902A-2EE4454C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51F1A3D3-4CA0-4226-A081-D99B23519AE5}"/>
              </a:ext>
            </a:extLst>
          </p:cNvPr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6BD0F65-6673-4D0B-8C88-B9C64DCE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0ED91CCD-80F1-4A41-ACE4-A67512A82E96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2509EE9-7123-45C1-8BEA-45D1A83B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0E6330B3-AD3E-4D06-B98F-89CE6833E100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BB098A9-9AD2-42B2-95CB-42E32504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BF76D3F9-44F6-4914-B6B3-6CB85ABCBEC3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03E50AF-F8D5-4ED4-B2C2-FC09686F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B182DB8A-E696-4488-9C0B-CD45BEA9D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8025" y="1913616"/>
            <a:ext cx="3878464" cy="219946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51DBA8C0-49D4-48B1-A2F5-6B72EB264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881" y="4305520"/>
            <a:ext cx="327273" cy="3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AD707C7-BD5C-4AEF-96FD-57F8E32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BE050A33-2974-46C4-A1F2-C1B0557AB00D}"/>
              </a:ext>
            </a:extLst>
          </p:cNvPr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07C35F1D-0706-4468-8626-8D2F29E4CD46}"/>
              </a:ext>
            </a:extLst>
          </p:cNvPr>
          <p:cNvSpPr txBox="1"/>
          <p:nvPr/>
        </p:nvSpPr>
        <p:spPr>
          <a:xfrm>
            <a:off x="366013" y="1255316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0447E135-CDB9-4A6B-BA71-CDD07A88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3884"/>
              </p:ext>
            </p:extLst>
          </p:nvPr>
        </p:nvGraphicFramePr>
        <p:xfrm>
          <a:off x="1779264" y="2202657"/>
          <a:ext cx="3756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58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3591381525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2050994548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2220306874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3054120834"/>
                    </a:ext>
                  </a:extLst>
                </a:gridCol>
                <a:gridCol w="626058">
                  <a:extLst>
                    <a:ext uri="{9D8B030D-6E8A-4147-A177-3AD203B41FA5}">
                      <a16:colId xmlns="" xmlns:a16="http://schemas.microsoft.com/office/drawing/2014/main" val="3891028104"/>
                    </a:ext>
                  </a:extLst>
                </a:gridCol>
              </a:tblGrid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377FC86-323E-4CF2-A1E7-DE345A6F324D}"/>
              </a:ext>
            </a:extLst>
          </p:cNvPr>
          <p:cNvSpPr txBox="1"/>
          <p:nvPr/>
        </p:nvSpPr>
        <p:spPr>
          <a:xfrm>
            <a:off x="754059" y="1628800"/>
            <a:ext cx="58558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부분에서 규칙적인 계산식을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447AC9D-24F3-49A1-86A2-B27027AA9637}"/>
              </a:ext>
            </a:extLst>
          </p:cNvPr>
          <p:cNvSpPr txBox="1"/>
          <p:nvPr/>
        </p:nvSpPr>
        <p:spPr>
          <a:xfrm>
            <a:off x="494596" y="3952966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4E12052-F29A-4BDF-A6CA-81E81D796267}"/>
              </a:ext>
            </a:extLst>
          </p:cNvPr>
          <p:cNvSpPr/>
          <p:nvPr/>
        </p:nvSpPr>
        <p:spPr bwMode="auto">
          <a:xfrm>
            <a:off x="1670701" y="3928388"/>
            <a:ext cx="5061539" cy="7982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14×2, 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14×2,</a:t>
            </a:r>
          </a:p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14×8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09DFA322-1D97-4EC9-B00E-0FD02B2C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4" y="3970841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6A3E3854-CDDB-4B5F-8E2A-167A7F7E8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322" y="3889070"/>
            <a:ext cx="360000" cy="355000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17712"/>
              </p:ext>
            </p:extLst>
          </p:nvPr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6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80F4D012-275B-4434-96FE-5EB64D82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4" y="170692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A7317DC6-2FB1-4ABF-9326-23A0C8FD5D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F1B1CE8-B79A-4168-B50A-19BA29D0E33D}"/>
              </a:ext>
            </a:extLst>
          </p:cNvPr>
          <p:cNvSpPr txBox="1"/>
          <p:nvPr/>
        </p:nvSpPr>
        <p:spPr>
          <a:xfrm>
            <a:off x="651920" y="4141492"/>
            <a:ext cx="5828292" cy="112371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E7D4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21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</a:t>
            </a:r>
          </a:p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16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22×2, </a:t>
            </a:r>
          </a:p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22×8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73882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2852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45078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4049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A47EB23F-F515-4A28-BACF-7A77132BDE44}"/>
              </a:ext>
            </a:extLst>
          </p:cNvPr>
          <p:cNvSpPr txBox="1"/>
          <p:nvPr/>
        </p:nvSpPr>
        <p:spPr>
          <a:xfrm>
            <a:off x="500948" y="1528775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 부분에서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7">
            <a:extLst>
              <a:ext uri="{FF2B5EF4-FFF2-40B4-BE49-F238E27FC236}">
                <a16:creationId xmlns="" xmlns:a16="http://schemas.microsoft.com/office/drawing/2014/main" id="{63ACD6E9-E518-4E50-B08C-869B6E77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2" y="19054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3C894EF3-BFC4-4DA0-8AAD-22CD14C9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" y="152762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5D7C2C9A-6864-442F-BEF1-FBA8AB9F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4255783"/>
            <a:ext cx="324086" cy="26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D2ABFFA6-266B-478C-8360-378FA018B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755618FC-475A-4144-9957-4982C2A6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6E520FD5-5CFE-4539-AEFE-32EC075BFE03}"/>
              </a:ext>
            </a:extLst>
          </p:cNvPr>
          <p:cNvSpPr/>
          <p:nvPr/>
        </p:nvSpPr>
        <p:spPr>
          <a:xfrm>
            <a:off x="561687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4168E27-5D72-41A4-8CD7-098B9EED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58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63DB17C2-2DB8-46CC-BFF4-F08B09E19BDE}"/>
              </a:ext>
            </a:extLst>
          </p:cNvPr>
          <p:cNvSpPr/>
          <p:nvPr/>
        </p:nvSpPr>
        <p:spPr>
          <a:xfrm>
            <a:off x="534208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C824AF8-9291-4E82-902A-2EE4454C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79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51F1A3D3-4CA0-4226-A081-D99B23519AE5}"/>
              </a:ext>
            </a:extLst>
          </p:cNvPr>
          <p:cNvSpPr/>
          <p:nvPr/>
        </p:nvSpPr>
        <p:spPr>
          <a:xfrm>
            <a:off x="505034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6BD0F65-6673-4D0B-8C88-B9C64DCE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5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0ED91CCD-80F1-4A41-ACE4-A67512A82E96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2509EE9-7123-45C1-8BEA-45D1A83B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0E6330B3-AD3E-4D06-B98F-89CE6833E100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BB098A9-9AD2-42B2-95CB-42E32504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BF76D3F9-44F6-4914-B6B3-6CB85ABCBEC3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03E50AF-F8D5-4ED4-B2C2-FC09686F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B182DB8A-E696-4488-9C0B-CD45BEA9D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8025" y="1913616"/>
            <a:ext cx="3878464" cy="219946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51DBA8C0-49D4-48B1-A2F5-6B72EB264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881" y="4305520"/>
            <a:ext cx="327273" cy="3227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75C23EB-B28E-4EF3-953B-80E272E7BB58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EF6B6C2-AC19-41C8-B7DB-863E1170EF1D}"/>
              </a:ext>
            </a:extLst>
          </p:cNvPr>
          <p:cNvSpPr/>
          <p:nvPr/>
        </p:nvSpPr>
        <p:spPr>
          <a:xfrm>
            <a:off x="160522" y="2532099"/>
            <a:ext cx="6667165" cy="25904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45">
            <a:extLst>
              <a:ext uri="{FF2B5EF4-FFF2-40B4-BE49-F238E27FC236}">
                <a16:creationId xmlns="" xmlns:a16="http://schemas.microsoft.com/office/drawing/2014/main" id="{B2F3FC02-A5E8-4278-8CD6-AF74CF5C00EF}"/>
              </a:ext>
            </a:extLst>
          </p:cNvPr>
          <p:cNvSpPr/>
          <p:nvPr/>
        </p:nvSpPr>
        <p:spPr>
          <a:xfrm>
            <a:off x="306255" y="23880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="" xmlns:a16="http://schemas.microsoft.com/office/drawing/2014/main" id="{DA382DF7-C617-460F-8A4C-627C9B8078FC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A9F25E55-D4D7-4D94-9031-022D696F7620}"/>
              </a:ext>
            </a:extLst>
          </p:cNvPr>
          <p:cNvSpPr txBox="1"/>
          <p:nvPr/>
        </p:nvSpPr>
        <p:spPr>
          <a:xfrm>
            <a:off x="370679" y="2789408"/>
            <a:ext cx="6229251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빨간색 부분에서 찾을 수 있는 규칙적인 계산식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16×2, 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22×2, 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28×2, 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21×2,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22×2, 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23×2, 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22×2, 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22×2</a:t>
            </a:r>
          </a:p>
          <a:p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여러 수를 이용한 규칙적인 계산식 찾기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22×4,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22×4, 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22×8</a:t>
            </a:r>
          </a:p>
        </p:txBody>
      </p:sp>
    </p:spTree>
    <p:extLst>
      <p:ext uri="{BB962C8B-B14F-4D97-AF65-F5344CB8AC3E}">
        <p14:creationId xmlns:p14="http://schemas.microsoft.com/office/powerpoint/2010/main" val="376241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1AF862D-3B03-47A7-9B49-B82AF9CD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" y="2561339"/>
            <a:ext cx="6836994" cy="204385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57640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56610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0161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9131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980728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09869" y="1240811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06998" y="1178455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B82F60A3-CA40-4C66-A2DC-8A77AB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7F9F348-FBF0-4991-B71A-9A0C6EF70CF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E77FE6E3-009E-4502-9AE9-C9B9ECF744AB}"/>
              </a:ext>
            </a:extLst>
          </p:cNvPr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9F10DF0-4745-46E5-AC0E-244586CCE978}"/>
              </a:ext>
            </a:extLst>
          </p:cNvPr>
          <p:cNvSpPr txBox="1"/>
          <p:nvPr/>
        </p:nvSpPr>
        <p:spPr>
          <a:xfrm>
            <a:off x="35496" y="2816932"/>
            <a:ext cx="191439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생활 속에서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규칙적인 계산식을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찾을 수 있어요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9785CD6-00EA-41BF-8D8A-358646CB825E}"/>
              </a:ext>
            </a:extLst>
          </p:cNvPr>
          <p:cNvSpPr/>
          <p:nvPr/>
        </p:nvSpPr>
        <p:spPr>
          <a:xfrm>
            <a:off x="5868717" y="2099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58F3F23-CB6B-4E23-A78D-CFDF8195A82E}"/>
              </a:ext>
            </a:extLst>
          </p:cNvPr>
          <p:cNvSpPr txBox="1"/>
          <p:nvPr/>
        </p:nvSpPr>
        <p:spPr>
          <a:xfrm>
            <a:off x="5512443" y="2954140"/>
            <a:ext cx="1485689" cy="400110"/>
          </a:xfrm>
          <a:prstGeom prst="rect">
            <a:avLst/>
          </a:prstGeom>
          <a:solidFill>
            <a:srgbClr val="EAA6A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1F30203-39D2-4AB2-AF9D-00A7EBA39135}"/>
              </a:ext>
            </a:extLst>
          </p:cNvPr>
          <p:cNvSpPr txBox="1"/>
          <p:nvPr/>
        </p:nvSpPr>
        <p:spPr>
          <a:xfrm>
            <a:off x="5518001" y="3407905"/>
            <a:ext cx="1433530" cy="400110"/>
          </a:xfrm>
          <a:prstGeom prst="rect">
            <a:avLst/>
          </a:prstGeom>
          <a:solidFill>
            <a:srgbClr val="ACD5F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8×2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1AE1F88-D31B-472E-B908-97919F4B4FA9}"/>
              </a:ext>
            </a:extLst>
          </p:cNvPr>
          <p:cNvSpPr txBox="1"/>
          <p:nvPr/>
        </p:nvSpPr>
        <p:spPr>
          <a:xfrm>
            <a:off x="5553573" y="3850769"/>
            <a:ext cx="1403428" cy="7078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5×2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99434"/>
              </p:ext>
            </p:extLst>
          </p:nvPr>
        </p:nvGraphicFramePr>
        <p:xfrm>
          <a:off x="115384" y="6129300"/>
          <a:ext cx="7156916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8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E2DCBF1B-E2F5-412D-A64B-BDCC5F64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0F75C359-93AE-41FF-92D2-965C4F10B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ADB536E7-A1D5-446B-9E8A-038227FD0431}"/>
              </a:ext>
            </a:extLst>
          </p:cNvPr>
          <p:cNvSpPr/>
          <p:nvPr/>
        </p:nvSpPr>
        <p:spPr>
          <a:xfrm>
            <a:off x="3773337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FBAB885-BC95-421E-921D-F4636183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33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A8A75310-357C-45FD-AB16-7A1B2D2DE1DD}"/>
              </a:ext>
            </a:extLst>
          </p:cNvPr>
          <p:cNvSpPr/>
          <p:nvPr/>
        </p:nvSpPr>
        <p:spPr>
          <a:xfrm>
            <a:off x="4468138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5014618-3871-4D2E-B8F6-6EE0C31F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150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0FAED398-64CC-4783-9E41-63FE1C14553E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FE6AC7F-D9DA-4CB7-A915-457C202E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440B9F4-61EE-41E1-8635-AB2D7AAE258D}"/>
              </a:ext>
            </a:extLst>
          </p:cNvPr>
          <p:cNvSpPr txBox="1"/>
          <p:nvPr/>
        </p:nvSpPr>
        <p:spPr>
          <a:xfrm>
            <a:off x="154362" y="1480166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EC5B7D0-B331-458B-9364-537920FABE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6" y="1499530"/>
            <a:ext cx="365135" cy="37362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F1AA2750-4B4F-4975-8B98-0F05FE358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3" y="1495175"/>
            <a:ext cx="377184" cy="36004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B8DF5874-6B0F-48BD-8084-EA9297A6C27C}"/>
              </a:ext>
            </a:extLst>
          </p:cNvPr>
          <p:cNvSpPr txBox="1"/>
          <p:nvPr/>
        </p:nvSpPr>
        <p:spPr>
          <a:xfrm>
            <a:off x="1309663" y="151509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승강기 숫자판의 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C1EA08-54D1-4AD3-A581-F916BBF0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453" y="1986265"/>
            <a:ext cx="3383894" cy="2486851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0930"/>
              </p:ext>
            </p:extLst>
          </p:nvPr>
        </p:nvGraphicFramePr>
        <p:xfrm>
          <a:off x="115384" y="6129300"/>
          <a:ext cx="7156916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8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94FDC3F3-FAFE-46DE-963C-F8C3278D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9180EBDB-169C-4ED1-A36D-EAFDAA5E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81F6757-A17C-4516-A438-6EA000F3E3A7}"/>
              </a:ext>
            </a:extLst>
          </p:cNvPr>
          <p:cNvSpPr/>
          <p:nvPr/>
        </p:nvSpPr>
        <p:spPr>
          <a:xfrm>
            <a:off x="3734383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77D7400-3C2A-421A-A63D-332398E0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383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046C125F-921B-4B7D-9B79-061C76ECF4F9}"/>
              </a:ext>
            </a:extLst>
          </p:cNvPr>
          <p:cNvSpPr/>
          <p:nvPr/>
        </p:nvSpPr>
        <p:spPr>
          <a:xfrm>
            <a:off x="4474713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B5DF354-D532-470E-BEE6-6DFA983B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25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5397A90F-3CB0-4464-9AC6-E344070AF989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893F5C1-6973-4E86-B14B-E02489C8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0A553C7C-C125-474C-ACC1-E379B82CB09E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EEE588A-51D6-4546-BD60-311AE548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DA67F06F-6BF5-4023-B179-0B0CAEB6FF98}"/>
              </a:ext>
            </a:extLst>
          </p:cNvPr>
          <p:cNvSpPr/>
          <p:nvPr/>
        </p:nvSpPr>
        <p:spPr>
          <a:xfrm>
            <a:off x="557640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DBE90CE-70ED-4D9B-ADB9-B32E2567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10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49E4E4CB-85B0-4993-9A3A-74F3E90FF0EB}"/>
              </a:ext>
            </a:extLst>
          </p:cNvPr>
          <p:cNvSpPr/>
          <p:nvPr/>
        </p:nvSpPr>
        <p:spPr>
          <a:xfrm>
            <a:off x="530161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17C06EC-D53D-4417-BF77-E431C9F10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31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75CDEAC7-87F6-49DB-B3AA-2968674539D5}"/>
              </a:ext>
            </a:extLst>
          </p:cNvPr>
          <p:cNvSpPr/>
          <p:nvPr/>
        </p:nvSpPr>
        <p:spPr>
          <a:xfrm>
            <a:off x="5009869" y="1240811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3F87D5A-B81F-4B9D-A77F-0B92FABB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98" y="1178455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D78B467A-B698-418E-980C-BF7887C1DCB4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7E340C0-74DD-4C3D-8691-E6C1228D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pic>
        <p:nvPicPr>
          <p:cNvPr id="93" name="Picture 6">
            <a:extLst>
              <a:ext uri="{FF2B5EF4-FFF2-40B4-BE49-F238E27FC236}">
                <a16:creationId xmlns="" xmlns:a16="http://schemas.microsoft.com/office/drawing/2014/main" id="{9DCDB98C-1B08-4F08-B5AB-BC26B3AB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79" y="1527071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4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C1EA08-54D1-4AD3-A581-F916BBF0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53" y="1986265"/>
            <a:ext cx="3383894" cy="2486851"/>
          </a:xfrm>
          <a:prstGeom prst="rect">
            <a:avLst/>
          </a:prstGeom>
        </p:spPr>
      </p:pic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94FDC3F3-FAFE-46DE-963C-F8C3278D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9180EBDB-169C-4ED1-A36D-EAFDAA5E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81F6757-A17C-4516-A438-6EA000F3E3A7}"/>
              </a:ext>
            </a:extLst>
          </p:cNvPr>
          <p:cNvSpPr/>
          <p:nvPr/>
        </p:nvSpPr>
        <p:spPr>
          <a:xfrm>
            <a:off x="3734383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77D7400-3C2A-421A-A63D-332398E0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383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5397A90F-3CB0-4464-9AC6-E344070AF989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893F5C1-6973-4E86-B14B-E02489C8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0A553C7C-C125-474C-ACC1-E379B82CB09E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EEE588A-51D6-4546-BD60-311AE548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DA67F06F-6BF5-4023-B179-0B0CAEB6FF98}"/>
              </a:ext>
            </a:extLst>
          </p:cNvPr>
          <p:cNvSpPr/>
          <p:nvPr/>
        </p:nvSpPr>
        <p:spPr>
          <a:xfrm>
            <a:off x="557640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DBE90CE-70ED-4D9B-ADB9-B32E2567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10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49E4E4CB-85B0-4993-9A3A-74F3E90FF0EB}"/>
              </a:ext>
            </a:extLst>
          </p:cNvPr>
          <p:cNvSpPr/>
          <p:nvPr/>
        </p:nvSpPr>
        <p:spPr>
          <a:xfrm>
            <a:off x="530161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17C06EC-D53D-4417-BF77-E431C9F10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31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D78B467A-B698-418E-980C-BF7887C1DCB4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7E340C0-74DD-4C3D-8691-E6C1228D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9C2B897E-5BC0-402A-A3A9-89C18EDEC019}"/>
              </a:ext>
            </a:extLst>
          </p:cNvPr>
          <p:cNvSpPr/>
          <p:nvPr/>
        </p:nvSpPr>
        <p:spPr>
          <a:xfrm>
            <a:off x="4468138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E86DBB3-1D76-4544-B225-83980A999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150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0626667-480D-4EA9-A3D2-5E78509A9660}"/>
              </a:ext>
            </a:extLst>
          </p:cNvPr>
          <p:cNvSpPr/>
          <p:nvPr/>
        </p:nvSpPr>
        <p:spPr>
          <a:xfrm>
            <a:off x="5000337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D68AFF-4E9C-4590-92B6-742A395F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1A10451-BD1C-4CF6-8B33-B2C90754FA60}"/>
              </a:ext>
            </a:extLst>
          </p:cNvPr>
          <p:cNvSpPr txBox="1"/>
          <p:nvPr/>
        </p:nvSpPr>
        <p:spPr>
          <a:xfrm>
            <a:off x="2811275" y="4587290"/>
            <a:ext cx="184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8FD6D9B-C023-472B-BEF4-6D2BE4AA3A0E}"/>
              </a:ext>
            </a:extLst>
          </p:cNvPr>
          <p:cNvSpPr txBox="1"/>
          <p:nvPr/>
        </p:nvSpPr>
        <p:spPr>
          <a:xfrm>
            <a:off x="4961817" y="4587290"/>
            <a:ext cx="184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787C4A16-B7EE-49FD-939B-8527F258D795}"/>
              </a:ext>
            </a:extLst>
          </p:cNvPr>
          <p:cNvSpPr/>
          <p:nvPr/>
        </p:nvSpPr>
        <p:spPr bwMode="auto">
          <a:xfrm>
            <a:off x="5465352" y="4587290"/>
            <a:ext cx="59601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1F990494-4332-4059-AFEE-13978907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46" y="445550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3F7F8565-5BDC-4659-B73A-54E84492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61" y="4490762"/>
            <a:ext cx="519483" cy="48962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4D80D33-62E8-42C1-AE9A-50F3AA3EC1B9}"/>
              </a:ext>
            </a:extLst>
          </p:cNvPr>
          <p:cNvSpPr txBox="1"/>
          <p:nvPr/>
        </p:nvSpPr>
        <p:spPr>
          <a:xfrm>
            <a:off x="458368" y="4596949"/>
            <a:ext cx="184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pic>
        <p:nvPicPr>
          <p:cNvPr id="81" name="Picture 6">
            <a:extLst>
              <a:ext uri="{FF2B5EF4-FFF2-40B4-BE49-F238E27FC236}">
                <a16:creationId xmlns="" xmlns:a16="http://schemas.microsoft.com/office/drawing/2014/main" id="{2530519D-E6B5-4394-A136-6C77F63F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26C3F7F7-D614-43A3-A812-33A25F1B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440C18D2-6D85-4023-88F8-E095167E95DB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F784725F-73A3-48D4-87BF-1422BF0F092B}"/>
              </a:ext>
            </a:extLst>
          </p:cNvPr>
          <p:cNvSpPr/>
          <p:nvPr/>
        </p:nvSpPr>
        <p:spPr>
          <a:xfrm>
            <a:off x="6507767" y="5053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F55D3664-4CF6-4B8E-8367-7E3671C398F1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3EB0FD72-1D30-4250-A297-B3FE16A1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1C42CD63-E560-425E-B7A4-B72A002C1F80}"/>
              </a:ext>
            </a:extLst>
          </p:cNvPr>
          <p:cNvSpPr/>
          <p:nvPr/>
        </p:nvSpPr>
        <p:spPr bwMode="auto">
          <a:xfrm>
            <a:off x="1038533" y="4587290"/>
            <a:ext cx="59601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8CC8FAA6-D78C-4E86-93F9-8FB1D77F64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4" y="1524016"/>
            <a:ext cx="365135" cy="373625"/>
          </a:xfrm>
          <a:prstGeom prst="rect">
            <a:avLst/>
          </a:prstGeom>
        </p:spPr>
      </p:pic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988C5A0D-6808-4AFA-B4EC-A42785F55D18}"/>
              </a:ext>
            </a:extLst>
          </p:cNvPr>
          <p:cNvSpPr txBox="1"/>
          <p:nvPr/>
        </p:nvSpPr>
        <p:spPr>
          <a:xfrm>
            <a:off x="826374" y="1520788"/>
            <a:ext cx="55825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E02F6FBC-BE79-4568-8F47-B6F1AB9F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27" y="4455507"/>
            <a:ext cx="360000" cy="355000"/>
          </a:xfrm>
          <a:prstGeom prst="rect">
            <a:avLst/>
          </a:prstGeom>
        </p:spPr>
      </p:pic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CEB63965-8172-4925-9DEA-704F1508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7" y="1531246"/>
            <a:ext cx="349582" cy="34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B6DA5427-0ED2-4927-BF45-D91907B078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47" y="4479824"/>
            <a:ext cx="560753" cy="51127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E54C0F10-AC56-4F54-8547-5684471190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4921" y="4493458"/>
            <a:ext cx="533265" cy="48378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E0835874-476A-422D-9B59-8411DA7F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77" y="4509120"/>
            <a:ext cx="519483" cy="489628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B45D0CC4-C837-44BF-8CDF-C7C04C3F5E4B}"/>
              </a:ext>
            </a:extLst>
          </p:cNvPr>
          <p:cNvSpPr/>
          <p:nvPr/>
        </p:nvSpPr>
        <p:spPr bwMode="auto">
          <a:xfrm>
            <a:off x="3314810" y="4587290"/>
            <a:ext cx="59601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74487CFC-1E3E-452C-B1CA-5AA768B9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04" y="4455507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1AC7C50E-5755-46A5-B45C-5AF666EDC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490762"/>
            <a:ext cx="519483" cy="48962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F92183D2-8E7A-4036-A68A-11677C6B97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024" y="4437112"/>
            <a:ext cx="472792" cy="544260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92B9D084-AFDA-46C2-84A6-6F125DF38D3E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Group 1072">
            <a:extLst>
              <a:ext uri="{FF2B5EF4-FFF2-40B4-BE49-F238E27FC236}">
                <a16:creationId xmlns="" xmlns:a16="http://schemas.microsoft.com/office/drawing/2014/main" id="{2A8DF22D-133B-4D6D-A6E9-B1CB1A41AC3D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7156916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8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\lesson06\ops\ms_lesson06\images\ms_41_6_05\ms_41_6_05_02_01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" y="183698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190FA374-F205-415B-AB68-69DB024E43A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68437A2D-4724-417F-B31A-7F6EC8B2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87417"/>
              </p:ext>
            </p:extLst>
          </p:nvPr>
        </p:nvGraphicFramePr>
        <p:xfrm>
          <a:off x="1991457" y="2138512"/>
          <a:ext cx="30906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39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3591381525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2050994548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3054120834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3891028104"/>
                    </a:ext>
                  </a:extLst>
                </a:gridCol>
              </a:tblGrid>
              <a:tr h="35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DAC3B58-D33F-4BDC-8DDD-97939AC14F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2" y="1470832"/>
            <a:ext cx="178503" cy="210959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6B5A1555-AD53-4931-A5E0-5952F77C2AEB}"/>
              </a:ext>
            </a:extLst>
          </p:cNvPr>
          <p:cNvSpPr txBox="1"/>
          <p:nvPr/>
        </p:nvSpPr>
        <p:spPr>
          <a:xfrm>
            <a:off x="674393" y="1744639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50F861A-918C-4194-A48A-B9F371FC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92942"/>
            <a:ext cx="307025" cy="3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407EB1-B6DA-4120-92B9-0405957A6BB0}"/>
              </a:ext>
            </a:extLst>
          </p:cNvPr>
          <p:cNvSpPr txBox="1"/>
          <p:nvPr/>
        </p:nvSpPr>
        <p:spPr>
          <a:xfrm>
            <a:off x="2811275" y="4341515"/>
            <a:ext cx="1840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</a:p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B89055A-219E-4688-B7D5-B13A028031B8}"/>
              </a:ext>
            </a:extLst>
          </p:cNvPr>
          <p:cNvSpPr txBox="1"/>
          <p:nvPr/>
        </p:nvSpPr>
        <p:spPr>
          <a:xfrm>
            <a:off x="4961817" y="4341515"/>
            <a:ext cx="1840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</a:p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621FE4F-C62E-4D3E-8A1E-2183D8678672}"/>
              </a:ext>
            </a:extLst>
          </p:cNvPr>
          <p:cNvSpPr/>
          <p:nvPr/>
        </p:nvSpPr>
        <p:spPr bwMode="auto">
          <a:xfrm>
            <a:off x="5542435" y="4341515"/>
            <a:ext cx="492576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1569DF21-57A6-4DA3-8571-F7950D55E5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346" y="4209732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F7508C2-1D30-4BF2-89A8-8606B81E71A2}"/>
              </a:ext>
            </a:extLst>
          </p:cNvPr>
          <p:cNvSpPr txBox="1"/>
          <p:nvPr/>
        </p:nvSpPr>
        <p:spPr>
          <a:xfrm>
            <a:off x="534998" y="4341515"/>
            <a:ext cx="1840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</a:p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DF8B491E-8DFD-4A7C-83E2-B8D7F8528726}"/>
              </a:ext>
            </a:extLst>
          </p:cNvPr>
          <p:cNvSpPr/>
          <p:nvPr/>
        </p:nvSpPr>
        <p:spPr bwMode="auto">
          <a:xfrm>
            <a:off x="1115616" y="4341515"/>
            <a:ext cx="492576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20D48FB7-B3B9-459D-8F10-BBD3F29E03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5527" y="4209732"/>
            <a:ext cx="360000" cy="3550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63B7402-A762-4CEA-80EE-CFC58F86E9B3}"/>
              </a:ext>
            </a:extLst>
          </p:cNvPr>
          <p:cNvSpPr/>
          <p:nvPr/>
        </p:nvSpPr>
        <p:spPr bwMode="auto">
          <a:xfrm>
            <a:off x="3391893" y="4341515"/>
            <a:ext cx="492576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F56C1AC2-145B-4287-80E3-FA801FFB36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04" y="420973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C1EA08-54D1-4AD3-A581-F916BBF0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53" y="1986265"/>
            <a:ext cx="3383894" cy="2486851"/>
          </a:xfrm>
          <a:prstGeom prst="rect">
            <a:avLst/>
          </a:prstGeom>
        </p:spPr>
      </p:pic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94FDC3F3-FAFE-46DE-963C-F8C3278D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9180EBDB-169C-4ED1-A36D-EAFDAA5E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81F6757-A17C-4516-A438-6EA000F3E3A7}"/>
              </a:ext>
            </a:extLst>
          </p:cNvPr>
          <p:cNvSpPr/>
          <p:nvPr/>
        </p:nvSpPr>
        <p:spPr>
          <a:xfrm>
            <a:off x="3734383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77D7400-3C2A-421A-A63D-332398E0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383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5397A90F-3CB0-4464-9AC6-E344070AF989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893F5C1-6973-4E86-B14B-E02489C8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0A553C7C-C125-474C-ACC1-E379B82CB09E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EEE588A-51D6-4546-BD60-311AE548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DA67F06F-6BF5-4023-B179-0B0CAEB6FF98}"/>
              </a:ext>
            </a:extLst>
          </p:cNvPr>
          <p:cNvSpPr/>
          <p:nvPr/>
        </p:nvSpPr>
        <p:spPr>
          <a:xfrm>
            <a:off x="557640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DBE90CE-70ED-4D9B-ADB9-B32E2567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10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49E4E4CB-85B0-4993-9A3A-74F3E90FF0EB}"/>
              </a:ext>
            </a:extLst>
          </p:cNvPr>
          <p:cNvSpPr/>
          <p:nvPr/>
        </p:nvSpPr>
        <p:spPr>
          <a:xfrm>
            <a:off x="530161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17C06EC-D53D-4417-BF77-E431C9F10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31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D78B467A-B698-418E-980C-BF7887C1DCB4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7E340C0-74DD-4C3D-8691-E6C1228D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9C2B897E-5BC0-402A-A3A9-89C18EDEC019}"/>
              </a:ext>
            </a:extLst>
          </p:cNvPr>
          <p:cNvSpPr/>
          <p:nvPr/>
        </p:nvSpPr>
        <p:spPr>
          <a:xfrm>
            <a:off x="4468138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E86DBB3-1D76-4544-B225-83980A999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150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0626667-480D-4EA9-A3D2-5E78509A9660}"/>
              </a:ext>
            </a:extLst>
          </p:cNvPr>
          <p:cNvSpPr/>
          <p:nvPr/>
        </p:nvSpPr>
        <p:spPr>
          <a:xfrm>
            <a:off x="5000337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D68AFF-4E9C-4590-92B6-742A395F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1A10451-BD1C-4CF6-8B33-B2C90754FA60}"/>
              </a:ext>
            </a:extLst>
          </p:cNvPr>
          <p:cNvSpPr txBox="1"/>
          <p:nvPr/>
        </p:nvSpPr>
        <p:spPr>
          <a:xfrm>
            <a:off x="2811275" y="4587290"/>
            <a:ext cx="184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8FD6D9B-C023-472B-BEF4-6D2BE4AA3A0E}"/>
              </a:ext>
            </a:extLst>
          </p:cNvPr>
          <p:cNvSpPr txBox="1"/>
          <p:nvPr/>
        </p:nvSpPr>
        <p:spPr>
          <a:xfrm>
            <a:off x="4961817" y="4587290"/>
            <a:ext cx="184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787C4A16-B7EE-49FD-939B-8527F258D795}"/>
              </a:ext>
            </a:extLst>
          </p:cNvPr>
          <p:cNvSpPr/>
          <p:nvPr/>
        </p:nvSpPr>
        <p:spPr bwMode="auto">
          <a:xfrm>
            <a:off x="5465352" y="4587290"/>
            <a:ext cx="59601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1F990494-4332-4059-AFEE-13978907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46" y="445550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3F7F8565-5BDC-4659-B73A-54E84492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61" y="4490762"/>
            <a:ext cx="519483" cy="48962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4D80D33-62E8-42C1-AE9A-50F3AA3EC1B9}"/>
              </a:ext>
            </a:extLst>
          </p:cNvPr>
          <p:cNvSpPr txBox="1"/>
          <p:nvPr/>
        </p:nvSpPr>
        <p:spPr>
          <a:xfrm>
            <a:off x="458368" y="4596949"/>
            <a:ext cx="184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/>
          </a:p>
        </p:txBody>
      </p:sp>
      <p:pic>
        <p:nvPicPr>
          <p:cNvPr id="81" name="Picture 6">
            <a:extLst>
              <a:ext uri="{FF2B5EF4-FFF2-40B4-BE49-F238E27FC236}">
                <a16:creationId xmlns="" xmlns:a16="http://schemas.microsoft.com/office/drawing/2014/main" id="{2530519D-E6B5-4394-A136-6C77F63F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26C3F7F7-D614-43A3-A812-33A25F1B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3EB0FD72-1D30-4250-A297-B3FE16A1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1C42CD63-E560-425E-B7A4-B72A002C1F80}"/>
              </a:ext>
            </a:extLst>
          </p:cNvPr>
          <p:cNvSpPr/>
          <p:nvPr/>
        </p:nvSpPr>
        <p:spPr bwMode="auto">
          <a:xfrm>
            <a:off x="1038533" y="4587290"/>
            <a:ext cx="59601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8CC8FAA6-D78C-4E86-93F9-8FB1D77F64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4" y="1524016"/>
            <a:ext cx="365135" cy="373625"/>
          </a:xfrm>
          <a:prstGeom prst="rect">
            <a:avLst/>
          </a:prstGeom>
        </p:spPr>
      </p:pic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988C5A0D-6808-4AFA-B4EC-A42785F55D18}"/>
              </a:ext>
            </a:extLst>
          </p:cNvPr>
          <p:cNvSpPr txBox="1"/>
          <p:nvPr/>
        </p:nvSpPr>
        <p:spPr>
          <a:xfrm>
            <a:off x="826374" y="1520788"/>
            <a:ext cx="55825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E02F6FBC-BE79-4568-8F47-B6F1AB9F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27" y="4455507"/>
            <a:ext cx="360000" cy="355000"/>
          </a:xfrm>
          <a:prstGeom prst="rect">
            <a:avLst/>
          </a:prstGeom>
        </p:spPr>
      </p:pic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CEB63965-8172-4925-9DEA-704F1508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7" y="1531246"/>
            <a:ext cx="349582" cy="34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B6DA5427-0ED2-4927-BF45-D91907B078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47" y="4479824"/>
            <a:ext cx="560753" cy="51127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E54C0F10-AC56-4F54-8547-5684471190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4921" y="4493458"/>
            <a:ext cx="533265" cy="48378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E0835874-476A-422D-9B59-8411DA7F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77" y="4509120"/>
            <a:ext cx="519483" cy="489628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B45D0CC4-C837-44BF-8CDF-C7C04C3F5E4B}"/>
              </a:ext>
            </a:extLst>
          </p:cNvPr>
          <p:cNvSpPr/>
          <p:nvPr/>
        </p:nvSpPr>
        <p:spPr bwMode="auto">
          <a:xfrm>
            <a:off x="3314810" y="4587290"/>
            <a:ext cx="59601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74487CFC-1E3E-452C-B1CA-5AA768B9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04" y="4455507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1AC7C50E-5755-46A5-B45C-5AF666EDC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490762"/>
            <a:ext cx="519483" cy="48962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F92183D2-8E7A-4036-A68A-11677C6B97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024" y="4437112"/>
            <a:ext cx="472792" cy="54426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FB3414D-7004-43AE-B5C6-F6DDF17B062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073690B-8558-4D46-9846-366CB015C060}"/>
              </a:ext>
            </a:extLst>
          </p:cNvPr>
          <p:cNvSpPr/>
          <p:nvPr/>
        </p:nvSpPr>
        <p:spPr>
          <a:xfrm>
            <a:off x="192745" y="2473980"/>
            <a:ext cx="6667165" cy="2611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45">
            <a:extLst>
              <a:ext uri="{FF2B5EF4-FFF2-40B4-BE49-F238E27FC236}">
                <a16:creationId xmlns="" xmlns:a16="http://schemas.microsoft.com/office/drawing/2014/main" id="{A4BFF6A0-7769-4F5C-AFCC-3BF0AA7D87DE}"/>
              </a:ext>
            </a:extLst>
          </p:cNvPr>
          <p:cNvSpPr/>
          <p:nvPr/>
        </p:nvSpPr>
        <p:spPr>
          <a:xfrm>
            <a:off x="338478" y="232287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B715AD3C-6AC4-4F9A-A455-BCC5B9440911}"/>
              </a:ext>
            </a:extLst>
          </p:cNvPr>
          <p:cNvSpPr txBox="1"/>
          <p:nvPr/>
        </p:nvSpPr>
        <p:spPr>
          <a:xfrm>
            <a:off x="428994" y="2776518"/>
            <a:ext cx="6194666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승강기 숫자판에서 어떤 수의 아래에 있는 수는 그 수에서 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뺀 수입니다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 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있는 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    이 있으므로      －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또한 어떤 수의 위에 있는 수는 그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더한 수이므로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수의 오른쪽에 있는 수는 그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더한 수이므로       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="" xmlns:a16="http://schemas.microsoft.com/office/drawing/2014/main" id="{16F9E924-2704-420C-887A-4253FCA0B718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99A1055-739F-4AA2-8AF7-4FE4255A1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7171" y="3398518"/>
            <a:ext cx="312447" cy="26672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49D59022-523A-42C8-A03F-39E8B9FFE2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6382" y="3402671"/>
            <a:ext cx="259102" cy="28196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8550D74-7BCB-442F-8928-70F09C25C8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4935" y="3402671"/>
            <a:ext cx="259102" cy="28196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C56AA6CD-DBEC-4002-92CE-7283A85DA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4978" y="4245530"/>
            <a:ext cx="259102" cy="2819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7615E1AC-BEFA-4B09-A1AD-6BBD07437E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6013" y="4544836"/>
            <a:ext cx="259102" cy="28196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57ED5D1A-0B69-428E-9F2A-FF9D8B5B7F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845" y="4285925"/>
            <a:ext cx="327688" cy="29720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1CC7BEB-C1E0-463E-9C38-D9F85ECCA5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73395" y="4541941"/>
            <a:ext cx="274344" cy="28958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BE61DDE6-6053-45AA-B324-667DD4728C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6645" y="3410291"/>
            <a:ext cx="312447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5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1240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211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9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37616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4587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2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8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2DE55139-FD02-45DB-AAD0-11470CEA1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" y="1551899"/>
            <a:ext cx="377184" cy="360040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AB519F64-E893-4EF0-8913-CDDAA44DF1F0}"/>
              </a:ext>
            </a:extLst>
          </p:cNvPr>
          <p:cNvSpPr txBox="1"/>
          <p:nvPr/>
        </p:nvSpPr>
        <p:spPr>
          <a:xfrm>
            <a:off x="834576" y="1520788"/>
            <a:ext cx="55825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숫자판에서 세 수를 골라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C4FFC10B-4867-460B-A1E6-09C8ADFC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7" y="1541892"/>
            <a:ext cx="497666" cy="31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C539A2FD-CFC8-454B-BAB4-28D56FE33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7953F68D-4F9F-491C-A546-365880AFD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194DD44-5F9C-4C82-9C5E-46B5902BD65F}"/>
              </a:ext>
            </a:extLst>
          </p:cNvPr>
          <p:cNvSpPr/>
          <p:nvPr/>
        </p:nvSpPr>
        <p:spPr>
          <a:xfrm>
            <a:off x="3779919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3BE0467-164F-46AE-B29C-212CDBE3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9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246ADEEF-4E99-4189-BB66-D8EDB19A149B}"/>
              </a:ext>
            </a:extLst>
          </p:cNvPr>
          <p:cNvSpPr/>
          <p:nvPr/>
        </p:nvSpPr>
        <p:spPr>
          <a:xfrm>
            <a:off x="450414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928F21-E067-4497-B4DA-8FEC2B7F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154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ADD9E05C-2F4F-4B03-9821-A49C1B7AEF47}"/>
              </a:ext>
            </a:extLst>
          </p:cNvPr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97BB059-83E2-48D2-9CAF-E30CF696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2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9410CE6F-5EAF-43C2-90BF-100EEF2DA0E8}"/>
              </a:ext>
            </a:extLst>
          </p:cNvPr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59A02D-CE03-48FD-A505-F1922B77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8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E0DD2556-8F88-4FE2-B071-86A357793FC2}"/>
              </a:ext>
            </a:extLst>
          </p:cNvPr>
          <p:cNvSpPr/>
          <p:nvPr/>
        </p:nvSpPr>
        <p:spPr>
          <a:xfrm>
            <a:off x="587886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CA369E2-64F1-4656-ACC5-5BE76883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88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F0C459F-999D-463C-9E55-6459B6C54753}"/>
              </a:ext>
            </a:extLst>
          </p:cNvPr>
          <p:cNvSpPr txBox="1"/>
          <p:nvPr/>
        </p:nvSpPr>
        <p:spPr>
          <a:xfrm>
            <a:off x="1890025" y="2832517"/>
            <a:ext cx="3731427" cy="44267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E7D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151CCCCD-88C1-4B5B-9A59-D452B6F5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D63692F5-1AE0-47D1-8137-ED50A70C5A70}"/>
              </a:ext>
            </a:extLst>
          </p:cNvPr>
          <p:cNvSpPr/>
          <p:nvPr/>
        </p:nvSpPr>
        <p:spPr>
          <a:xfrm>
            <a:off x="5148494" y="49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="" xmlns:a16="http://schemas.microsoft.com/office/drawing/2014/main" id="{A558A568-B8A8-490D-85F1-7CB2E9FC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72B628C3-2856-4718-9EA2-EE00967956A0}"/>
              </a:ext>
            </a:extLst>
          </p:cNvPr>
          <p:cNvSpPr/>
          <p:nvPr/>
        </p:nvSpPr>
        <p:spPr>
          <a:xfrm>
            <a:off x="6189092" y="4969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6BDFAC8-9E2B-45A9-831C-C5224C343026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A977F914-974B-4705-B436-7A2A6EA8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67" y="2649706"/>
            <a:ext cx="555145" cy="3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F1B0E72-F7F5-4A75-BB28-67F712FDF913}"/>
              </a:ext>
            </a:extLst>
          </p:cNvPr>
          <p:cNvSpPr txBox="1"/>
          <p:nvPr/>
        </p:nvSpPr>
        <p:spPr>
          <a:xfrm>
            <a:off x="1030971" y="3584293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B50EAD6-7AE7-44F3-8874-2CF2969AED73}"/>
              </a:ext>
            </a:extLst>
          </p:cNvPr>
          <p:cNvSpPr/>
          <p:nvPr/>
        </p:nvSpPr>
        <p:spPr bwMode="auto">
          <a:xfrm>
            <a:off x="2165278" y="3602487"/>
            <a:ext cx="4251865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22×2, 18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26×2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7EB6EA6B-EE49-43E7-85FE-D179AB558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697" y="3429001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0F7D8DEC-C000-4018-9A6B-3C4D11E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35" y="361576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="" xmlns:a16="http://schemas.microsoft.com/office/drawing/2014/main" id="{E6646101-D7A5-4EE0-ACEE-7BFAD3A6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10" y="1829561"/>
            <a:ext cx="146082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CF84192-55AE-4BA8-8560-59604E90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884" y="1822611"/>
            <a:ext cx="1044116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숫자판 보기</a:t>
            </a:r>
            <a:endParaRPr lang="en-US" altLang="ko-KR" sz="1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B0FC9E93-650A-4E11-91A4-99BDA8B8A773}"/>
              </a:ext>
            </a:extLst>
          </p:cNvPr>
          <p:cNvSpPr/>
          <p:nvPr/>
        </p:nvSpPr>
        <p:spPr>
          <a:xfrm>
            <a:off x="4537796" y="1901812"/>
            <a:ext cx="247844" cy="2953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E31EF01-7893-426F-813D-3BACB4F3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D268B7-3ACD-4044-B4C2-3C1A9CF9B46C}"/>
              </a:ext>
            </a:extLst>
          </p:cNvPr>
          <p:cNvSpPr/>
          <p:nvPr/>
        </p:nvSpPr>
        <p:spPr>
          <a:xfrm>
            <a:off x="6189092" y="5169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D92DA572-3CCB-4212-BB34-7FEC154D5BBE}"/>
              </a:ext>
            </a:extLst>
          </p:cNvPr>
          <p:cNvSpPr txBox="1"/>
          <p:nvPr/>
        </p:nvSpPr>
        <p:spPr>
          <a:xfrm>
            <a:off x="411515" y="1264804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9C9F0FDF-290C-4D95-8AF9-EF178366B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09346"/>
              </p:ext>
            </p:extLst>
          </p:nvPr>
        </p:nvGraphicFramePr>
        <p:xfrm>
          <a:off x="1969460" y="2304783"/>
          <a:ext cx="30906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39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3591381525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2050994548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3054120834"/>
                    </a:ext>
                  </a:extLst>
                </a:gridCol>
                <a:gridCol w="618139">
                  <a:extLst>
                    <a:ext uri="{9D8B030D-6E8A-4147-A177-3AD203B41FA5}">
                      <a16:colId xmlns="" xmlns:a16="http://schemas.microsoft.com/office/drawing/2014/main" val="3891028104"/>
                    </a:ext>
                  </a:extLst>
                </a:gridCol>
              </a:tblGrid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593C268-CC30-4A01-9C4E-3D521D109698}"/>
              </a:ext>
            </a:extLst>
          </p:cNvPr>
          <p:cNvSpPr txBox="1"/>
          <p:nvPr/>
        </p:nvSpPr>
        <p:spPr>
          <a:xfrm>
            <a:off x="1721152" y="4313662"/>
            <a:ext cx="3731427" cy="44267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E7D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95F7F8CB-986E-46C4-A94E-CB38C312747E}"/>
              </a:ext>
            </a:extLst>
          </p:cNvPr>
          <p:cNvSpPr txBox="1"/>
          <p:nvPr/>
        </p:nvSpPr>
        <p:spPr>
          <a:xfrm>
            <a:off x="754059" y="1628800"/>
            <a:ext cx="58805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숫자판에서 세 수를 골라 규칙적인 계산식을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226269C9-59B0-401D-9997-FAD89B14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0" y="1649904"/>
            <a:ext cx="497666" cy="31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F725E441-E726-4D3B-A008-D0294F1E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94" y="4130851"/>
            <a:ext cx="555145" cy="3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DFBADBC-F6BB-4AB5-8886-7E2E395CC840}"/>
              </a:ext>
            </a:extLst>
          </p:cNvPr>
          <p:cNvSpPr txBox="1"/>
          <p:nvPr/>
        </p:nvSpPr>
        <p:spPr>
          <a:xfrm>
            <a:off x="636650" y="4861148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A445B81-BBC1-4C5A-85D5-43C168CCA307}"/>
              </a:ext>
            </a:extLst>
          </p:cNvPr>
          <p:cNvSpPr/>
          <p:nvPr/>
        </p:nvSpPr>
        <p:spPr bwMode="auto">
          <a:xfrm>
            <a:off x="1721153" y="4857814"/>
            <a:ext cx="3922703" cy="5829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9×2, 12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17×2, 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8×2, 25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24×2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065C29F9-CBEC-40DF-98EE-DC881B2FB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827" y="4760687"/>
            <a:ext cx="360000" cy="355000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7FF6C77E-A82E-4E4A-863F-4B80FC7F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71" y="486857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F9D8B85-194E-4401-A2B4-155C2DB7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785322B1-9C0F-4E91-A3CC-268D5AA3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4" y="170692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6966A3F2-E5C9-4674-B752-1AE5F986B6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41909</TotalTime>
  <Words>2112</Words>
  <Application>Microsoft Office PowerPoint</Application>
  <PresentationFormat>화면 슬라이드 쇼(4:3)</PresentationFormat>
  <Paragraphs>638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7647</cp:revision>
  <dcterms:created xsi:type="dcterms:W3CDTF">2008-07-15T12:19:11Z</dcterms:created>
  <dcterms:modified xsi:type="dcterms:W3CDTF">2022-03-25T01:32:42Z</dcterms:modified>
</cp:coreProperties>
</file>