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782" r:id="rId3"/>
    <p:sldId id="783" r:id="rId4"/>
    <p:sldId id="1171" r:id="rId5"/>
    <p:sldId id="1130" r:id="rId6"/>
    <p:sldId id="1172" r:id="rId7"/>
    <p:sldId id="1173" r:id="rId8"/>
    <p:sldId id="1179" r:id="rId9"/>
    <p:sldId id="1175" r:id="rId10"/>
    <p:sldId id="1178" r:id="rId11"/>
    <p:sldId id="1149" r:id="rId12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FF"/>
    <a:srgbClr val="FCD5B5"/>
    <a:srgbClr val="A46B5B"/>
    <a:srgbClr val="F2F2F2"/>
    <a:srgbClr val="FDEADA"/>
    <a:srgbClr val="FF9999"/>
    <a:srgbClr val="FF3399"/>
    <a:srgbClr val="FFFFCC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9" autoAdjust="0"/>
    <p:restoredTop sz="96686" autoAdjust="0"/>
  </p:normalViewPr>
  <p:slideViewPr>
    <p:cSldViewPr>
      <p:cViewPr varScale="1">
        <p:scale>
          <a:sx n="99" d="100"/>
          <a:sy n="99" d="100"/>
        </p:scale>
        <p:origin x="-108" y="-18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CA7C2-A0FB-422D-9DDA-4CDEEDEC987F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2780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622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5567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173853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prstClr val="white"/>
                </a:solidFill>
              </a:rPr>
              <a:t>뷰어</a:t>
            </a:r>
            <a:r>
              <a:rPr lang="ko-KR" altLang="en-US" dirty="0">
                <a:solidFill>
                  <a:prstClr val="white"/>
                </a:solidFill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13272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296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98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308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soboro2&amp;classa=A8-C1-62-KK-KA-02-03-04-0-0-0-0&amp;classno=AA_SAMPLE/nproto_sample/DA/nproto_cmn_912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data.tsherpa.co.kr/tsherpa/MultiMedia/Flash/2020/curri/index.html?flashxmlnum=llbless208&amp;classa=A8-C1-22-WI-WI-03-01-20-0-0-0-0&amp;classno=WI_22_03/win_0202_0102_3435/win_0202_0102_3435_101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data2.tsherpa.co.kr/tsherpa/MultiMedia/Flash/2020/curri/index.html?flashxmlnum=yuni4856&amp;classa=A8-C1-31-MM-MM-04-03-01-0-0-0-0&amp;classno=MM_31_04/suh_0301_02_0001/suh_0301_02_0001_203_1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3106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32334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07525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 도입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suh_0501_06_0001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8C416C8-1464-48F6-B2E6-BD622436F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01999"/>
            <a:ext cx="6536363" cy="398626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263719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준비물 약물 및 팝업박스 디자인 수정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비고 참고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약물 디자인 수정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91580" y="5913276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http://cdata.tsherpa.co.kr/tsherpa/MultiMedia/Flash/2020/curri/index.html?flashxmlnum=soboro2&amp;classa=A8-C1-62-KK-KA-02-04-04-0-0-0-0&amp;classno=AA_SAMPLE/nproto_sample/DA/nproto_cmn_912.html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1583668" y="3320988"/>
            <a:ext cx="3888432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541770" y="33720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xmlns="" id="{1B831471-6A1F-4604-BF72-6A78A0CC4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xmlns="" id="{1042AC98-EB98-458E-9C43-223EC3F2F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7" name="직사각형 21">
            <a:extLst>
              <a:ext uri="{FF2B5EF4-FFF2-40B4-BE49-F238E27FC236}">
                <a16:creationId xmlns:a16="http://schemas.microsoft.com/office/drawing/2014/main" xmlns="" id="{FE4D9AE7-B271-489A-A97A-E57287BE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xmlns="" id="{A7B0116B-1570-419C-ABA4-588E8A491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D708025-158E-426A-8B45-33D8536CE332}"/>
              </a:ext>
            </a:extLst>
          </p:cNvPr>
          <p:cNvSpPr/>
          <p:nvPr/>
        </p:nvSpPr>
        <p:spPr>
          <a:xfrm>
            <a:off x="218571" y="4482641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3DD61A6B-C794-47DA-8E85-D60F1964DEAE}"/>
              </a:ext>
            </a:extLst>
          </p:cNvPr>
          <p:cNvSpPr/>
          <p:nvPr/>
        </p:nvSpPr>
        <p:spPr>
          <a:xfrm>
            <a:off x="297408" y="426356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9">
            <a:extLst>
              <a:ext uri="{FF2B5EF4-FFF2-40B4-BE49-F238E27FC236}">
                <a16:creationId xmlns:a16="http://schemas.microsoft.com/office/drawing/2014/main" xmlns="" id="{6EE47AED-7879-43D9-A8DD-17F44E87F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096" y="3935353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013552"/>
              </p:ext>
            </p:extLst>
          </p:nvPr>
        </p:nvGraphicFramePr>
        <p:xfrm>
          <a:off x="153927" y="224644"/>
          <a:ext cx="8836146" cy="2633192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퀴즈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suh_0501_06_0001_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학교 탐험대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108~109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suh_0501_06_0001_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108~109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suh_0501_06_0001_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활동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무엇을 배울까요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108~109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69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suh_0501_06_0001_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203_1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suh_0501_06_0001_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CED1A9B-F0F5-44D6-A1FF-8BADC44CC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8" y="800708"/>
            <a:ext cx="6026978" cy="385207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BA7EC40-3B05-4CDD-A8C1-903939746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4172553"/>
            <a:ext cx="4116507" cy="2696825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graphicFrame>
        <p:nvGraphicFramePr>
          <p:cNvPr id="3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04624"/>
              </p:ext>
            </p:extLst>
          </p:nvPr>
        </p:nvGraphicFramePr>
        <p:xfrm>
          <a:off x="6984268" y="692696"/>
          <a:ext cx="2086863" cy="2691913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392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 퀴즈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172802" y="166480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803226" y="5417882"/>
            <a:ext cx="401643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657174" y="556393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1C5CFCB-E7A1-4BCC-8694-58507F335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092222"/>
          </a:xfrm>
          <a:prstGeom prst="rect">
            <a:avLst/>
          </a:prstGeom>
        </p:spPr>
      </p:pic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69992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기존의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suh_0501_06_0001_202_1.html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파일의 이름을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suh_0501_06_0001_201_1.html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로 바꿔주세요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풀 애니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하단 링크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삭제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1588" y="1233967"/>
            <a:ext cx="4536436" cy="401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676822" y="1434788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91580" y="584126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>
                <a:hlinkClick r:id="rId3"/>
              </a:rPr>
              <a:t>http://cdata.tsherpa.co.kr/tsherpa/MultiMedia/Flash/2020/curri/index.html?flashxmlnum=llbless208&amp;classa=A8-C1-22-WI-WI-04-01-20-0-0-0-0&amp;classno=WI_22_04/win_0202_0102_3435/win_0202_0102_3435_101.html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xmlns="" id="{8367BE09-798C-4F0D-B256-F180C21EE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xmlns="" id="{56F669AD-555C-4AE3-B07A-18E308874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9" name="직사각형 21">
            <a:extLst>
              <a:ext uri="{FF2B5EF4-FFF2-40B4-BE49-F238E27FC236}">
                <a16:creationId xmlns:a16="http://schemas.microsoft.com/office/drawing/2014/main" xmlns="" id="{40CAA1FA-CED9-4C22-89E4-AC393DC94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suh_0501_06_0001_2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xmlns="" id="{006086A6-CFB8-4014-A053-1E99AB86E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EDAC297-E10D-4C87-9948-D33550F85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12" y="1624488"/>
            <a:ext cx="3412043" cy="1979740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8922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그림 속에서 친구들은 무엇을 하고 있나요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23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851920" y="2241232"/>
            <a:ext cx="3096344" cy="9809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84393" y="2283624"/>
            <a:ext cx="3063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학교에 있는 물건들의 둘레와 넓이를 구해보고 있습니다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1584" y="3008725"/>
            <a:ext cx="360000" cy="35500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6354823" y="108517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36" name="타원 35"/>
          <p:cNvSpPr/>
          <p:nvPr/>
        </p:nvSpPr>
        <p:spPr>
          <a:xfrm>
            <a:off x="3033616" y="36451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xmlns="" id="{DEAE322D-1A0E-43CC-B049-F996608E7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xmlns="" id="{EA4C3030-25E3-4E3F-A1AE-943ED7F08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xmlns="" id="{59BA51E5-A0D5-4A58-8A07-C209894C1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xmlns="" id="{84A66327-725A-47DE-A17F-791087923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90B57236-A961-44E6-93BD-3DF08DB93E7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155" y="3529735"/>
            <a:ext cx="266700" cy="26147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EC2FF4B5-EACB-41EB-A40D-44DB5444E83F}"/>
              </a:ext>
            </a:extLst>
          </p:cNvPr>
          <p:cNvSpPr/>
          <p:nvPr/>
        </p:nvSpPr>
        <p:spPr>
          <a:xfrm>
            <a:off x="5678301" y="1085177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53" name="직사각형 21">
            <a:extLst>
              <a:ext uri="{FF2B5EF4-FFF2-40B4-BE49-F238E27FC236}">
                <a16:creationId xmlns:a16="http://schemas.microsoft.com/office/drawing/2014/main" xmlns="" id="{F85FF141-DB79-41AA-8E9E-D9EA6282D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기존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suh_0501_06_0001_201_1.html </a:t>
            </a:r>
          </a:p>
          <a:p>
            <a:pPr lvl="0"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파일의 이미지와 텍스트 참고하여 개발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BE15D5D3-300B-4F4C-A6CA-354C22B71540}"/>
              </a:ext>
            </a:extLst>
          </p:cNvPr>
          <p:cNvSpPr/>
          <p:nvPr/>
        </p:nvSpPr>
        <p:spPr>
          <a:xfrm>
            <a:off x="5355536" y="10178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146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그림을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xmlns="" id="{87599459-B548-4915-A03B-D3CEA1B59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xmlns="" id="{D0013E39-A6E3-4407-9B4C-52AB96839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17" name="직사각형 21">
            <a:extLst>
              <a:ext uri="{FF2B5EF4-FFF2-40B4-BE49-F238E27FC236}">
                <a16:creationId xmlns:a16="http://schemas.microsoft.com/office/drawing/2014/main" xmlns="" id="{50204385-C265-407B-B829-3F0FC094E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xmlns="" id="{CCCE07F5-5EBB-4273-8FA5-24C3E1FEC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F04B9373-C53B-4935-958C-A7E65AF66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2" y="1436527"/>
            <a:ext cx="6840252" cy="396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7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5D4A5207-4D82-4E7A-BBBF-5653F52D4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12" y="1624488"/>
            <a:ext cx="3412043" cy="1979740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3778922" y="1592796"/>
            <a:ext cx="309733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친구들처럼 요리해 본 경험을 이야기해 봅시다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23" y="171867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6520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51191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812423" y="2241233"/>
            <a:ext cx="3135841" cy="596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12423" y="2214270"/>
            <a:ext cx="315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수학책에는 직사각형이 있습니다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0495" y="2523019"/>
            <a:ext cx="360000" cy="355000"/>
          </a:xfrm>
          <a:prstGeom prst="rect">
            <a:avLst/>
          </a:prstGeom>
        </p:spPr>
      </p:pic>
      <p:sp>
        <p:nvSpPr>
          <p:cNvPr id="3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기존</a:t>
            </a: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suh_0501_06_0001_201_1.html </a:t>
            </a:r>
          </a:p>
          <a:p>
            <a:pPr lvl="0">
              <a:defRPr/>
            </a:pPr>
            <a:endParaRPr kumimoji="0"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파일의 이미지와 텍스트 참고하여 개발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54823" y="1085177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36" name="타원 35"/>
          <p:cNvSpPr/>
          <p:nvPr/>
        </p:nvSpPr>
        <p:spPr>
          <a:xfrm>
            <a:off x="3033616" y="364515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>
            <a:extLst>
              <a:ext uri="{FF2B5EF4-FFF2-40B4-BE49-F238E27FC236}">
                <a16:creationId xmlns:a16="http://schemas.microsoft.com/office/drawing/2014/main" xmlns="" id="{DEAE322D-1A0E-43CC-B049-F996608E7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8" name="TextBox 8">
            <a:extLst>
              <a:ext uri="{FF2B5EF4-FFF2-40B4-BE49-F238E27FC236}">
                <a16:creationId xmlns:a16="http://schemas.microsoft.com/office/drawing/2014/main" xmlns="" id="{EA4C3030-25E3-4E3F-A1AE-943ED7F08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33" name="직사각형 21">
            <a:extLst>
              <a:ext uri="{FF2B5EF4-FFF2-40B4-BE49-F238E27FC236}">
                <a16:creationId xmlns:a16="http://schemas.microsoft.com/office/drawing/2014/main" xmlns="" id="{59BA51E5-A0D5-4A58-8A07-C209894C1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suh_0501_06_0001_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xmlns="" id="{84A66327-725A-47DE-A17F-791087923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90B57236-A961-44E6-93BD-3DF08DB93E7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155" y="3529735"/>
            <a:ext cx="266700" cy="261470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EC2FF4B5-EACB-41EB-A40D-44DB5444E83F}"/>
              </a:ext>
            </a:extLst>
          </p:cNvPr>
          <p:cNvSpPr/>
          <p:nvPr/>
        </p:nvSpPr>
        <p:spPr>
          <a:xfrm>
            <a:off x="5678301" y="108517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+</a:t>
            </a:r>
            <a:endParaRPr lang="ko-KR" altLang="en-US" sz="1100" b="1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40141229-199F-4307-99A9-679C16B73707}"/>
              </a:ext>
            </a:extLst>
          </p:cNvPr>
          <p:cNvSpPr/>
          <p:nvPr/>
        </p:nvSpPr>
        <p:spPr>
          <a:xfrm>
            <a:off x="5355536" y="10178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1F0E17AB-9FBD-45ED-A9C0-F21757D5ECE0}"/>
              </a:ext>
            </a:extLst>
          </p:cNvPr>
          <p:cNvSpPr/>
          <p:nvPr/>
        </p:nvSpPr>
        <p:spPr bwMode="auto">
          <a:xfrm>
            <a:off x="3812423" y="2915903"/>
            <a:ext cx="3135841" cy="596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3CF82FE-C1B4-49C6-BBF4-45FB3F26A5AA}"/>
              </a:ext>
            </a:extLst>
          </p:cNvPr>
          <p:cNvSpPr txBox="1"/>
          <p:nvPr/>
        </p:nvSpPr>
        <p:spPr>
          <a:xfrm>
            <a:off x="3812423" y="2888940"/>
            <a:ext cx="315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계단 난간에는 평행사변형이 있습니다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52D926CA-E002-45BC-B2EC-FA4C289D20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0495" y="3197689"/>
            <a:ext cx="360000" cy="35500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5ACF63DB-42E9-4D08-801D-153422F8E053}"/>
              </a:ext>
            </a:extLst>
          </p:cNvPr>
          <p:cNvSpPr/>
          <p:nvPr/>
        </p:nvSpPr>
        <p:spPr bwMode="auto">
          <a:xfrm>
            <a:off x="3812423" y="3599979"/>
            <a:ext cx="3135841" cy="596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8ED9344D-F756-4E01-90C7-82CDCAE25CDD}"/>
              </a:ext>
            </a:extLst>
          </p:cNvPr>
          <p:cNvSpPr txBox="1"/>
          <p:nvPr/>
        </p:nvSpPr>
        <p:spPr>
          <a:xfrm>
            <a:off x="3812423" y="3573016"/>
            <a:ext cx="3153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건물 벽면 유리창에는 삼각형이 있습니다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E034485B-99C0-4322-B676-832417A87B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0495" y="3900663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20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2D9FDF3-CFB1-419B-918A-55B6AE545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131853"/>
            <a:ext cx="6607459" cy="4041772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91580" y="5913276"/>
            <a:ext cx="5400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3"/>
              </a:rPr>
              <a:t>https://cdata2.tsherpa.co.kr/tsherpa/MultiMedia/Flash/2020/curri/index.html?flashxmlnum=yuni4856&amp;classa=A8-C1-31-MM-MM-04-04-01-0-0-0-0&amp;classno=MM_31_04/suh_0401_02_0001/suh_0401_02_0001_204_1.html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graphicFrame>
        <p:nvGraphicFramePr>
          <p:cNvPr id="36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915545"/>
              </p:ext>
            </p:extLst>
          </p:nvPr>
        </p:nvGraphicFramePr>
        <p:xfrm>
          <a:off x="6984268" y="692696"/>
          <a:ext cx="2086863" cy="4670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하단의 단원 학습 목표 페이지 참고하여 디자인 수정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지시문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삭제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캐릭터 변경</a:t>
                      </a: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말줄임표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 추가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  <a:p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캐릭터 또는 </a:t>
                      </a:r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말줄임표를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 클릭하면 말풍선과 함께 모션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&amp;</a:t>
                      </a:r>
                      <a:r>
                        <a:rPr lang="ko-KR" altLang="en-US" sz="1000" b="0" dirty="0" err="1">
                          <a:solidFill>
                            <a:srgbClr val="FF0000"/>
                          </a:solidFill>
                          <a:ea typeface="나눔고딕"/>
                        </a:rPr>
                        <a:t>내래이션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 나옴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</a:p>
                    <a:p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다음 슬라이드 참고</a:t>
                      </a:r>
                      <a:r>
                        <a:rPr lang="en-US" altLang="ko-KR" sz="1000" b="0" dirty="0">
                          <a:solidFill>
                            <a:srgbClr val="FF0000"/>
                          </a:solidFill>
                          <a:ea typeface="나눔고딕"/>
                        </a:rPr>
                        <a:t>)</a:t>
                      </a:r>
                      <a:endParaRPr lang="ko-KR" altLang="en-US" sz="1000" b="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="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5220072" y="1448781"/>
            <a:ext cx="1588260" cy="39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5096058" y="162574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727200" y="2966531"/>
            <a:ext cx="3193552" cy="22070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511692" y="400058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_x52688896" descr="EMB000019182ee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613" y="3092965"/>
            <a:ext cx="738299" cy="116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196" y="2995283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직사각형 50"/>
          <p:cNvSpPr/>
          <p:nvPr/>
        </p:nvSpPr>
        <p:spPr>
          <a:xfrm>
            <a:off x="5024045" y="2873887"/>
            <a:ext cx="560160" cy="495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5435661" y="27474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xmlns="" id="{34E5FE35-6555-445B-9E0C-059CF9B55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xmlns="" id="{DC45A125-4E76-472A-B73B-B59D8222C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6" name="직사각형 21">
            <a:extLst>
              <a:ext uri="{FF2B5EF4-FFF2-40B4-BE49-F238E27FC236}">
                <a16:creationId xmlns:a16="http://schemas.microsoft.com/office/drawing/2014/main" xmlns="" id="{16810D7C-8419-47C1-BAA6-F262D7952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suh_0501_06_0001_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xmlns="" id="{992E0815-6CAE-4D82-9E4F-0667BD3DD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xmlns="" id="{9831BB9A-1210-4CCA-AD8B-B85398411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8780" y="2995283"/>
            <a:ext cx="396256" cy="34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4C30DE2-C852-454E-8192-C5E69A3583F3}"/>
              </a:ext>
            </a:extLst>
          </p:cNvPr>
          <p:cNvSpPr/>
          <p:nvPr/>
        </p:nvSpPr>
        <p:spPr>
          <a:xfrm>
            <a:off x="1079629" y="2873887"/>
            <a:ext cx="560160" cy="495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BC787B8E-A481-4BEE-99E4-23C49064CDF2}"/>
              </a:ext>
            </a:extLst>
          </p:cNvPr>
          <p:cNvSpPr/>
          <p:nvPr/>
        </p:nvSpPr>
        <p:spPr>
          <a:xfrm>
            <a:off x="1491245" y="274745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9439BA3A-8D38-4A08-8FB4-86EE5667CB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0107" y="3092965"/>
            <a:ext cx="738299" cy="103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98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18371" y="1092168"/>
            <a:ext cx="2125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캐릭터를 클릭하면 상단에 </a:t>
            </a:r>
            <a:r>
              <a:rPr lang="ko-KR" altLang="en-US" sz="1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나타나고 내레이션이 나옴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내레이션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재클릭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시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또는 다른 캐릭터 클릭 시 </a:t>
            </a:r>
            <a:r>
              <a:rPr lang="ko-KR" altLang="en-US" sz="10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말풍선이</a:t>
            </a:r>
            <a:r>
              <a:rPr lang="ko-KR" altLang="en-US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사라지고 내레이션 멈춤</a:t>
            </a:r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0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2898" y="1347792"/>
            <a:ext cx="2741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9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7724" y="960983"/>
            <a:ext cx="2976607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단원 학습 목표</a:t>
            </a:r>
          </a:p>
        </p:txBody>
      </p:sp>
      <p:pic>
        <p:nvPicPr>
          <p:cNvPr id="5121" name="_x52688896" descr="EMB000019182e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556" y="3318358"/>
            <a:ext cx="11890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사각형 설명선 3"/>
          <p:cNvSpPr/>
          <p:nvPr/>
        </p:nvSpPr>
        <p:spPr>
          <a:xfrm>
            <a:off x="566629" y="2001018"/>
            <a:ext cx="3009398" cy="1173324"/>
          </a:xfrm>
          <a:prstGeom prst="wedgeRoundRectCallout">
            <a:avLst>
              <a:gd name="adj1" fmla="val 19332"/>
              <a:gd name="adj2" fmla="val 62395"/>
              <a:gd name="adj3" fmla="val 16667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black"/>
                </a:solidFill>
              </a:rPr>
              <a:t>여러 가지 </a:t>
            </a:r>
            <a:r>
              <a:rPr lang="ko-KR" altLang="en-US" sz="1600" dirty="0" smtClean="0">
                <a:solidFill>
                  <a:prstClr val="black"/>
                </a:solidFill>
              </a:rPr>
              <a:t>도형의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sz="1600" dirty="0" smtClean="0">
                <a:solidFill>
                  <a:prstClr val="black"/>
                </a:solidFill>
              </a:rPr>
              <a:t>둘레와 </a:t>
            </a:r>
            <a:r>
              <a:rPr lang="ko-KR" altLang="en-US" sz="1600" dirty="0">
                <a:solidFill>
                  <a:prstClr val="black"/>
                </a:solidFill>
              </a:rPr>
              <a:t>넓이를 구하는 </a:t>
            </a:r>
            <a:r>
              <a:rPr lang="ko-KR" altLang="en-US" sz="1600" dirty="0" smtClean="0">
                <a:solidFill>
                  <a:prstClr val="black"/>
                </a:solidFill>
              </a:rPr>
              <a:t>방법을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sz="1600" dirty="0" smtClean="0">
                <a:solidFill>
                  <a:prstClr val="black"/>
                </a:solidFill>
              </a:rPr>
              <a:t>알아볼 </a:t>
            </a:r>
            <a:r>
              <a:rPr lang="ko-KR" altLang="en-US" sz="1600" dirty="0">
                <a:solidFill>
                  <a:prstClr val="black"/>
                </a:solidFill>
              </a:rPr>
              <a:t>것 같습니다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43191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#1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xmlns="" id="{C0D6B902-7E51-4891-A3D6-7B72F4DB3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5-1	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xmlns="" id="{D782EF22-8122-4674-BBF5-11F362E51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다각형의 둘레와 넓이</a:t>
            </a: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xmlns="" id="{69BE5E52-FA4F-42D2-875D-99587F85C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01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단원 도입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6540C479-A30E-48B6-AA46-F75FD7DA8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537" y="3285603"/>
            <a:ext cx="1387511" cy="1940347"/>
          </a:xfrm>
          <a:prstGeom prst="rect">
            <a:avLst/>
          </a:prstGeom>
        </p:spPr>
      </p:pic>
      <p:sp>
        <p:nvSpPr>
          <p:cNvPr id="15" name="모서리가 둥근 사각형 설명선 3">
            <a:extLst>
              <a:ext uri="{FF2B5EF4-FFF2-40B4-BE49-F238E27FC236}">
                <a16:creationId xmlns:a16="http://schemas.microsoft.com/office/drawing/2014/main" xmlns="" id="{150119F9-D1D4-45CE-B6B1-89EDC40F287E}"/>
              </a:ext>
            </a:extLst>
          </p:cNvPr>
          <p:cNvSpPr/>
          <p:nvPr/>
        </p:nvSpPr>
        <p:spPr>
          <a:xfrm flipH="1">
            <a:off x="3809957" y="2001018"/>
            <a:ext cx="2388182" cy="1173324"/>
          </a:xfrm>
          <a:prstGeom prst="wedgeRoundRectCallout">
            <a:avLst>
              <a:gd name="adj1" fmla="val 21234"/>
              <a:gd name="adj2" fmla="val 63215"/>
              <a:gd name="adj3" fmla="val 16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prstClr val="black"/>
                </a:solidFill>
              </a:rPr>
              <a:t>여러 가지 도형의 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algn="ctr"/>
            <a:r>
              <a:rPr lang="ko-KR" altLang="en-US" sz="1600" dirty="0">
                <a:solidFill>
                  <a:prstClr val="black"/>
                </a:solidFill>
              </a:rPr>
              <a:t>둘레와 넓이를 </a:t>
            </a:r>
            <a:endParaRPr lang="en-US" altLang="ko-KR" sz="1600" dirty="0">
              <a:solidFill>
                <a:prstClr val="black"/>
              </a:solidFill>
            </a:endParaRPr>
          </a:p>
          <a:p>
            <a:pPr algn="ctr"/>
            <a:r>
              <a:rPr lang="ko-KR" altLang="en-US" sz="1600" dirty="0">
                <a:solidFill>
                  <a:prstClr val="black"/>
                </a:solidFill>
              </a:rPr>
              <a:t>구해 볼 것 같습니다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76ACA29A-57B1-4445-AE61-034C7E4E45EE}"/>
              </a:ext>
            </a:extLst>
          </p:cNvPr>
          <p:cNvSpPr/>
          <p:nvPr/>
        </p:nvSpPr>
        <p:spPr>
          <a:xfrm>
            <a:off x="5765254" y="30311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#1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21" name="직사각형 21">
            <a:extLst>
              <a:ext uri="{FF2B5EF4-FFF2-40B4-BE49-F238E27FC236}">
                <a16:creationId xmlns:a16="http://schemas.microsoft.com/office/drawing/2014/main" xmlns="" id="{16810D7C-8419-47C1-BAA6-F262D7952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smtClean="0">
                <a:latin typeface="맑은 고딕" pitchFamily="50" charset="-127"/>
                <a:ea typeface="맑은 고딕" pitchFamily="50" charset="-127"/>
              </a:rPr>
              <a:t>suh_0501_06_0001_</a:t>
            </a:r>
            <a:r>
              <a:rPr lang="en-US" altLang="ko-KR" sz="1000" smtClean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065832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39446</TotalTime>
  <Words>558</Words>
  <Application>Microsoft Office PowerPoint</Application>
  <PresentationFormat>화면 슬라이드 쇼(4:3)</PresentationFormat>
  <Paragraphs>234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6232</cp:revision>
  <dcterms:created xsi:type="dcterms:W3CDTF">2008-07-15T12:19:11Z</dcterms:created>
  <dcterms:modified xsi:type="dcterms:W3CDTF">2022-03-23T09:33:34Z</dcterms:modified>
</cp:coreProperties>
</file>