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73" r:id="rId5"/>
    <p:sldId id="1130" r:id="rId6"/>
    <p:sldId id="1126" r:id="rId7"/>
    <p:sldId id="1235" r:id="rId8"/>
    <p:sldId id="1246" r:id="rId9"/>
    <p:sldId id="1237" r:id="rId10"/>
    <p:sldId id="1247" r:id="rId11"/>
    <p:sldId id="1248" r:id="rId12"/>
    <p:sldId id="1249" r:id="rId13"/>
    <p:sldId id="1250" r:id="rId14"/>
    <p:sldId id="1251" r:id="rId15"/>
    <p:sldId id="1146" r:id="rId16"/>
    <p:sldId id="1149" r:id="rId17"/>
    <p:sldId id="1150" r:id="rId18"/>
    <p:sldId id="1166" r:id="rId19"/>
    <p:sldId id="1255" r:id="rId20"/>
    <p:sldId id="1163" r:id="rId21"/>
    <p:sldId id="1252" r:id="rId22"/>
    <p:sldId id="1253" r:id="rId23"/>
    <p:sldId id="1254" r:id="rId24"/>
    <p:sldId id="1232" r:id="rId25"/>
    <p:sldId id="1256" r:id="rId26"/>
    <p:sldId id="1243" r:id="rId27"/>
    <p:sldId id="1257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:p15="http://schemas.microsoft.com/office/powerpoint/2012/main" xmlns="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851"/>
    <a:srgbClr val="FCD5B5"/>
    <a:srgbClr val="A46B5B"/>
    <a:srgbClr val="FF9999"/>
    <a:srgbClr val="000000"/>
    <a:srgbClr val="00A0FF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6686" autoAdjust="0"/>
  </p:normalViewPr>
  <p:slideViewPr>
    <p:cSldViewPr>
      <p:cViewPr>
        <p:scale>
          <a:sx n="100" d="100"/>
          <a:sy n="100" d="100"/>
        </p:scale>
        <p:origin x="-252" y="-15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39.png"/><Relationship Id="rId10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8225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548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739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정다각형의 둘레를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8245DCC-8580-4C70-BABE-D9DDF644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03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7851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5516" y="162603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464" y="16625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9153" y="162603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0D8F561-5237-4C9B-A8D7-DF551F9DFD03}"/>
              </a:ext>
            </a:extLst>
          </p:cNvPr>
          <p:cNvSpPr/>
          <p:nvPr/>
        </p:nvSpPr>
        <p:spPr>
          <a:xfrm>
            <a:off x="202274" y="1988840"/>
            <a:ext cx="6421953" cy="190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5B84628-57FD-42E0-A0C8-89B9F745F997}"/>
              </a:ext>
            </a:extLst>
          </p:cNvPr>
          <p:cNvSpPr/>
          <p:nvPr/>
        </p:nvSpPr>
        <p:spPr>
          <a:xfrm>
            <a:off x="74361" y="20585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5563" y="788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48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0DD6FA4-C914-4DC0-97C6-37120442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012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8666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353" y="162932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3301" y="16658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9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316" y="162932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89EA7AB-C3C7-4214-BCB9-9D3E97C31A00}"/>
              </a:ext>
            </a:extLst>
          </p:cNvPr>
          <p:cNvSpPr/>
          <p:nvPr/>
        </p:nvSpPr>
        <p:spPr>
          <a:xfrm>
            <a:off x="340786" y="2084305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4897641-E912-42A6-90A0-B8EFB081DB2B}"/>
              </a:ext>
            </a:extLst>
          </p:cNvPr>
          <p:cNvSpPr/>
          <p:nvPr/>
        </p:nvSpPr>
        <p:spPr>
          <a:xfrm>
            <a:off x="194734" y="21208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82193837-C223-4EBB-B294-BA036720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2" y="212123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144674" y="7190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49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2FDCBF1-B6F8-4958-868D-994D4F42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0497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044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18" y="162932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8566" y="16658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9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10051" y="162932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48793" y="788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1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576E5F9-45AB-4373-A8E6-2803A9DC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307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8558" y="188094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2506" y="19174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6111" y="18809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72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E13B2F6-017D-430B-AA27-71244EEB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002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9237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8558" y="188094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6111" y="18809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E123B94-5489-4834-A7C0-3AF9A7622DCE}"/>
              </a:ext>
            </a:extLst>
          </p:cNvPr>
          <p:cNvSpPr/>
          <p:nvPr/>
        </p:nvSpPr>
        <p:spPr>
          <a:xfrm>
            <a:off x="52555" y="19272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EA371DE-3E22-4B95-8950-50AC5BB57D0E}"/>
              </a:ext>
            </a:extLst>
          </p:cNvPr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E123B94-5489-4834-A7C0-3AF9A7622DCE}"/>
              </a:ext>
            </a:extLst>
          </p:cNvPr>
          <p:cNvSpPr/>
          <p:nvPr/>
        </p:nvSpPr>
        <p:spPr>
          <a:xfrm>
            <a:off x="33472" y="12065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96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0613C25-BFF0-40DF-86D8-79280996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692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F73043-D804-4CED-A91B-8B487829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5626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1801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262EA09-9D63-4D1B-9C5A-360B97D15724}"/>
              </a:ext>
            </a:extLst>
          </p:cNvPr>
          <p:cNvSpPr/>
          <p:nvPr/>
        </p:nvSpPr>
        <p:spPr>
          <a:xfrm>
            <a:off x="281144" y="462754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432F20D4-E28C-4193-84F2-DAD1867AC94B}"/>
              </a:ext>
            </a:extLst>
          </p:cNvPr>
          <p:cNvSpPr/>
          <p:nvPr/>
        </p:nvSpPr>
        <p:spPr>
          <a:xfrm>
            <a:off x="359981" y="44084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3233FD43-1619-42D1-BFE0-BCCD35E9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8025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5231" y="269037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정십각형의 둘레를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85227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 미니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xmlns="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xmlns="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xmlns="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십각형 1">
            <a:extLst>
              <a:ext uri="{FF2B5EF4-FFF2-40B4-BE49-F238E27FC236}">
                <a16:creationId xmlns:a16="http://schemas.microsoft.com/office/drawing/2014/main" xmlns="" id="{0CBC6467-2B77-45B9-B279-1C1B875AB013}"/>
              </a:ext>
            </a:extLst>
          </p:cNvPr>
          <p:cNvSpPr/>
          <p:nvPr/>
        </p:nvSpPr>
        <p:spPr bwMode="auto">
          <a:xfrm>
            <a:off x="2531842" y="2482149"/>
            <a:ext cx="1893701" cy="1893701"/>
          </a:xfrm>
          <a:prstGeom prst="decago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DD43B7DA-2773-45A5-B01D-D45DFD39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대괄호 2">
            <a:extLst>
              <a:ext uri="{FF2B5EF4-FFF2-40B4-BE49-F238E27FC236}">
                <a16:creationId xmlns:a16="http://schemas.microsoft.com/office/drawing/2014/main" xmlns="" id="{B0E67395-08FD-42CA-9A6A-A3DE8EE43FB6}"/>
              </a:ext>
            </a:extLst>
          </p:cNvPr>
          <p:cNvSpPr/>
          <p:nvPr/>
        </p:nvSpPr>
        <p:spPr bwMode="auto">
          <a:xfrm rot="20594801">
            <a:off x="4315954" y="2806859"/>
            <a:ext cx="200024" cy="612068"/>
          </a:xfrm>
          <a:prstGeom prst="rightBracket">
            <a:avLst>
              <a:gd name="adj" fmla="val 412985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A7FABB84-1926-469C-9756-C2A4F2F70C46}"/>
              </a:ext>
            </a:extLst>
          </p:cNvPr>
          <p:cNvSpPr txBox="1"/>
          <p:nvPr/>
        </p:nvSpPr>
        <p:spPr>
          <a:xfrm>
            <a:off x="4415966" y="2852936"/>
            <a:ext cx="68084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1507B64C-D0C4-4850-AB56-9A072DABA6AF}"/>
              </a:ext>
            </a:extLst>
          </p:cNvPr>
          <p:cNvSpPr/>
          <p:nvPr/>
        </p:nvSpPr>
        <p:spPr>
          <a:xfrm>
            <a:off x="3818922" y="4750081"/>
            <a:ext cx="44114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0E8ACAF-1D9B-4D14-99DB-3F636AC02252}"/>
              </a:ext>
            </a:extLst>
          </p:cNvPr>
          <p:cNvSpPr txBox="1"/>
          <p:nvPr/>
        </p:nvSpPr>
        <p:spPr>
          <a:xfrm>
            <a:off x="3029175" y="4742208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A42B4CDE-5A4D-4739-ADE7-65BFBBF6A6E0}"/>
              </a:ext>
            </a:extLst>
          </p:cNvPr>
          <p:cNvSpPr txBox="1"/>
          <p:nvPr/>
        </p:nvSpPr>
        <p:spPr>
          <a:xfrm>
            <a:off x="3029176" y="4747402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11E4A3FC-266A-45D6-ADDD-CA5339C7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03" y="508872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91233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ADEAC185-6CA8-4568-9FA1-498C6EE942B5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2485FB67-DCFE-4CA8-834A-74326DE28023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54" y="5263806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정십각형의 둘레를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xmlns="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xmlns="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xmlns="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십각형 1">
            <a:extLst>
              <a:ext uri="{FF2B5EF4-FFF2-40B4-BE49-F238E27FC236}">
                <a16:creationId xmlns:a16="http://schemas.microsoft.com/office/drawing/2014/main" xmlns="" id="{0CBC6467-2B77-45B9-B279-1C1B875AB013}"/>
              </a:ext>
            </a:extLst>
          </p:cNvPr>
          <p:cNvSpPr/>
          <p:nvPr/>
        </p:nvSpPr>
        <p:spPr bwMode="auto">
          <a:xfrm>
            <a:off x="2531842" y="2482149"/>
            <a:ext cx="1893701" cy="1893701"/>
          </a:xfrm>
          <a:prstGeom prst="decago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DD43B7DA-2773-45A5-B01D-D45DFD39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대괄호 2">
            <a:extLst>
              <a:ext uri="{FF2B5EF4-FFF2-40B4-BE49-F238E27FC236}">
                <a16:creationId xmlns:a16="http://schemas.microsoft.com/office/drawing/2014/main" xmlns="" id="{B0E67395-08FD-42CA-9A6A-A3DE8EE43FB6}"/>
              </a:ext>
            </a:extLst>
          </p:cNvPr>
          <p:cNvSpPr/>
          <p:nvPr/>
        </p:nvSpPr>
        <p:spPr bwMode="auto">
          <a:xfrm rot="20594801">
            <a:off x="4315954" y="2806859"/>
            <a:ext cx="200024" cy="612068"/>
          </a:xfrm>
          <a:prstGeom prst="rightBracket">
            <a:avLst>
              <a:gd name="adj" fmla="val 412985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A7FABB84-1926-469C-9756-C2A4F2F70C46}"/>
              </a:ext>
            </a:extLst>
          </p:cNvPr>
          <p:cNvSpPr txBox="1"/>
          <p:nvPr/>
        </p:nvSpPr>
        <p:spPr>
          <a:xfrm>
            <a:off x="4415966" y="2852936"/>
            <a:ext cx="68084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1507B64C-D0C4-4850-AB56-9A072DABA6AF}"/>
              </a:ext>
            </a:extLst>
          </p:cNvPr>
          <p:cNvSpPr/>
          <p:nvPr/>
        </p:nvSpPr>
        <p:spPr>
          <a:xfrm>
            <a:off x="3818922" y="4750081"/>
            <a:ext cx="44114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0E8ACAF-1D9B-4D14-99DB-3F636AC02252}"/>
              </a:ext>
            </a:extLst>
          </p:cNvPr>
          <p:cNvSpPr txBox="1"/>
          <p:nvPr/>
        </p:nvSpPr>
        <p:spPr>
          <a:xfrm>
            <a:off x="3029175" y="4742208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A42B4CDE-5A4D-4739-ADE7-65BFBBF6A6E0}"/>
              </a:ext>
            </a:extLst>
          </p:cNvPr>
          <p:cNvSpPr txBox="1"/>
          <p:nvPr/>
        </p:nvSpPr>
        <p:spPr>
          <a:xfrm>
            <a:off x="3029176" y="4747402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pic>
        <p:nvPicPr>
          <p:cNvPr id="85" name="Picture 13">
            <a:extLst>
              <a:ext uri="{FF2B5EF4-FFF2-40B4-BE49-F238E27FC236}">
                <a16:creationId xmlns:a16="http://schemas.microsoft.com/office/drawing/2014/main" xmlns="" id="{34134A81-F632-4563-A101-505CC104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BA6E53C-9636-457D-B500-34C8097F3942}"/>
              </a:ext>
            </a:extLst>
          </p:cNvPr>
          <p:cNvGrpSpPr/>
          <p:nvPr/>
        </p:nvGrpSpPr>
        <p:grpSpPr>
          <a:xfrm>
            <a:off x="287524" y="3701409"/>
            <a:ext cx="6450246" cy="1489702"/>
            <a:chOff x="-383330" y="3353160"/>
            <a:chExt cx="6450246" cy="148970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xmlns="" id="{3249F133-FCC5-4724-96AE-5D4E0A2FC7FA}"/>
                </a:ext>
              </a:extLst>
            </p:cNvPr>
            <p:cNvSpPr/>
            <p:nvPr/>
          </p:nvSpPr>
          <p:spPr>
            <a:xfrm>
              <a:off x="-383330" y="3656815"/>
              <a:ext cx="6450246" cy="9777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B8900714-2741-44B5-925B-7BE0208B71AF}"/>
                </a:ext>
              </a:extLst>
            </p:cNvPr>
            <p:cNvSpPr/>
            <p:nvPr/>
          </p:nvSpPr>
          <p:spPr>
            <a:xfrm flipH="1" flipV="1">
              <a:off x="4101299" y="4654755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xmlns="" id="{96FCF2C2-D1A2-4459-93AD-5343122F12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3353160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523680" y="4163046"/>
            <a:ext cx="4248473" cy="738664"/>
            <a:chOff x="1164839" y="4163046"/>
            <a:chExt cx="4248473" cy="738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D2E6F6A-D3DB-4D95-B00D-3ADFB041C07D}"/>
                </a:ext>
              </a:extLst>
            </p:cNvPr>
            <p:cNvSpPr txBox="1"/>
            <p:nvPr/>
          </p:nvSpPr>
          <p:spPr>
            <a:xfrm>
              <a:off x="1209316" y="4163046"/>
              <a:ext cx="42039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정다각형의 둘레＝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변의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변의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정십각형의 둘레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3×10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xmlns="" id="{5A2CBD35-E2D6-465E-B4F4-BC3383460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839" y="4285667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xmlns="" id="{E6633A0D-6A44-4B3E-AB65-2C74C8C5F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839" y="4689029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BC46AE3B-C02D-4C43-8C1A-D006E94C4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2744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71308"/>
              </p:ext>
            </p:extLst>
          </p:nvPr>
        </p:nvGraphicFramePr>
        <p:xfrm>
          <a:off x="153927" y="240600"/>
          <a:ext cx="8836146" cy="375167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둘레의 의미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suh_0501_06_0002_201_1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정다각형의 둘레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110~111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suh_0501_06_0002_202_1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정다각형의 둘레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suh_0501_06_0002_203_1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suh_0501_06_0002_401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0808DD9-0764-4E26-B876-90AADD41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9625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4259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 미니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810" y="1482586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DB114D4-4389-4FD8-80D0-574F259DB6D2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C44CC92-1212-430F-BA6C-D526287849CD}"/>
              </a:ext>
            </a:extLst>
          </p:cNvPr>
          <p:cNvSpPr/>
          <p:nvPr/>
        </p:nvSpPr>
        <p:spPr>
          <a:xfrm>
            <a:off x="863600" y="22408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0808DD9-0764-4E26-B876-90AADD41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9625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BF983ED-767C-41F7-B8DA-A2A87C38ACF4}"/>
              </a:ext>
            </a:extLst>
          </p:cNvPr>
          <p:cNvGrpSpPr/>
          <p:nvPr/>
        </p:nvGrpSpPr>
        <p:grpSpPr>
          <a:xfrm>
            <a:off x="0" y="2923957"/>
            <a:ext cx="6915263" cy="1954126"/>
            <a:chOff x="-824385" y="2888736"/>
            <a:chExt cx="5597323" cy="195412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3D186B02-B6C0-4018-8058-A61210C8A574}"/>
                </a:ext>
              </a:extLst>
            </p:cNvPr>
            <p:cNvSpPr/>
            <p:nvPr/>
          </p:nvSpPr>
          <p:spPr>
            <a:xfrm>
              <a:off x="-824385" y="3177415"/>
              <a:ext cx="5597323" cy="14571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xmlns="" id="{D34A04DF-22AB-4322-B86D-B12DEE4BEE85}"/>
                </a:ext>
              </a:extLst>
            </p:cNvPr>
            <p:cNvSpPr/>
            <p:nvPr/>
          </p:nvSpPr>
          <p:spPr>
            <a:xfrm flipH="1" flipV="1">
              <a:off x="4101299" y="4654755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xmlns="" id="{44DA1F3D-9F54-406F-A82F-DA9E208E97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288873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07F27C-E549-4B71-AF7B-033486BEC243}"/>
              </a:ext>
            </a:extLst>
          </p:cNvPr>
          <p:cNvSpPr txBox="1"/>
          <p:nvPr/>
        </p:nvSpPr>
        <p:spPr>
          <a:xfrm>
            <a:off x="431540" y="3395898"/>
            <a:ext cx="5193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정다각형의 둘레＝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6×4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정육각형의 둘레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5×6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정팔각형의 둘레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3×8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xmlns="" id="{0AFD4DC6-1C97-482B-83BD-1BDE8257B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" y="3508545"/>
            <a:ext cx="110340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xmlns="" id="{EC108A89-9914-44C3-9059-36D60EBF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" y="3753036"/>
            <a:ext cx="110340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076EF2FE-6903-4110-903E-C67AE1E1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" y="4002517"/>
            <a:ext cx="110340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xmlns="" id="{AF6165DE-B179-426A-A3BC-A047E60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" y="4251998"/>
            <a:ext cx="110340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22D59E1-0AAC-48FE-A4AD-5101F0C8F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91004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3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C9AE071-3AFF-48EA-A913-372771F7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93352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84024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 미니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3682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DB114D4-4389-4FD8-80D0-574F259DB6D2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C44CC92-1212-430F-BA6C-D526287849CD}"/>
              </a:ext>
            </a:extLst>
          </p:cNvPr>
          <p:cNvSpPr/>
          <p:nvPr/>
        </p:nvSpPr>
        <p:spPr>
          <a:xfrm>
            <a:off x="863600" y="22408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68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D74158E-84B0-46D1-944A-A11EE466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6" y="1044111"/>
            <a:ext cx="6634120" cy="4193352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3D186B02-B6C0-4018-8058-A61210C8A574}"/>
              </a:ext>
            </a:extLst>
          </p:cNvPr>
          <p:cNvSpPr/>
          <p:nvPr/>
        </p:nvSpPr>
        <p:spPr>
          <a:xfrm>
            <a:off x="89732" y="3133325"/>
            <a:ext cx="6844582" cy="15837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xmlns="" id="{D34A04DF-22AB-4322-B86D-B12DEE4BEE85}"/>
              </a:ext>
            </a:extLst>
          </p:cNvPr>
          <p:cNvSpPr/>
          <p:nvPr/>
        </p:nvSpPr>
        <p:spPr>
          <a:xfrm flipH="1" flipV="1">
            <a:off x="5107057" y="4717057"/>
            <a:ext cx="170842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44DA1F3D-9F54-406F-A82F-DA9E208E9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760175" y="2761608"/>
            <a:ext cx="744427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07F27C-E549-4B71-AF7B-033486BEC243}"/>
              </a:ext>
            </a:extLst>
          </p:cNvPr>
          <p:cNvSpPr txBox="1"/>
          <p:nvPr/>
        </p:nvSpPr>
        <p:spPr>
          <a:xfrm>
            <a:off x="359532" y="3293693"/>
            <a:ext cx="5515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정다각형의 둘레를 알 때 한 변의 길이를 구하기 위해서는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개수로 나누어 주면 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9÷3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정칠각형의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 변의 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42÷7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정구각형의 한 변의 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36÷9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xmlns="" id="{0AFD4DC6-1C97-482B-83BD-1BDE8257B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436537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xmlns="" id="{EC108A89-9914-44C3-9059-36D60EBF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897052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076EF2FE-6903-4110-903E-C67AE1E1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146533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xmlns="" id="{AF6165DE-B179-426A-A3BC-A047E60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396014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22D59E1-0AAC-48FE-A4AD-5101F0C8F2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7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 정오각형과 둘레가 같은 정사각형의 한 변의 길이는 몇 ㎝입니까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3727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 미니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오각형 1">
            <a:extLst>
              <a:ext uri="{FF2B5EF4-FFF2-40B4-BE49-F238E27FC236}">
                <a16:creationId xmlns:a16="http://schemas.microsoft.com/office/drawing/2014/main" xmlns="" id="{67A92B31-F93B-499C-997F-272ABC4A8B33}"/>
              </a:ext>
            </a:extLst>
          </p:cNvPr>
          <p:cNvSpPr/>
          <p:nvPr/>
        </p:nvSpPr>
        <p:spPr bwMode="auto">
          <a:xfrm>
            <a:off x="2588309" y="2673772"/>
            <a:ext cx="1701189" cy="1620180"/>
          </a:xfrm>
          <a:prstGeom prst="pentago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오른쪽 대괄호 42">
            <a:extLst>
              <a:ext uri="{FF2B5EF4-FFF2-40B4-BE49-F238E27FC236}">
                <a16:creationId xmlns:a16="http://schemas.microsoft.com/office/drawing/2014/main" xmlns="" id="{9E7F4BC6-23D9-4FEA-8296-2A93621AE6CC}"/>
              </a:ext>
            </a:extLst>
          </p:cNvPr>
          <p:cNvSpPr/>
          <p:nvPr/>
        </p:nvSpPr>
        <p:spPr bwMode="auto">
          <a:xfrm rot="18380183">
            <a:off x="3827368" y="2401117"/>
            <a:ext cx="200024" cy="1022631"/>
          </a:xfrm>
          <a:prstGeom prst="rightBracket">
            <a:avLst>
              <a:gd name="adj" fmla="val 255627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389F611-DE84-47FC-9A73-DDA91004DA0E}"/>
              </a:ext>
            </a:extLst>
          </p:cNvPr>
          <p:cNvSpPr txBox="1"/>
          <p:nvPr/>
        </p:nvSpPr>
        <p:spPr>
          <a:xfrm>
            <a:off x="3891152" y="2590730"/>
            <a:ext cx="68084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F252899-5FAF-41CA-B985-9A055BDD5E19}"/>
              </a:ext>
            </a:extLst>
          </p:cNvPr>
          <p:cNvSpPr/>
          <p:nvPr/>
        </p:nvSpPr>
        <p:spPr>
          <a:xfrm>
            <a:off x="3669559" y="4445841"/>
            <a:ext cx="44114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320BCB6-3263-488B-9269-55FF52CBBAA1}"/>
              </a:ext>
            </a:extLst>
          </p:cNvPr>
          <p:cNvSpPr txBox="1"/>
          <p:nvPr/>
        </p:nvSpPr>
        <p:spPr>
          <a:xfrm>
            <a:off x="2879812" y="4437968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839739D0-6101-4299-BE5B-E0079C0A96FF}"/>
              </a:ext>
            </a:extLst>
          </p:cNvPr>
          <p:cNvSpPr txBox="1"/>
          <p:nvPr/>
        </p:nvSpPr>
        <p:spPr>
          <a:xfrm>
            <a:off x="2879813" y="4443162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86EF77A8-E35E-49EB-AB18-F0E1BA6C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40" y="478448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1C92282E-605C-46CF-B35A-94589A82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xmlns="" id="{72A03700-55A5-4C5F-AB2A-7F5B8600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363A0B08-8369-42C8-9070-E05761DCDD1C}"/>
              </a:ext>
            </a:extLst>
          </p:cNvPr>
          <p:cNvSpPr/>
          <p:nvPr/>
        </p:nvSpPr>
        <p:spPr>
          <a:xfrm>
            <a:off x="4391233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FB238C38-B568-440A-83B9-BC2DC0DB17E1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8B825252-0873-4557-89CD-597F4DAA948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40FAA14A-44C0-40A7-A79C-97E9FF25CF12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FC1EFEBF-B0C3-496C-BF9E-CFA730EEA84A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xmlns="" id="{866EFF2A-41E4-42FE-A12D-EE71310A91FE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02D403AF-F10B-4C95-80C9-2E3369C16141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18C58F01-BDA3-4C35-86F2-29D97F02C614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오각형 1">
            <a:extLst>
              <a:ext uri="{FF2B5EF4-FFF2-40B4-BE49-F238E27FC236}">
                <a16:creationId xmlns:a16="http://schemas.microsoft.com/office/drawing/2014/main" xmlns="" id="{67A92B31-F93B-499C-997F-272ABC4A8B33}"/>
              </a:ext>
            </a:extLst>
          </p:cNvPr>
          <p:cNvSpPr/>
          <p:nvPr/>
        </p:nvSpPr>
        <p:spPr bwMode="auto">
          <a:xfrm>
            <a:off x="2588309" y="2673772"/>
            <a:ext cx="1701189" cy="1620180"/>
          </a:xfrm>
          <a:prstGeom prst="pentago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오른쪽 대괄호 36">
            <a:extLst>
              <a:ext uri="{FF2B5EF4-FFF2-40B4-BE49-F238E27FC236}">
                <a16:creationId xmlns:a16="http://schemas.microsoft.com/office/drawing/2014/main" xmlns="" id="{9E7F4BC6-23D9-4FEA-8296-2A93621AE6CC}"/>
              </a:ext>
            </a:extLst>
          </p:cNvPr>
          <p:cNvSpPr/>
          <p:nvPr/>
        </p:nvSpPr>
        <p:spPr bwMode="auto">
          <a:xfrm rot="18380183">
            <a:off x="3827368" y="2401117"/>
            <a:ext cx="200024" cy="1022631"/>
          </a:xfrm>
          <a:prstGeom prst="rightBracket">
            <a:avLst>
              <a:gd name="adj" fmla="val 255627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89F611-DE84-47FC-9A73-DDA91004DA0E}"/>
              </a:ext>
            </a:extLst>
          </p:cNvPr>
          <p:cNvSpPr txBox="1"/>
          <p:nvPr/>
        </p:nvSpPr>
        <p:spPr>
          <a:xfrm>
            <a:off x="3891152" y="2590730"/>
            <a:ext cx="68084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 정오각형과 둘레가 같은 정사각형의 한 변의 길이는 몇 ㎝입니까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F252899-5FAF-41CA-B985-9A055BDD5E19}"/>
              </a:ext>
            </a:extLst>
          </p:cNvPr>
          <p:cNvSpPr/>
          <p:nvPr/>
        </p:nvSpPr>
        <p:spPr>
          <a:xfrm>
            <a:off x="3818922" y="4750081"/>
            <a:ext cx="44114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320BCB6-3263-488B-9269-55FF52CBBAA1}"/>
              </a:ext>
            </a:extLst>
          </p:cNvPr>
          <p:cNvSpPr txBox="1"/>
          <p:nvPr/>
        </p:nvSpPr>
        <p:spPr>
          <a:xfrm>
            <a:off x="3029175" y="4742208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839739D0-6101-4299-BE5B-E0079C0A96FF}"/>
              </a:ext>
            </a:extLst>
          </p:cNvPr>
          <p:cNvSpPr txBox="1"/>
          <p:nvPr/>
        </p:nvSpPr>
        <p:spPr>
          <a:xfrm>
            <a:off x="3029176" y="4747402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1C92282E-605C-46CF-B35A-94589A82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xmlns="" id="{72A03700-55A5-4C5F-AB2A-7F5B8600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A7F8019-C35E-41BC-B908-75E8FCF91345}"/>
              </a:ext>
            </a:extLst>
          </p:cNvPr>
          <p:cNvGrpSpPr/>
          <p:nvPr/>
        </p:nvGrpSpPr>
        <p:grpSpPr>
          <a:xfrm>
            <a:off x="491553" y="2882106"/>
            <a:ext cx="6004960" cy="2329369"/>
            <a:chOff x="491553" y="2882106"/>
            <a:chExt cx="6004960" cy="232936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C260AEAC-7FC9-4534-8787-64FA8B14DE6C}"/>
                </a:ext>
              </a:extLst>
            </p:cNvPr>
            <p:cNvGrpSpPr/>
            <p:nvPr/>
          </p:nvGrpSpPr>
          <p:grpSpPr>
            <a:xfrm>
              <a:off x="491553" y="2882106"/>
              <a:ext cx="6004960" cy="2329369"/>
              <a:chOff x="-82063" y="2318398"/>
              <a:chExt cx="6004960" cy="2329369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xmlns="" id="{F9C8E907-4400-4C90-9BE0-D8E892BA50CD}"/>
                  </a:ext>
                </a:extLst>
              </p:cNvPr>
              <p:cNvGrpSpPr/>
              <p:nvPr/>
            </p:nvGrpSpPr>
            <p:grpSpPr>
              <a:xfrm>
                <a:off x="-82063" y="2318398"/>
                <a:ext cx="6004960" cy="2309005"/>
                <a:chOff x="-179301" y="2533857"/>
                <a:chExt cx="6004960" cy="2309005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xmlns="" id="{7063721C-B404-4307-A395-FCE79EB54E45}"/>
                    </a:ext>
                  </a:extLst>
                </p:cNvPr>
                <p:cNvSpPr/>
                <p:nvPr/>
              </p:nvSpPr>
              <p:spPr>
                <a:xfrm>
                  <a:off x="-179301" y="2826464"/>
                  <a:ext cx="6004960" cy="1808123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각 삼각형 50">
                  <a:extLst>
                    <a:ext uri="{FF2B5EF4-FFF2-40B4-BE49-F238E27FC236}">
                      <a16:creationId xmlns:a16="http://schemas.microsoft.com/office/drawing/2014/main" xmlns="" id="{71EA9560-B068-46B2-BC6F-3CD81675F040}"/>
                    </a:ext>
                  </a:extLst>
                </p:cNvPr>
                <p:cNvSpPr/>
                <p:nvPr/>
              </p:nvSpPr>
              <p:spPr>
                <a:xfrm flipH="1" flipV="1">
                  <a:off x="4101299" y="4654755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52" name="Picture 2">
                  <a:extLst>
                    <a:ext uri="{FF2B5EF4-FFF2-40B4-BE49-F238E27FC236}">
                      <a16:creationId xmlns:a16="http://schemas.microsoft.com/office/drawing/2014/main" xmlns="" id="{D578D6EE-9014-463D-BA7F-A6A1BEEEAC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401359" y="2533857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1EA3E864-4968-4D8F-BE42-E6FABA59E53F}"/>
                  </a:ext>
                </a:extLst>
              </p:cNvPr>
              <p:cNvSpPr txBox="1"/>
              <p:nvPr/>
            </p:nvSpPr>
            <p:spPr>
              <a:xfrm>
                <a:off x="165488" y="2677997"/>
                <a:ext cx="5633096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정다각형의 둘레＝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변의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변의 수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endPara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정오각형의 둘레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8×5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정사각형의 둘레가 정오각형의 둘레와 같으므로 정사각형의 둘레는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 cm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정사각형의 한 변의 길이를 구하기 위해서는 둘레를 변의 개수로 나누어 주면 됩니다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정사각형의 한 변의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40÷4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xmlns="" id="{474926F1-AD14-47A5-8628-51C4C824C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448" y="3354540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4">
              <a:extLst>
                <a:ext uri="{FF2B5EF4-FFF2-40B4-BE49-F238E27FC236}">
                  <a16:creationId xmlns:a16="http://schemas.microsoft.com/office/drawing/2014/main" xmlns="" id="{2FDC1D96-145D-4129-A2CA-BF9C45149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324" y="3766515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4">
              <a:extLst>
                <a:ext uri="{FF2B5EF4-FFF2-40B4-BE49-F238E27FC236}">
                  <a16:creationId xmlns:a16="http://schemas.microsoft.com/office/drawing/2014/main" xmlns="" id="{5CB43D59-E86D-4F46-AFD2-5CB050209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324" y="4000267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xmlns="" id="{7F8A987D-C780-4852-912F-AE3094E12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324" y="4742208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CA609681-19E4-492C-86C7-7274238D3BA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BE39A715-67C9-4B10-9754-EC2B078FDE27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4CC1B1A0-5483-4115-90B4-317D53BD43A4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5BDBD939-7FC6-4245-BDF0-26166BD3F496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95850B10-55A9-4ED8-B86C-B79E118C06B6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xmlns="" id="{7C28A241-D062-49C2-B4A2-AAFBE183C858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6B31D7E4-8A7A-4902-A20E-1403F7B6E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85978"/>
              </p:ext>
            </p:extLst>
          </p:nvPr>
        </p:nvGraphicFramePr>
        <p:xfrm>
          <a:off x="7020272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5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에서 둘레가 가장 짧은 도형을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44041" y="2499252"/>
            <a:ext cx="4464495" cy="1312130"/>
            <a:chOff x="1244041" y="2262902"/>
            <a:chExt cx="4464495" cy="1312130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xmlns="" id="{8A698FAC-E8BC-4B8B-90F9-06E5CAD7B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41" y="22629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xmlns="" id="{B74EBC71-4AE7-4F34-9BBD-0DDF502BC3BA}"/>
                </a:ext>
              </a:extLst>
            </p:cNvPr>
            <p:cNvSpPr/>
            <p:nvPr/>
          </p:nvSpPr>
          <p:spPr>
            <a:xfrm>
              <a:off x="1255945" y="2276947"/>
              <a:ext cx="4452591" cy="1298085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xmlns="" id="{1FA1873E-22B5-49BF-A86A-15F360D7B801}"/>
                </a:ext>
              </a:extLst>
            </p:cNvPr>
            <p:cNvSpPr txBox="1"/>
            <p:nvPr/>
          </p:nvSpPr>
          <p:spPr>
            <a:xfrm>
              <a:off x="1921360" y="2302632"/>
              <a:ext cx="3620668" cy="12695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한 변의 길이가 </a:t>
              </a:r>
              <a:r>
                <a:rPr lang="en-US" altLang="ko-KR" sz="170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인 정구각형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한 변의 길이가 </a:t>
              </a:r>
              <a:r>
                <a:rPr lang="en-US" altLang="ko-KR" sz="1700" dirty="0" smtClean="0">
                  <a:latin typeface="맑은 고딕" pitchFamily="50" charset="-127"/>
                  <a:ea typeface="맑은 고딕" pitchFamily="50" charset="-127"/>
                </a:rPr>
                <a:t>11 cm</a:t>
              </a: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인 정육각형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한 변의 길이가 </a:t>
              </a:r>
              <a:r>
                <a:rPr lang="en-US" altLang="ko-KR" sz="170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인 정십각형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Picture 9">
              <a:extLst>
                <a:ext uri="{FF2B5EF4-FFF2-40B4-BE49-F238E27FC236}">
                  <a16:creationId xmlns:a16="http://schemas.microsoft.com/office/drawing/2014/main" xmlns="" id="{F23E4190-A6F8-49AC-A700-66FFB81A2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676" y="3198902"/>
              <a:ext cx="293762" cy="293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0">
              <a:extLst>
                <a:ext uri="{FF2B5EF4-FFF2-40B4-BE49-F238E27FC236}">
                  <a16:creationId xmlns:a16="http://schemas.microsoft.com/office/drawing/2014/main" xmlns="" id="{B3C1D2B4-37F8-41F6-A13D-F6AB70C58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419" y="2816932"/>
              <a:ext cx="283270" cy="293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0" name="Picture 11">
            <a:extLst>
              <a:ext uri="{FF2B5EF4-FFF2-40B4-BE49-F238E27FC236}">
                <a16:creationId xmlns:a16="http://schemas.microsoft.com/office/drawing/2014/main" xmlns="" id="{E521D2C7-007B-46EF-88AA-B1BF0616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19" y="2657238"/>
            <a:ext cx="288516" cy="28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8B557866-2ABE-498A-B905-BE4F9020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9" y="1683462"/>
            <a:ext cx="384058" cy="24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54A106B4-7914-4166-B0E2-FA828AEE6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0953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6D53065B-DF28-492A-850C-76A55DD9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>
            <a:extLst>
              <a:ext uri="{FF2B5EF4-FFF2-40B4-BE49-F238E27FC236}">
                <a16:creationId xmlns:a16="http://schemas.microsoft.com/office/drawing/2014/main" xmlns="" id="{4F542049-A7E0-4F31-8CF9-FFBEAC7E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0D7120F2-D4B8-44E4-96F4-6F3DAC961F4E}"/>
              </a:ext>
            </a:extLst>
          </p:cNvPr>
          <p:cNvSpPr/>
          <p:nvPr/>
        </p:nvSpPr>
        <p:spPr>
          <a:xfrm>
            <a:off x="4391233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CC18DA2F-48D4-49BD-A737-1F2797552910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ABF05AD-FB10-4769-8F86-339C2EC355AD}"/>
              </a:ext>
            </a:extLst>
          </p:cNvPr>
          <p:cNvSpPr txBox="1"/>
          <p:nvPr/>
        </p:nvSpPr>
        <p:spPr>
          <a:xfrm>
            <a:off x="3055078" y="3969060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1DF1C2B7-EF2A-4C4D-AB15-BF2C53A8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06" y="431558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0">
            <a:extLst>
              <a:ext uri="{FF2B5EF4-FFF2-40B4-BE49-F238E27FC236}">
                <a16:creationId xmlns:a16="http://schemas.microsoft.com/office/drawing/2014/main" xmlns="" id="{EC900542-F1BC-4821-B119-8F8F1A63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18" y="4018682"/>
            <a:ext cx="283270" cy="29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A28C3AEA-F491-4E80-83AE-1607AEAF856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E07D48CE-F239-47D3-B533-110439F83A6E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5FB87F18-ADA0-4427-800E-204F4305C4D8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B2AF380B-D34A-4ACA-BE0E-1CC7F6C2FA38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8F53AEAB-3D20-40A9-9534-712ADAD10E71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F557B1FA-0A63-441C-962C-0835283A5DC1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/>
          <p:cNvGrpSpPr/>
          <p:nvPr/>
        </p:nvGrpSpPr>
        <p:grpSpPr>
          <a:xfrm>
            <a:off x="1244041" y="2499252"/>
            <a:ext cx="4464495" cy="1312130"/>
            <a:chOff x="1244041" y="2262902"/>
            <a:chExt cx="4464495" cy="1312130"/>
          </a:xfrm>
        </p:grpSpPr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xmlns="" id="{8A698FAC-E8BC-4B8B-90F9-06E5CAD7B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41" y="22629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사각형: 둥근 모서리 64">
              <a:extLst>
                <a:ext uri="{FF2B5EF4-FFF2-40B4-BE49-F238E27FC236}">
                  <a16:creationId xmlns:a16="http://schemas.microsoft.com/office/drawing/2014/main" xmlns="" id="{B74EBC71-4AE7-4F34-9BBD-0DDF502BC3BA}"/>
                </a:ext>
              </a:extLst>
            </p:cNvPr>
            <p:cNvSpPr/>
            <p:nvPr/>
          </p:nvSpPr>
          <p:spPr>
            <a:xfrm>
              <a:off x="1255945" y="2276947"/>
              <a:ext cx="4452591" cy="1298085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xmlns="" id="{1FA1873E-22B5-49BF-A86A-15F360D7B801}"/>
                </a:ext>
              </a:extLst>
            </p:cNvPr>
            <p:cNvSpPr txBox="1"/>
            <p:nvPr/>
          </p:nvSpPr>
          <p:spPr>
            <a:xfrm>
              <a:off x="1921360" y="2302632"/>
              <a:ext cx="3620668" cy="12695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한 변의 길이가 </a:t>
              </a:r>
              <a:r>
                <a:rPr lang="en-US" altLang="ko-KR" sz="170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인 정구각형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한 변의 길이가 </a:t>
              </a:r>
              <a:r>
                <a:rPr lang="en-US" altLang="ko-KR" sz="1700" dirty="0" smtClean="0">
                  <a:latin typeface="맑은 고딕" pitchFamily="50" charset="-127"/>
                  <a:ea typeface="맑은 고딕" pitchFamily="50" charset="-127"/>
                </a:rPr>
                <a:t>11 cm</a:t>
              </a: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인 정육각형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한 변의 길이가 </a:t>
              </a:r>
              <a:r>
                <a:rPr lang="en-US" altLang="ko-KR" sz="170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인 정십각형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Picture 9">
              <a:extLst>
                <a:ext uri="{FF2B5EF4-FFF2-40B4-BE49-F238E27FC236}">
                  <a16:creationId xmlns:a16="http://schemas.microsoft.com/office/drawing/2014/main" xmlns="" id="{F23E4190-A6F8-49AC-A700-66FFB81A2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676" y="3198902"/>
              <a:ext cx="293762" cy="293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0">
              <a:extLst>
                <a:ext uri="{FF2B5EF4-FFF2-40B4-BE49-F238E27FC236}">
                  <a16:creationId xmlns:a16="http://schemas.microsoft.com/office/drawing/2014/main" xmlns="" id="{B3C1D2B4-37F8-41F6-A13D-F6AB70C58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419" y="2816932"/>
              <a:ext cx="283270" cy="293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5" name="Picture 11">
            <a:extLst>
              <a:ext uri="{FF2B5EF4-FFF2-40B4-BE49-F238E27FC236}">
                <a16:creationId xmlns:a16="http://schemas.microsoft.com/office/drawing/2014/main" xmlns="" id="{E521D2C7-007B-46EF-88AA-B1BF0616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19" y="2657238"/>
            <a:ext cx="288516" cy="28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BF05AD-FB10-4769-8F86-339C2EC355AD}"/>
              </a:ext>
            </a:extLst>
          </p:cNvPr>
          <p:cNvSpPr txBox="1"/>
          <p:nvPr/>
        </p:nvSpPr>
        <p:spPr>
          <a:xfrm>
            <a:off x="3055078" y="4041738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1DF1C2B7-EF2A-4C4D-AB15-BF2C53A8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06" y="438825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0">
            <a:extLst>
              <a:ext uri="{FF2B5EF4-FFF2-40B4-BE49-F238E27FC236}">
                <a16:creationId xmlns:a16="http://schemas.microsoft.com/office/drawing/2014/main" xmlns="" id="{EC900542-F1BC-4821-B119-8F8F1A63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18" y="4091360"/>
            <a:ext cx="283270" cy="29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에서 둘레가 가장 짧은 도형을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8B557866-2ABE-498A-B905-BE4F9020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9" y="1683462"/>
            <a:ext cx="384058" cy="24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6D53065B-DF28-492A-850C-76A55DD9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>
            <a:extLst>
              <a:ext uri="{FF2B5EF4-FFF2-40B4-BE49-F238E27FC236}">
                <a16:creationId xmlns:a16="http://schemas.microsoft.com/office/drawing/2014/main" xmlns="" id="{4F542049-A7E0-4F31-8CF9-FFBEAC7E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ABF05AD-FB10-4769-8F86-339C2EC355AD}"/>
              </a:ext>
            </a:extLst>
          </p:cNvPr>
          <p:cNvSpPr txBox="1"/>
          <p:nvPr/>
        </p:nvSpPr>
        <p:spPr>
          <a:xfrm>
            <a:off x="3029175" y="4742208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10">
            <a:extLst>
              <a:ext uri="{FF2B5EF4-FFF2-40B4-BE49-F238E27FC236}">
                <a16:creationId xmlns:a16="http://schemas.microsoft.com/office/drawing/2014/main" xmlns="" id="{EC900542-F1BC-4821-B119-8F8F1A63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15" y="4791830"/>
            <a:ext cx="283270" cy="29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47890557-AD8C-4C61-91CE-74D7E0AF216D}"/>
              </a:ext>
            </a:extLst>
          </p:cNvPr>
          <p:cNvSpPr/>
          <p:nvPr/>
        </p:nvSpPr>
        <p:spPr>
          <a:xfrm>
            <a:off x="1022223" y="3566391"/>
            <a:ext cx="4580192" cy="14571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xmlns="" id="{2DD0AF60-5D83-44DE-82FC-A26DDBE899BB}"/>
              </a:ext>
            </a:extLst>
          </p:cNvPr>
          <p:cNvSpPr/>
          <p:nvPr/>
        </p:nvSpPr>
        <p:spPr>
          <a:xfrm flipH="1" flipV="1">
            <a:off x="4930776" y="5043731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5CFF658B-1DA2-41C4-A331-6FCC4379B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230836" y="3277712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DB7BBDA-4778-4FD6-9F3D-028715CE9D22}"/>
              </a:ext>
            </a:extLst>
          </p:cNvPr>
          <p:cNvSpPr txBox="1"/>
          <p:nvPr/>
        </p:nvSpPr>
        <p:spPr>
          <a:xfrm>
            <a:off x="1230837" y="3717032"/>
            <a:ext cx="420399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정다각형의 둘레＝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정구각형의 둘레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8×9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정육각형의 둘레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11×6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66(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정십각형의 둘레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7×10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950345C2-B383-4E82-8C66-3601FE7B7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60" y="3808265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88E85DEB-0A73-4B0D-969D-F5823456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60" y="4077742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97EF45B9-F861-454A-BF8F-60DBFA5E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60" y="4366421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E55B17DD-4382-481A-AB38-D2D59CDD6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60" y="4679434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>
            <a:extLst>
              <a:ext uri="{FF2B5EF4-FFF2-40B4-BE49-F238E27FC236}">
                <a16:creationId xmlns:a16="http://schemas.microsoft.com/office/drawing/2014/main" xmlns="" id="{ECCCCE37-B3FE-4B64-A80A-9D918808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05" y="4631993"/>
            <a:ext cx="201833" cy="20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xmlns="" id="{E174D0F8-6CFD-4DB6-B864-9866DBC31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48" y="4321616"/>
            <a:ext cx="194625" cy="20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1">
            <a:extLst>
              <a:ext uri="{FF2B5EF4-FFF2-40B4-BE49-F238E27FC236}">
                <a16:creationId xmlns:a16="http://schemas.microsoft.com/office/drawing/2014/main" xmlns="" id="{5ADC451F-A8AA-4910-A28A-0DA303D6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48" y="4028715"/>
            <a:ext cx="198229" cy="19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554A30DC-A65B-4158-A1ED-10E4529E848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2589584D-77C5-4065-9B61-846566768BB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0B038369-B18A-42D5-8F2D-B4AE7C1F8B7E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A5754E6A-B255-4A01-81BF-134C278E4EA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7D640224-D3C1-4F71-99B4-2CF4394D0C05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4B905F19-2C57-4ECC-9D5B-06344985A8C9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E7A29C3E-F53D-487D-BC39-6155BC248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2744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245FFFF-D806-4145-96D4-91F95A5E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9" y="1592796"/>
            <a:ext cx="3447734" cy="191700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851920" y="2060848"/>
            <a:ext cx="3096344" cy="6597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3886" y="2103239"/>
            <a:ext cx="275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지혜가 선물 상자의 둘레를 재고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569" y="2629808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1396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64" y="325233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56526" y="2960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98123" y="1977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8FB3CBF-0354-42B6-8567-9033C63E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" y="1628800"/>
            <a:ext cx="6807568" cy="378514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434D6D8-6870-49C5-85B1-A8960CBA1FFA}"/>
              </a:ext>
            </a:extLst>
          </p:cNvPr>
          <p:cNvSpPr/>
          <p:nvPr/>
        </p:nvSpPr>
        <p:spPr>
          <a:xfrm>
            <a:off x="3812726" y="15347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4E4A998-F851-4F56-874D-ADD9DA38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5518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1682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2F548C5-1399-4EFF-8F7A-8FC8ED8473E4}"/>
              </a:ext>
            </a:extLst>
          </p:cNvPr>
          <p:cNvSpPr/>
          <p:nvPr/>
        </p:nvSpPr>
        <p:spPr>
          <a:xfrm>
            <a:off x="173182" y="4724029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770E027-CD33-4D4C-8529-92475B3961CA}"/>
              </a:ext>
            </a:extLst>
          </p:cNvPr>
          <p:cNvSpPr/>
          <p:nvPr/>
        </p:nvSpPr>
        <p:spPr>
          <a:xfrm>
            <a:off x="252019" y="4504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9">
            <a:extLst>
              <a:ext uri="{FF2B5EF4-FFF2-40B4-BE49-F238E27FC236}">
                <a16:creationId xmlns:a16="http://schemas.microsoft.com/office/drawing/2014/main" xmlns="" id="{E54FB957-CD98-439F-A424-D952BBB0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07" y="4176741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33C2D64-E50F-45E3-B442-5F4E9521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9" y="1750921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DF5F63D3-0F8A-44DF-944C-5F6B5D75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9" y="2245631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7C21DDF-25D0-4B19-8B13-93E2EC48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938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77877"/>
              </p:ext>
            </p:extLst>
          </p:nvPr>
        </p:nvGraphicFramePr>
        <p:xfrm>
          <a:off x="6984268" y="692696"/>
          <a:ext cx="2086863" cy="4457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및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탭넘기면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바로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나오도록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x)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629266" y="1342520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385115" y="13425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207432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1108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07432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D273903-6F60-4AB1-ACD5-4FA357D9FDFC}"/>
              </a:ext>
            </a:extLst>
          </p:cNvPr>
          <p:cNvSpPr/>
          <p:nvPr/>
        </p:nvSpPr>
        <p:spPr>
          <a:xfrm>
            <a:off x="376682" y="2492131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230630" y="25286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60C4E5F0-5E1E-460A-800A-D6AF4BF2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" y="252905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EA44648-78B7-4E26-88C8-10557A08C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3" y="4069594"/>
            <a:ext cx="872304" cy="980697"/>
          </a:xfrm>
          <a:prstGeom prst="rect">
            <a:avLst/>
          </a:prstGeom>
        </p:spPr>
      </p:pic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xmlns="" id="{C5A520EE-BAB7-4054-B62C-CC65F0D34CDC}"/>
              </a:ext>
            </a:extLst>
          </p:cNvPr>
          <p:cNvSpPr/>
          <p:nvPr/>
        </p:nvSpPr>
        <p:spPr bwMode="auto">
          <a:xfrm>
            <a:off x="1529478" y="3644220"/>
            <a:ext cx="1944216" cy="1065325"/>
          </a:xfrm>
          <a:prstGeom prst="wedgeRoundRectCallout">
            <a:avLst>
              <a:gd name="adj1" fmla="val -62887"/>
              <a:gd name="adj2" fmla="val 28689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36A85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둘레는 사물이나 도형의 테두리와 그 길이를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뜻해요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AF354788-2323-4996-911C-200619135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611" y="3668652"/>
            <a:ext cx="724928" cy="815008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36110873-5359-4F7F-AAB4-84C2AF38B374}"/>
              </a:ext>
            </a:extLst>
          </p:cNvPr>
          <p:cNvSpPr/>
          <p:nvPr/>
        </p:nvSpPr>
        <p:spPr>
          <a:xfrm>
            <a:off x="524322" y="40673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177126F-87AF-46C9-9F48-4D9F503C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5213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2449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629266" y="137755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18" y="20371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8566" y="20736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9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10051" y="20371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89EA7AB-C3C7-4214-BCB9-9D3E97C31A00}"/>
              </a:ext>
            </a:extLst>
          </p:cNvPr>
          <p:cNvSpPr/>
          <p:nvPr/>
        </p:nvSpPr>
        <p:spPr>
          <a:xfrm>
            <a:off x="245518" y="2492131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4897641-E912-42A6-90A0-B8EFB081DB2B}"/>
              </a:ext>
            </a:extLst>
          </p:cNvPr>
          <p:cNvSpPr/>
          <p:nvPr/>
        </p:nvSpPr>
        <p:spPr>
          <a:xfrm>
            <a:off x="99466" y="25286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82193837-C223-4EBB-B294-BA036720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24" y="252905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126132" y="788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234719" y="13160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2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79C1EA1-AFC7-4345-BBB0-06E99982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7745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0247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629266" y="137755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18" y="20371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8566" y="20736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9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10051" y="20371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89EA7AB-C3C7-4214-BCB9-9D3E97C31A00}"/>
              </a:ext>
            </a:extLst>
          </p:cNvPr>
          <p:cNvSpPr/>
          <p:nvPr/>
        </p:nvSpPr>
        <p:spPr>
          <a:xfrm>
            <a:off x="245518" y="2492131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4897641-E912-42A6-90A0-B8EFB081DB2B}"/>
              </a:ext>
            </a:extLst>
          </p:cNvPr>
          <p:cNvSpPr/>
          <p:nvPr/>
        </p:nvSpPr>
        <p:spPr>
          <a:xfrm>
            <a:off x="99466" y="25286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82193837-C223-4EBB-B294-BA036720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24" y="252905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144674" y="7258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921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06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BACA3A0-897B-4EAA-A527-F99C9B7C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4276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2546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7864" y="162603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2" y="16625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6805" y="162603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0D8F561-5237-4C9B-A8D7-DF551F9DFD03}"/>
              </a:ext>
            </a:extLst>
          </p:cNvPr>
          <p:cNvSpPr/>
          <p:nvPr/>
        </p:nvSpPr>
        <p:spPr>
          <a:xfrm>
            <a:off x="1294852" y="1981740"/>
            <a:ext cx="576848" cy="331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5B84628-57FD-42E0-A0C8-89B9F745F997}"/>
              </a:ext>
            </a:extLst>
          </p:cNvPr>
          <p:cNvSpPr/>
          <p:nvPr/>
        </p:nvSpPr>
        <p:spPr>
          <a:xfrm>
            <a:off x="1084257" y="19817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A3F2B0BA-72A6-4B61-8FCB-B19A0C85AC96}"/>
              </a:ext>
            </a:extLst>
          </p:cNvPr>
          <p:cNvGrpSpPr/>
          <p:nvPr/>
        </p:nvGrpSpPr>
        <p:grpSpPr>
          <a:xfrm>
            <a:off x="1412353" y="1998133"/>
            <a:ext cx="1010343" cy="383339"/>
            <a:chOff x="3674337" y="1157943"/>
            <a:chExt cx="1540299" cy="584411"/>
          </a:xfrm>
        </p:grpSpPr>
        <p:pic>
          <p:nvPicPr>
            <p:cNvPr id="26" name="Picture 38">
              <a:extLst>
                <a:ext uri="{FF2B5EF4-FFF2-40B4-BE49-F238E27FC236}">
                  <a16:creationId xmlns:a16="http://schemas.microsoft.com/office/drawing/2014/main" xmlns="" id="{A09FE213-EC0B-4C41-B042-76A8CC60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5E756BC-D301-432E-A16E-A2E679B43D5A}"/>
                </a:ext>
              </a:extLst>
            </p:cNvPr>
            <p:cNvSpPr txBox="1"/>
            <p:nvPr/>
          </p:nvSpPr>
          <p:spPr>
            <a:xfrm>
              <a:off x="3802288" y="1273139"/>
              <a:ext cx="1412348" cy="46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4785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39701</TotalTime>
  <Words>1584</Words>
  <Application>Microsoft Office PowerPoint</Application>
  <PresentationFormat>화면 슬라이드 쇼(4:3)</PresentationFormat>
  <Paragraphs>572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6262</cp:revision>
  <dcterms:created xsi:type="dcterms:W3CDTF">2008-07-15T12:19:11Z</dcterms:created>
  <dcterms:modified xsi:type="dcterms:W3CDTF">2022-03-23T09:51:42Z</dcterms:modified>
</cp:coreProperties>
</file>