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171" r:id="rId4"/>
    <p:sldId id="1173" r:id="rId5"/>
    <p:sldId id="1130" r:id="rId6"/>
    <p:sldId id="1258" r:id="rId7"/>
    <p:sldId id="1271" r:id="rId8"/>
    <p:sldId id="1260" r:id="rId9"/>
    <p:sldId id="1262" r:id="rId10"/>
    <p:sldId id="1273" r:id="rId11"/>
    <p:sldId id="1274" r:id="rId12"/>
    <p:sldId id="1272" r:id="rId13"/>
    <p:sldId id="1275" r:id="rId14"/>
    <p:sldId id="1250" r:id="rId15"/>
    <p:sldId id="1146" r:id="rId16"/>
    <p:sldId id="1149" r:id="rId17"/>
    <p:sldId id="1150" r:id="rId18"/>
    <p:sldId id="1166" r:id="rId19"/>
    <p:sldId id="1163" r:id="rId20"/>
    <p:sldId id="1243" r:id="rId21"/>
    <p:sldId id="1267" r:id="rId22"/>
    <p:sldId id="1276" r:id="rId23"/>
    <p:sldId id="1232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:p15="http://schemas.microsoft.com/office/powerpoint/2012/main" xmlns="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B3A31"/>
    <a:srgbClr val="36A851"/>
    <a:srgbClr val="FCD5B5"/>
    <a:srgbClr val="A46B5B"/>
    <a:srgbClr val="FF9999"/>
    <a:srgbClr val="000000"/>
    <a:srgbClr val="00A0FF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9" autoAdjust="0"/>
    <p:restoredTop sz="96686" autoAdjust="0"/>
  </p:normalViewPr>
  <p:slideViewPr>
    <p:cSldViewPr>
      <p:cViewPr varScale="1">
        <p:scale>
          <a:sx n="103" d="100"/>
          <a:sy n="103" d="100"/>
        </p:scale>
        <p:origin x="-162" y="-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6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cdata2.tsherpa.co.kr/tsherpa/MultiMedia/Flash/2020/curri/index.html?flashxmlnum=yuni4856&amp;classa=A8-C1-41-MM-MM-04-03-03-0-0-0-0&amp;classno=MM_41_04/suh_0401_02_0006/suh_0401_02_0006_201_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225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292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1㎠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DD80970-939A-4FFB-83DB-4A210CB7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603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https://cdata2.tsherpa.co.kr/tsherpa/MultiMedia/Flash/2020/curri/index.html?flashxmlnum=yuni4856&amp;classa=A8-C1-31-MM-MM-04-04-02-0-0-0-0&amp;classno=MM_31_04/suh_0301_03_0004/suh_0301_03_0004_201_1.html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77F34E7-C74B-4ACE-A407-7EEB107AE7A6}"/>
              </a:ext>
            </a:extLst>
          </p:cNvPr>
          <p:cNvSpPr/>
          <p:nvPr/>
        </p:nvSpPr>
        <p:spPr>
          <a:xfrm>
            <a:off x="219353" y="187145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E3B5953-3ADD-43FC-B8C3-786629BDDEFE}"/>
              </a:ext>
            </a:extLst>
          </p:cNvPr>
          <p:cNvSpPr/>
          <p:nvPr/>
        </p:nvSpPr>
        <p:spPr>
          <a:xfrm>
            <a:off x="73301" y="19079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683AED6-90CD-46AA-A8B0-805BDE4ABF6A}"/>
              </a:ext>
            </a:extLst>
          </p:cNvPr>
          <p:cNvSpPr/>
          <p:nvPr/>
        </p:nvSpPr>
        <p:spPr>
          <a:xfrm>
            <a:off x="5724127" y="4743394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5279CE4-9246-455B-AAF3-FB0B903CFAEB}"/>
              </a:ext>
            </a:extLst>
          </p:cNvPr>
          <p:cNvSpPr/>
          <p:nvPr/>
        </p:nvSpPr>
        <p:spPr>
          <a:xfrm>
            <a:off x="5614589" y="4633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xmlns="" id="{A5C241AF-A563-4EE7-A096-D4477593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5316" y="187145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67E9BE-EB3E-45E5-B608-6C4969A145B4}"/>
              </a:ext>
            </a:extLst>
          </p:cNvPr>
          <p:cNvSpPr/>
          <p:nvPr/>
        </p:nvSpPr>
        <p:spPr>
          <a:xfrm>
            <a:off x="232761" y="2681332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01ECA0B-CC6B-47CE-B268-DCC055F4BDD4}"/>
              </a:ext>
            </a:extLst>
          </p:cNvPr>
          <p:cNvSpPr/>
          <p:nvPr/>
        </p:nvSpPr>
        <p:spPr>
          <a:xfrm>
            <a:off x="86709" y="2717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BAB8C03F-BE08-40AC-BD6B-FAD0CE2D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7" y="271825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68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A2922E7-BEFE-4488-ADDE-AE3AD37D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4119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431B6389-E24C-4672-BA4A-805337C1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89DFDDA-BD20-4888-A4F9-712DFD204A34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A580077D-42A9-4306-BABD-463879758F91}"/>
              </a:ext>
            </a:extLst>
          </p:cNvPr>
          <p:cNvSpPr/>
          <p:nvPr/>
        </p:nvSpPr>
        <p:spPr>
          <a:xfrm>
            <a:off x="81996" y="1759747"/>
            <a:ext cx="6937059" cy="3323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2BB1B140-B5C7-4D1A-BC30-FE30BA9924AD}"/>
              </a:ext>
            </a:extLst>
          </p:cNvPr>
          <p:cNvSpPr/>
          <p:nvPr/>
        </p:nvSpPr>
        <p:spPr>
          <a:xfrm>
            <a:off x="-55979" y="21564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806DE4-68E0-429D-A86D-A80203D9CB2F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3625E44-4CC1-4BD0-B23D-4DAF001F5095}"/>
              </a:ext>
            </a:extLst>
          </p:cNvPr>
          <p:cNvSpPr/>
          <p:nvPr/>
        </p:nvSpPr>
        <p:spPr>
          <a:xfrm>
            <a:off x="705938" y="5874963"/>
            <a:ext cx="625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4"/>
              </a:rPr>
              <a:t>https://cdata2.tsherpa.co.kr/tsherpa/MultiMedia/Flash/2020/curri/index.html?flashxmlnum=yuni4856&amp;classa=A8-C1-41-MM-MM-04-03-03-0-0-0-0&amp;classno=MM_41_04/suh_0401_02_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4"/>
              </a:rPr>
              <a:t>0006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4"/>
              </a:rPr>
              <a:t>/suh_0401_02_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4"/>
              </a:rPr>
              <a:t>0006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  <a:hlinkClick r:id="rId4"/>
              </a:rPr>
              <a:t>_201_2.html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rPr>
              <a:t>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702358F-4E5E-497F-9A75-382812340384}"/>
              </a:ext>
            </a:extLst>
          </p:cNvPr>
          <p:cNvSpPr/>
          <p:nvPr/>
        </p:nvSpPr>
        <p:spPr>
          <a:xfrm>
            <a:off x="863600" y="2672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CC85946-05C7-4BA7-9A3E-2C5C5288DA99}"/>
              </a:ext>
            </a:extLst>
          </p:cNvPr>
          <p:cNvSpPr/>
          <p:nvPr/>
        </p:nvSpPr>
        <p:spPr>
          <a:xfrm>
            <a:off x="2591780" y="2672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1" name="Group 56">
            <a:extLst>
              <a:ext uri="{FF2B5EF4-FFF2-40B4-BE49-F238E27FC236}">
                <a16:creationId xmlns:a16="http://schemas.microsoft.com/office/drawing/2014/main" xmlns="" id="{9CABF2F5-5446-466F-A23D-846E2571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52197"/>
              </p:ext>
            </p:extLst>
          </p:nvPr>
        </p:nvGraphicFramePr>
        <p:xfrm>
          <a:off x="6984268" y="692696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개념정리 페이지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잘 보이도록 글씨 색깔을 흰색 계열로 바꿔주세요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오른쪽과 같이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뒷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배경 제거해서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넣어주세요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47CD270-0B0E-407E-9244-83AA139AD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436" y="3341331"/>
            <a:ext cx="689458" cy="404344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A11703B-67A9-4690-ACA3-D3C0C0FE1892}"/>
              </a:ext>
            </a:extLst>
          </p:cNvPr>
          <p:cNvSpPr/>
          <p:nvPr/>
        </p:nvSpPr>
        <p:spPr>
          <a:xfrm>
            <a:off x="2369376" y="36956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E9FED3F-B609-4335-9374-3F75636D4346}"/>
              </a:ext>
            </a:extLst>
          </p:cNvPr>
          <p:cNvSpPr/>
          <p:nvPr/>
        </p:nvSpPr>
        <p:spPr>
          <a:xfrm>
            <a:off x="5043195" y="33121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289D93-7FEB-4B7D-B9AC-DD431894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67" b="99359" l="9140" r="97312">
                        <a14:foregroundMark x1="4301" y1="98397" x2="10215" y2="29167"/>
                        <a14:foregroundMark x1="10215" y1="29167" x2="18280" y2="13141"/>
                        <a14:foregroundMark x1="18280" y1="13141" x2="43548" y2="4487"/>
                        <a14:foregroundMark x1="43548" y1="4487" x2="65591" y2="15385"/>
                        <a14:foregroundMark x1="65591" y1="15385" x2="79035" y2="26800"/>
                        <a14:foregroundMark x1="98245" y1="98427" x2="98387" y2="99679"/>
                        <a14:foregroundMark x1="30645" y1="6090" x2="60753" y2="7372"/>
                        <a14:foregroundMark x1="60753" y1="7372" x2="74194" y2="26603"/>
                        <a14:foregroundMark x1="76882" y1="38462" x2="66667" y2="99038"/>
                        <a14:foregroundMark x1="66667" y1="99038" x2="66667" y2="99038"/>
                        <a14:foregroundMark x1="33871" y1="79487" x2="33333" y2="99038"/>
                        <a14:foregroundMark x1="38710" y1="4167" x2="47312" y2="5128"/>
                        <a14:foregroundMark x1="60753" y1="6410" x2="74194" y2="26282"/>
                        <a14:foregroundMark x1="65591" y1="10256" x2="77419" y2="25000"/>
                        <a14:foregroundMark x1="77419" y1="25000" x2="77419" y2="25962"/>
                        <a14:backgroundMark x1="91398" y1="36538" x2="98925" y2="98397"/>
                        <a14:backgroundMark x1="84946" y1="26282" x2="89247" y2="435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8633" y="3341331"/>
            <a:ext cx="980422" cy="1644578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FEBBA85B-9A59-4C18-8594-05B9B52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74522EAA-9702-4758-821A-7FD37C1A2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7BDA1AB0-2BB4-46DE-B0A8-07204F89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899EFD0C-7B84-4844-B075-D26618944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480578" y="3805163"/>
            <a:ext cx="1443350" cy="63194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0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B4F26B4-9D06-4025-AB89-94AEDC19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05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69245"/>
              </p:ext>
            </p:extLst>
          </p:nvPr>
        </p:nvGraphicFramePr>
        <p:xfrm>
          <a:off x="6984268" y="692696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또는 정답 확인 버튼 클릭하면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덮인 모양 나오게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슬라이드처럼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23571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717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https://cdata2.tsherpa.co.kr/tsherpa/MultiMedia/Flash/2020/curri/index.html?flashxmlnum=yuni4856&amp;classa=A8-C1-31-MM-MM-04-04-02-0-0-0-0&amp;classno=MM_31_04/suh_0301_03_0004/suh_0301_03_0004_201_1.html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E3B5953-3ADD-43FC-B8C3-786629BDDEFE}"/>
              </a:ext>
            </a:extLst>
          </p:cNvPr>
          <p:cNvSpPr/>
          <p:nvPr/>
        </p:nvSpPr>
        <p:spPr>
          <a:xfrm>
            <a:off x="-390994" y="10791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683AED6-90CD-46AA-A8B0-805BDE4ABF6A}"/>
              </a:ext>
            </a:extLst>
          </p:cNvPr>
          <p:cNvSpPr/>
          <p:nvPr/>
        </p:nvSpPr>
        <p:spPr>
          <a:xfrm>
            <a:off x="5724127" y="4743394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5279CE4-9246-455B-AAF3-FB0B903CFAEB}"/>
              </a:ext>
            </a:extLst>
          </p:cNvPr>
          <p:cNvSpPr/>
          <p:nvPr/>
        </p:nvSpPr>
        <p:spPr>
          <a:xfrm>
            <a:off x="5614589" y="4633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67E9BE-EB3E-45E5-B608-6C4969A145B4}"/>
              </a:ext>
            </a:extLst>
          </p:cNvPr>
          <p:cNvSpPr/>
          <p:nvPr/>
        </p:nvSpPr>
        <p:spPr>
          <a:xfrm>
            <a:off x="675218" y="1520787"/>
            <a:ext cx="5696981" cy="241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01ECA0B-CC6B-47CE-B268-DCC055F4BDD4}"/>
              </a:ext>
            </a:extLst>
          </p:cNvPr>
          <p:cNvSpPr/>
          <p:nvPr/>
        </p:nvSpPr>
        <p:spPr>
          <a:xfrm>
            <a:off x="529167" y="15573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B3ADA18-5E88-4884-A405-E709AB5A5694}"/>
              </a:ext>
            </a:extLst>
          </p:cNvPr>
          <p:cNvSpPr/>
          <p:nvPr/>
        </p:nvSpPr>
        <p:spPr>
          <a:xfrm>
            <a:off x="5438149" y="917149"/>
            <a:ext cx="647435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EAB7B93-E876-4360-AA41-EE1D38D0EE9A}"/>
              </a:ext>
            </a:extLst>
          </p:cNvPr>
          <p:cNvSpPr/>
          <p:nvPr/>
        </p:nvSpPr>
        <p:spPr>
          <a:xfrm>
            <a:off x="5429616" y="7493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1DE3918B-ECB4-4D8B-A887-2B65A9C67BF7}"/>
              </a:ext>
            </a:extLst>
          </p:cNvPr>
          <p:cNvGrpSpPr/>
          <p:nvPr/>
        </p:nvGrpSpPr>
        <p:grpSpPr>
          <a:xfrm>
            <a:off x="5641977" y="968463"/>
            <a:ext cx="1090690" cy="380728"/>
            <a:chOff x="4299631" y="1525626"/>
            <a:chExt cx="1090690" cy="380728"/>
          </a:xfrm>
        </p:grpSpPr>
        <p:pic>
          <p:nvPicPr>
            <p:cNvPr id="32" name="Picture 38">
              <a:extLst>
                <a:ext uri="{FF2B5EF4-FFF2-40B4-BE49-F238E27FC236}">
                  <a16:creationId xmlns:a16="http://schemas.microsoft.com/office/drawing/2014/main" xmlns="" id="{A6FE6C62-29CB-4F8F-8206-DD10358B0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6BDE10C-1411-46E2-921A-E025E4E1A882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2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B4F26B4-9D06-4025-AB89-94AEDC19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05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27159"/>
              </p:ext>
            </p:extLst>
          </p:nvPr>
        </p:nvGraphicFramePr>
        <p:xfrm>
          <a:off x="6984268" y="692696"/>
          <a:ext cx="2086863" cy="2933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또는 정답 확인 버튼 클릭했을 때의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23571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717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https://cdata2.tsherpa.co.kr/tsherpa/MultiMedia/Flash/2020/curri/index.html?flashxmlnum=yuni4856&amp;classa=A8-C1-31-MM-MM-04-04-02-0-0-0-0&amp;classno=MM_31_04/suh_0301_03_0004/suh_0301_03_0004_201_1.html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E3B5953-3ADD-43FC-B8C3-786629BDDEFE}"/>
              </a:ext>
            </a:extLst>
          </p:cNvPr>
          <p:cNvSpPr/>
          <p:nvPr/>
        </p:nvSpPr>
        <p:spPr>
          <a:xfrm>
            <a:off x="-390994" y="10791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683AED6-90CD-46AA-A8B0-805BDE4ABF6A}"/>
              </a:ext>
            </a:extLst>
          </p:cNvPr>
          <p:cNvSpPr/>
          <p:nvPr/>
        </p:nvSpPr>
        <p:spPr>
          <a:xfrm>
            <a:off x="5724127" y="4743394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5279CE4-9246-455B-AAF3-FB0B903CFAEB}"/>
              </a:ext>
            </a:extLst>
          </p:cNvPr>
          <p:cNvSpPr/>
          <p:nvPr/>
        </p:nvSpPr>
        <p:spPr>
          <a:xfrm>
            <a:off x="5614589" y="4633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67E9BE-EB3E-45E5-B608-6C4969A145B4}"/>
              </a:ext>
            </a:extLst>
          </p:cNvPr>
          <p:cNvSpPr/>
          <p:nvPr/>
        </p:nvSpPr>
        <p:spPr>
          <a:xfrm>
            <a:off x="675218" y="1520787"/>
            <a:ext cx="5696981" cy="241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01ECA0B-CC6B-47CE-B268-DCC055F4BDD4}"/>
              </a:ext>
            </a:extLst>
          </p:cNvPr>
          <p:cNvSpPr/>
          <p:nvPr/>
        </p:nvSpPr>
        <p:spPr>
          <a:xfrm>
            <a:off x="529167" y="15573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B3ADA18-5E88-4884-A405-E709AB5A5694}"/>
              </a:ext>
            </a:extLst>
          </p:cNvPr>
          <p:cNvSpPr/>
          <p:nvPr/>
        </p:nvSpPr>
        <p:spPr>
          <a:xfrm>
            <a:off x="5438149" y="917149"/>
            <a:ext cx="647435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EAB7B93-E876-4360-AA41-EE1D38D0EE9A}"/>
              </a:ext>
            </a:extLst>
          </p:cNvPr>
          <p:cNvSpPr/>
          <p:nvPr/>
        </p:nvSpPr>
        <p:spPr>
          <a:xfrm>
            <a:off x="5429616" y="7493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1DE3918B-ECB4-4D8B-A887-2B65A9C67BF7}"/>
              </a:ext>
            </a:extLst>
          </p:cNvPr>
          <p:cNvGrpSpPr/>
          <p:nvPr/>
        </p:nvGrpSpPr>
        <p:grpSpPr>
          <a:xfrm>
            <a:off x="5641977" y="968463"/>
            <a:ext cx="1090690" cy="380728"/>
            <a:chOff x="4299631" y="1525626"/>
            <a:chExt cx="1090690" cy="380728"/>
          </a:xfrm>
        </p:grpSpPr>
        <p:pic>
          <p:nvPicPr>
            <p:cNvPr id="32" name="Picture 38">
              <a:extLst>
                <a:ext uri="{FF2B5EF4-FFF2-40B4-BE49-F238E27FC236}">
                  <a16:creationId xmlns:a16="http://schemas.microsoft.com/office/drawing/2014/main" xmlns="" id="{A6FE6C62-29CB-4F8F-8206-DD10358B0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6BDE10C-1411-46E2-921A-E025E4E1A882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53C8669-2876-4B44-AEAF-5849108D84D8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2910934" y="1612924"/>
            <a:ext cx="543600" cy="543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84BC1D6-CB4D-44D6-8E71-0F96E751C3EB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2375756" y="1612924"/>
            <a:ext cx="543600" cy="543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F4E50554-FDEF-45B8-A76F-826F40911CC0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1833148" y="1612924"/>
            <a:ext cx="543600" cy="543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9A8502EA-833D-486A-8415-CF872B974768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1291874" y="1612924"/>
            <a:ext cx="543600" cy="543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6E07C69E-F5E6-4589-B151-6B7F0E086C80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748338" y="1612924"/>
            <a:ext cx="543600" cy="543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787340B7-C97A-41FC-B410-CBFF3DE19978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2910934" y="2156524"/>
            <a:ext cx="543600" cy="543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12F6904-2AE6-4387-9D7A-C7BBF17849A6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2375756" y="2156524"/>
            <a:ext cx="543600" cy="5436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FB0D994A-A086-4810-B218-D1980D357E48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1833148" y="2156524"/>
            <a:ext cx="543600" cy="5436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110DF8A-50F3-4C6E-B712-B16DF83561C2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1291874" y="2156524"/>
            <a:ext cx="543600" cy="5436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AD5214EA-4890-4F29-B0B3-D5BA8740BAE1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748338" y="2156524"/>
            <a:ext cx="543600" cy="5436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09077B8-FBC7-464B-92A6-3650BD994D8D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2910934" y="2700982"/>
            <a:ext cx="543600" cy="5436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C84D4421-4086-4064-A1BE-C2636A9D8882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2375756" y="2700982"/>
            <a:ext cx="543600" cy="5436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F7F2BF10-CE10-4E97-8638-405AD1719DA5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1833148" y="2700982"/>
            <a:ext cx="543600" cy="5436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8C2EA73-C809-4FA3-A8E5-1D8E1C89FB3F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1291874" y="2700982"/>
            <a:ext cx="543600" cy="5436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59892E9-5299-4455-8AB2-C832E0705D5D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748338" y="2700982"/>
            <a:ext cx="543600" cy="5436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051F5E63-893B-4791-BC88-21246F888B68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2910934" y="3243723"/>
            <a:ext cx="543600" cy="5436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2EDCB961-7DB6-489A-905D-F7A13BDD70DC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2375756" y="3243723"/>
            <a:ext cx="543600" cy="5436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A1CA304-2433-4B1B-B99F-4A646A9E1DFC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1833148" y="3243723"/>
            <a:ext cx="543600" cy="5436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79CE583C-EEFC-47DF-B9E3-2C863A4F29B2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1291874" y="3243723"/>
            <a:ext cx="543600" cy="5436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9D416F23-A5F8-4A1D-98AA-C3403C62F332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748338" y="3243723"/>
            <a:ext cx="543600" cy="5436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FAF0E80F-C3D5-428B-B5F1-BC5A47850F53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5490545" y="1866691"/>
            <a:ext cx="543600" cy="5436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7427D31A-E0A6-40CC-9B28-0C672F4FE5F8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4949271" y="1866691"/>
            <a:ext cx="543600" cy="5436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C2D0EDF-F88C-4FCD-A808-BE2BE76BA0C5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4405735" y="1866691"/>
            <a:ext cx="543600" cy="5436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0A72AE2-26FA-4486-A795-7FD47CBD51BE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5490545" y="2411149"/>
            <a:ext cx="543600" cy="5436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BE2A73BE-76DF-4C31-8514-7EF309E1360D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4949271" y="2411149"/>
            <a:ext cx="543600" cy="5436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3F88808A-A178-4FBE-AB82-1C2BDE04D449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4405735" y="2411149"/>
            <a:ext cx="543600" cy="5436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85B85751-3905-40D4-BB12-A29F148BF62F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5490545" y="2953890"/>
            <a:ext cx="543600" cy="5436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BBBA3CF1-A311-4BCA-B248-3164E7EDB112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4949271" y="2953890"/>
            <a:ext cx="543600" cy="5436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CE832C8-74E7-4059-BB67-9444DB99B81F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1347" r="-1"/>
          <a:stretch/>
        </p:blipFill>
        <p:spPr>
          <a:xfrm>
            <a:off x="4405735" y="2953890"/>
            <a:ext cx="543600" cy="5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E6CF592-57EC-418D-8BE4-1D2128FA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699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906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72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8F591F-F33E-4579-8235-68216745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9905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411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712" y="15733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C22D06-C8BD-40B4-8AA3-9C2BDDA4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929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0206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http://cdata.tsherpa.co.kr/tsherpa/MultiMedia/Flash/2020/curri/index.html?flashxmlnum=soboro2&amp;classa=A8-C1-62-KK-KA-02-03-04-0-0-0-0&amp;classno=AA_SAMPLE/nproto_sample/DA/nproto_㎝n_912.html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22" name="Group 59">
            <a:extLst>
              <a:ext uri="{FF2B5EF4-FFF2-40B4-BE49-F238E27FC236}">
                <a16:creationId xmlns:a16="http://schemas.microsoft.com/office/drawing/2014/main" xmlns="" id="{4B418F46-D150-4AD9-8B6E-A62D2F09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36406"/>
              </p:ext>
            </p:extLst>
          </p:nvPr>
        </p:nvGraphicFramePr>
        <p:xfrm>
          <a:off x="879302" y="5547785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9EF3C35E-1866-4195-B7AE-477096D00B19}"/>
              </a:ext>
            </a:extLst>
          </p:cNvPr>
          <p:cNvSpPr/>
          <p:nvPr/>
        </p:nvSpPr>
        <p:spPr>
          <a:xfrm>
            <a:off x="296409" y="4621005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81092F3-2ACD-4E6B-9011-63B06A9157D5}"/>
              </a:ext>
            </a:extLst>
          </p:cNvPr>
          <p:cNvSpPr/>
          <p:nvPr/>
        </p:nvSpPr>
        <p:spPr>
          <a:xfrm>
            <a:off x="375246" y="44019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9">
            <a:extLst>
              <a:ext uri="{FF2B5EF4-FFF2-40B4-BE49-F238E27FC236}">
                <a16:creationId xmlns:a16="http://schemas.microsoft.com/office/drawing/2014/main" xmlns="" id="{4C720F74-2598-4BB9-B7CB-38CAE51C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34" y="4073717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3109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xmlns="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xmlns="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DD43B7DA-2773-45A5-B01D-D45DFD39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11998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2485FB67-DCFE-4CA8-834A-74326DE28023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http://cdata.tsherpa.co.kr/tsherpa/MultiMedia/Flash/2020/curri/index.html?flashxmlnum=soboro2&amp;classa=A8-C1-62-KK-KA-02-03-04-0-0-0-0&amp;classno=AA_SAMPLE/nproto_sample/DA/nproto_㎝n_914.html</a:t>
            </a:r>
            <a:r>
              <a:rPr lang="ko-KR" altLang="en-US" dirty="0"/>
              <a:t>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878678C-A57E-4F35-894F-DCEB560696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714935" y="1653853"/>
            <a:ext cx="297330" cy="309655"/>
          </a:xfrm>
          <a:prstGeom prst="rect">
            <a:avLst/>
          </a:prstGeom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5EBCD914-9BD9-4E2B-B649-A6D929D75C5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안에 알맞은 말을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212E6EE2-0F57-468A-9EA5-8A2C2191A868}"/>
              </a:ext>
            </a:extLst>
          </p:cNvPr>
          <p:cNvSpPr/>
          <p:nvPr/>
        </p:nvSpPr>
        <p:spPr>
          <a:xfrm>
            <a:off x="871172" y="2491275"/>
            <a:ext cx="5210888" cy="1312407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52DB53A1-B593-4F81-B270-F3B5F4D2468D}"/>
              </a:ext>
            </a:extLst>
          </p:cNvPr>
          <p:cNvSpPr txBox="1"/>
          <p:nvPr/>
        </p:nvSpPr>
        <p:spPr>
          <a:xfrm>
            <a:off x="1120639" y="2631214"/>
            <a:ext cx="503553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변의 길이가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정사각형의 넓이를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    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1A6A3FC-2DE0-4896-B113-DEE92E8D8C97}"/>
              </a:ext>
            </a:extLst>
          </p:cNvPr>
          <p:cNvSpPr/>
          <p:nvPr/>
        </p:nvSpPr>
        <p:spPr bwMode="auto">
          <a:xfrm>
            <a:off x="2712406" y="3145122"/>
            <a:ext cx="15121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79C89CB-16DC-4599-910A-691F4876C588}"/>
              </a:ext>
            </a:extLst>
          </p:cNvPr>
          <p:cNvSpPr/>
          <p:nvPr/>
        </p:nvSpPr>
        <p:spPr>
          <a:xfrm>
            <a:off x="2635368" y="3151080"/>
            <a:ext cx="1678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제곱센티미터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CE215867-4F0E-4725-8C93-9162360B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64" y="342154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EBA89CD-7DDD-49D5-97D1-75D5D246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003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9671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박스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밖으로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빼고 한 칸 띄우기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EBCB4DF-5A2A-4D26-B719-1A18E9C0D482}"/>
              </a:ext>
            </a:extLst>
          </p:cNvPr>
          <p:cNvSpPr/>
          <p:nvPr/>
        </p:nvSpPr>
        <p:spPr>
          <a:xfrm>
            <a:off x="2837428" y="42050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8662F46-4565-4385-BB76-1F71DA20737F}"/>
              </a:ext>
            </a:extLst>
          </p:cNvPr>
          <p:cNvSpPr/>
          <p:nvPr/>
        </p:nvSpPr>
        <p:spPr>
          <a:xfrm>
            <a:off x="3832465" y="4463824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9FD8E4-4321-4495-A558-4EC95DEC3BD1}"/>
              </a:ext>
            </a:extLst>
          </p:cNvPr>
          <p:cNvSpPr/>
          <p:nvPr/>
        </p:nvSpPr>
        <p:spPr>
          <a:xfrm>
            <a:off x="2982812" y="4360283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3647B2-AC34-4DAF-A0E8-3CC70CE94979}"/>
              </a:ext>
            </a:extLst>
          </p:cNvPr>
          <p:cNvSpPr txBox="1"/>
          <p:nvPr/>
        </p:nvSpPr>
        <p:spPr>
          <a:xfrm>
            <a:off x="3000617" y="4444388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F106B600-1D55-44F8-82E5-44E087867B4C}"/>
              </a:ext>
            </a:extLst>
          </p:cNvPr>
          <p:cNvSpPr txBox="1"/>
          <p:nvPr/>
        </p:nvSpPr>
        <p:spPr>
          <a:xfrm>
            <a:off x="3000618" y="4489246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6CDA2531-A4A7-495A-A2D7-C4A21BF0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45" y="479090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19355"/>
              </p:ext>
            </p:extLst>
          </p:nvPr>
        </p:nvGraphicFramePr>
        <p:xfrm>
          <a:off x="153927" y="240600"/>
          <a:ext cx="8836146" cy="456752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모양이 다른 종이의 넓이를 비교하고 그 결과를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나타내는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가지 모양을 단위로 넓이를 구하고 넓이의 단위로 알맞은 모양과 크기 찾기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114~115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가지 모양을 단위로 넓이를 구하고 넓이의 단위로 알맞은 모양과 크기 찾기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859021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1㎠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이용하여 넓이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모눈종이 위에 있는 도형의 넓이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450617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suh_0501_06_0004_401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6564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넓이가 가장 작은 도형을 고르고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넓이를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54A106B4-7914-4166-B0E2-FA828AEE6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19108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출처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기호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약물은 아래와 같은 약물로 수정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CC18DA2F-48D4-49BD-A737-1F2797552910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163087-9816-4D7E-8878-DF89CA6A2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50" y="2100139"/>
            <a:ext cx="3813159" cy="22080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C858DDC-8C63-438F-A950-18663C2121F2}"/>
              </a:ext>
            </a:extLst>
          </p:cNvPr>
          <p:cNvSpPr txBox="1"/>
          <p:nvPr/>
        </p:nvSpPr>
        <p:spPr>
          <a:xfrm>
            <a:off x="3182266" y="4489365"/>
            <a:ext cx="47459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1512B783-FD4B-4217-8AA8-F79528B3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47" y="477205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A67DE1CD-97AD-4986-AF1B-31B347E16641}"/>
              </a:ext>
            </a:extLst>
          </p:cNvPr>
          <p:cNvGrpSpPr/>
          <p:nvPr/>
        </p:nvGrpSpPr>
        <p:grpSpPr>
          <a:xfrm>
            <a:off x="1563144" y="4531948"/>
            <a:ext cx="1518507" cy="335369"/>
            <a:chOff x="-2540473" y="2995259"/>
            <a:chExt cx="1401351" cy="57478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10D4C84C-9C4E-4112-B29F-770851BD62F3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3ADABBB5-7629-4CFD-8BF5-CE444C0C2239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작은 도형</a:t>
              </a: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CEFDD93-7D48-42A8-A717-C6DB989B1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87" y="4510563"/>
            <a:ext cx="344550" cy="34455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85F74AF2-AD09-43F5-9DD4-9FF390508EC3}"/>
              </a:ext>
            </a:extLst>
          </p:cNvPr>
          <p:cNvGrpSpPr/>
          <p:nvPr/>
        </p:nvGrpSpPr>
        <p:grpSpPr>
          <a:xfrm>
            <a:off x="3985126" y="4531949"/>
            <a:ext cx="586874" cy="362722"/>
            <a:chOff x="1332199" y="2716506"/>
            <a:chExt cx="1169848" cy="723034"/>
          </a:xfrm>
        </p:grpSpPr>
        <p:pic>
          <p:nvPicPr>
            <p:cNvPr id="56" name="Picture 5">
              <a:extLst>
                <a:ext uri="{FF2B5EF4-FFF2-40B4-BE49-F238E27FC236}">
                  <a16:creationId xmlns:a16="http://schemas.microsoft.com/office/drawing/2014/main" xmlns="" id="{7AF8A328-0BD7-4847-BB60-D43762543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98B96CE-C189-4BFD-A4FA-235145B35164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64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넓이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D34FB54-E4D4-48C8-BDCA-18DB22867E33}"/>
              </a:ext>
            </a:extLst>
          </p:cNvPr>
          <p:cNvSpPr txBox="1"/>
          <p:nvPr/>
        </p:nvSpPr>
        <p:spPr>
          <a:xfrm>
            <a:off x="4621883" y="4492510"/>
            <a:ext cx="62505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C76259B8-EDBF-402C-9EBA-494F2E034613}"/>
              </a:ext>
            </a:extLst>
          </p:cNvPr>
          <p:cNvSpPr txBox="1"/>
          <p:nvPr/>
        </p:nvSpPr>
        <p:spPr>
          <a:xfrm>
            <a:off x="4621884" y="4497704"/>
            <a:ext cx="6250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F75D754C-790F-45CB-A60D-460961E6CE67}"/>
              </a:ext>
            </a:extLst>
          </p:cNvPr>
          <p:cNvSpPr/>
          <p:nvPr/>
        </p:nvSpPr>
        <p:spPr>
          <a:xfrm>
            <a:off x="5214712" y="4494488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8607B4B7-632D-4A4F-BA34-D1FF433C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58" y="47383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899BDA8B-9FFE-47B5-89F0-3D6883F7A1D8}"/>
              </a:ext>
            </a:extLst>
          </p:cNvPr>
          <p:cNvSpPr/>
          <p:nvPr/>
        </p:nvSpPr>
        <p:spPr>
          <a:xfrm>
            <a:off x="2268538" y="26960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0600DC9-E0CD-4E32-8151-2EAC92F143F7}"/>
              </a:ext>
            </a:extLst>
          </p:cNvPr>
          <p:cNvSpPr/>
          <p:nvPr/>
        </p:nvSpPr>
        <p:spPr>
          <a:xfrm>
            <a:off x="3164050" y="2550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ED4C124-BFE5-49E2-8988-A237C3CEFEEC}"/>
              </a:ext>
            </a:extLst>
          </p:cNvPr>
          <p:cNvSpPr/>
          <p:nvPr/>
        </p:nvSpPr>
        <p:spPr>
          <a:xfrm>
            <a:off x="3765396" y="2842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10C53066-C327-4DE5-919B-11D618C3A67A}"/>
              </a:ext>
            </a:extLst>
          </p:cNvPr>
          <p:cNvSpPr/>
          <p:nvPr/>
        </p:nvSpPr>
        <p:spPr>
          <a:xfrm>
            <a:off x="4390070" y="2726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9544564-5EF6-436E-A2B8-5A337418DD90}"/>
              </a:ext>
            </a:extLst>
          </p:cNvPr>
          <p:cNvSpPr/>
          <p:nvPr/>
        </p:nvSpPr>
        <p:spPr>
          <a:xfrm>
            <a:off x="2483768" y="3577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14F7CD67-5574-4D8C-BB46-D64536FBD73B}"/>
              </a:ext>
            </a:extLst>
          </p:cNvPr>
          <p:cNvSpPr/>
          <p:nvPr/>
        </p:nvSpPr>
        <p:spPr>
          <a:xfrm>
            <a:off x="3913665" y="3953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56A51F2D-39C6-4FBB-88A0-6157423FF99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3E84381D-8F02-440A-B222-F4BFEE7AB921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2A557E49-DCC0-4D67-A96F-D5B3A7533629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xmlns="" id="{B945DB8E-CB34-49BB-870F-158C67BFCEE7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36AA032F-4E1D-4DDC-AE47-35836AEB701F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1BF31852-C61D-4A62-8B4D-9DF0EBB5D688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C18DA2F-48D4-49BD-A737-1F2797552910}"/>
              </a:ext>
            </a:extLst>
          </p:cNvPr>
          <p:cNvSpPr/>
          <p:nvPr/>
        </p:nvSpPr>
        <p:spPr>
          <a:xfrm>
            <a:off x="1414875" y="4351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67" y="319730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C18DA2F-48D4-49BD-A737-1F2797552910}"/>
              </a:ext>
            </a:extLst>
          </p:cNvPr>
          <p:cNvSpPr/>
          <p:nvPr/>
        </p:nvSpPr>
        <p:spPr>
          <a:xfrm>
            <a:off x="3842092" y="4364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7982693-83E2-48BE-8CE2-20364529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0958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64267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기호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4DB114D4-4389-4FD8-80D0-574F259DB6D2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EBCB4DF-5A2A-4D26-B719-1A18E9C0D482}"/>
              </a:ext>
            </a:extLst>
          </p:cNvPr>
          <p:cNvSpPr/>
          <p:nvPr/>
        </p:nvSpPr>
        <p:spPr>
          <a:xfrm>
            <a:off x="404731" y="12028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9FD8E4-4321-4495-A558-4EC95DEC3BD1}"/>
              </a:ext>
            </a:extLst>
          </p:cNvPr>
          <p:cNvSpPr/>
          <p:nvPr/>
        </p:nvSpPr>
        <p:spPr>
          <a:xfrm>
            <a:off x="624368" y="1358099"/>
            <a:ext cx="403689" cy="343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B6B1025B-2445-4930-B5BC-211469C80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9" y="1385489"/>
            <a:ext cx="344550" cy="34870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201037-FF43-429E-8A0B-0902EEF3C87D}"/>
              </a:ext>
            </a:extLst>
          </p:cNvPr>
          <p:cNvSpPr/>
          <p:nvPr/>
        </p:nvSpPr>
        <p:spPr>
          <a:xfrm>
            <a:off x="2447764" y="26009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9B39BA4-7467-44EE-A97D-29AB075982A2}"/>
              </a:ext>
            </a:extLst>
          </p:cNvPr>
          <p:cNvSpPr/>
          <p:nvPr/>
        </p:nvSpPr>
        <p:spPr>
          <a:xfrm>
            <a:off x="3201117" y="24568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D28B4187-31C6-4466-9800-56C22EB1EB79}"/>
              </a:ext>
            </a:extLst>
          </p:cNvPr>
          <p:cNvSpPr/>
          <p:nvPr/>
        </p:nvSpPr>
        <p:spPr>
          <a:xfrm>
            <a:off x="3851920" y="28199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BA6B076-72C2-4DBD-8F57-30FD401B161A}"/>
              </a:ext>
            </a:extLst>
          </p:cNvPr>
          <p:cNvSpPr/>
          <p:nvPr/>
        </p:nvSpPr>
        <p:spPr>
          <a:xfrm>
            <a:off x="4517178" y="2722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C8AE3B53-17D1-4373-A6C5-B64239C91494}"/>
              </a:ext>
            </a:extLst>
          </p:cNvPr>
          <p:cNvSpPr/>
          <p:nvPr/>
        </p:nvSpPr>
        <p:spPr>
          <a:xfrm>
            <a:off x="2589507" y="3492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E4438479-D47B-4314-85ED-ED859C0C8263}"/>
              </a:ext>
            </a:extLst>
          </p:cNvPr>
          <p:cNvSpPr/>
          <p:nvPr/>
        </p:nvSpPr>
        <p:spPr>
          <a:xfrm>
            <a:off x="4175956" y="4038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F4AFE8E0-7FB2-4159-B905-68DF07672319}"/>
              </a:ext>
            </a:extLst>
          </p:cNvPr>
          <p:cNvSpPr/>
          <p:nvPr/>
        </p:nvSpPr>
        <p:spPr>
          <a:xfrm>
            <a:off x="2978713" y="4473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717011E1-DEBC-4546-9162-5ABCC8579FF0}"/>
              </a:ext>
            </a:extLst>
          </p:cNvPr>
          <p:cNvSpPr/>
          <p:nvPr/>
        </p:nvSpPr>
        <p:spPr>
          <a:xfrm>
            <a:off x="3598204" y="43635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42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7982693-83E2-48BE-8CE2-20364529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4" y="1016732"/>
            <a:ext cx="6634120" cy="420958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:a16="http://schemas.microsoft.com/office/drawing/2014/main" xmlns="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59FD8E4-4321-4495-A558-4EC95DEC3BD1}"/>
              </a:ext>
            </a:extLst>
          </p:cNvPr>
          <p:cNvSpPr/>
          <p:nvPr/>
        </p:nvSpPr>
        <p:spPr>
          <a:xfrm>
            <a:off x="624368" y="1358099"/>
            <a:ext cx="403689" cy="343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B6B1025B-2445-4930-B5BC-211469C80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9" y="1385489"/>
            <a:ext cx="344550" cy="34870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026FF031-6A25-4710-B708-493AB5589F4C}"/>
              </a:ext>
            </a:extLst>
          </p:cNvPr>
          <p:cNvGrpSpPr/>
          <p:nvPr/>
        </p:nvGrpSpPr>
        <p:grpSpPr>
          <a:xfrm>
            <a:off x="1167688" y="3269948"/>
            <a:ext cx="5066714" cy="1546350"/>
            <a:chOff x="1200241" y="3331733"/>
            <a:chExt cx="5066714" cy="154635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EE27EA7E-389E-45CF-A93F-F8523CBDF4A4}"/>
                </a:ext>
              </a:extLst>
            </p:cNvPr>
            <p:cNvGrpSpPr/>
            <p:nvPr/>
          </p:nvGrpSpPr>
          <p:grpSpPr>
            <a:xfrm>
              <a:off x="1200241" y="3331733"/>
              <a:ext cx="5066714" cy="1546350"/>
              <a:chOff x="233600" y="3081053"/>
              <a:chExt cx="5066714" cy="154635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568D3C24-CB48-456D-B18B-3BAF9C81DC2D}"/>
                  </a:ext>
                </a:extLst>
              </p:cNvPr>
              <p:cNvGrpSpPr/>
              <p:nvPr/>
            </p:nvGrpSpPr>
            <p:grpSpPr>
              <a:xfrm>
                <a:off x="233600" y="3081053"/>
                <a:ext cx="5037109" cy="1546350"/>
                <a:chOff x="136362" y="3296512"/>
                <a:chExt cx="5037109" cy="1546350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xmlns="" id="{79BD153B-E940-4D31-9890-D3F257C3759B}"/>
                    </a:ext>
                  </a:extLst>
                </p:cNvPr>
                <p:cNvSpPr/>
                <p:nvPr/>
              </p:nvSpPr>
              <p:spPr>
                <a:xfrm>
                  <a:off x="136362" y="3599117"/>
                  <a:ext cx="5037109" cy="1035469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각 삼각형 40">
                  <a:extLst>
                    <a:ext uri="{FF2B5EF4-FFF2-40B4-BE49-F238E27FC236}">
                      <a16:creationId xmlns:a16="http://schemas.microsoft.com/office/drawing/2014/main" xmlns="" id="{D30EEDD6-B2E3-4F76-9647-C070F3CE35CD}"/>
                    </a:ext>
                  </a:extLst>
                </p:cNvPr>
                <p:cNvSpPr/>
                <p:nvPr/>
              </p:nvSpPr>
              <p:spPr>
                <a:xfrm flipH="1" flipV="1">
                  <a:off x="4101299" y="4654755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42" name="Picture 2">
                  <a:extLst>
                    <a:ext uri="{FF2B5EF4-FFF2-40B4-BE49-F238E27FC236}">
                      <a16:creationId xmlns:a16="http://schemas.microsoft.com/office/drawing/2014/main" xmlns="" id="{596778EE-F309-4784-B6B6-44CA212BB6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480334" y="3296512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8D226EB0-B911-4B14-ADDE-C9BD061EFAC9}"/>
                  </a:ext>
                </a:extLst>
              </p:cNvPr>
              <p:cNvSpPr txBox="1"/>
              <p:nvPr/>
            </p:nvSpPr>
            <p:spPr>
              <a:xfrm>
                <a:off x="472725" y="3514703"/>
                <a:ext cx="48275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         다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 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         바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가와 넓이가 같은 도형은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바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xmlns="" id="{C88FB9DF-49A6-4643-854D-B20F848D4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256" y="3886829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xmlns="" id="{946695EB-8518-49AE-A820-C446BA4B3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256" y="438653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D4EB5114-2596-4B55-85CB-100E04B13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0075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38DE132B-B261-4449-808F-783BEC66E976}"/>
              </a:ext>
            </a:extLst>
          </p:cNvPr>
          <p:cNvSpPr/>
          <p:nvPr/>
        </p:nvSpPr>
        <p:spPr>
          <a:xfrm>
            <a:off x="2090561" y="37064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A6D9C42A-2E81-45A9-A399-56DF4B25C226}"/>
              </a:ext>
            </a:extLst>
          </p:cNvPr>
          <p:cNvSpPr/>
          <p:nvPr/>
        </p:nvSpPr>
        <p:spPr>
          <a:xfrm>
            <a:off x="2090561" y="3961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6A00F5B3-31BF-42A1-A1D0-346D39E4007F}"/>
              </a:ext>
            </a:extLst>
          </p:cNvPr>
          <p:cNvSpPr/>
          <p:nvPr/>
        </p:nvSpPr>
        <p:spPr>
          <a:xfrm>
            <a:off x="5542532" y="3961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54FF017-80CB-43BE-9596-2160710B54FD}"/>
              </a:ext>
            </a:extLst>
          </p:cNvPr>
          <p:cNvSpPr/>
          <p:nvPr/>
        </p:nvSpPr>
        <p:spPr>
          <a:xfrm>
            <a:off x="3629516" y="40973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83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넓이가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㎠인 도형을 찾아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3934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발주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‘1 cm</a:t>
                      </a:r>
                      <a:r>
                        <a:rPr kumimoji="0" lang="en-US" altLang="ko-KR" sz="10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부분만 제외하고 컬러로 발주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텍스트는 직접 작성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320BCB6-3263-488B-9269-55FF52CBBAA1}"/>
              </a:ext>
            </a:extLst>
          </p:cNvPr>
          <p:cNvSpPr txBox="1"/>
          <p:nvPr/>
        </p:nvSpPr>
        <p:spPr>
          <a:xfrm>
            <a:off x="2951820" y="4577650"/>
            <a:ext cx="1155111" cy="569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839739D0-6101-4299-BE5B-E0079C0A96FF}"/>
              </a:ext>
            </a:extLst>
          </p:cNvPr>
          <p:cNvSpPr txBox="1"/>
          <p:nvPr/>
        </p:nvSpPr>
        <p:spPr>
          <a:xfrm>
            <a:off x="2951821" y="4747402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86EF77A8-E35E-49EB-AB18-F0E1BA6C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20" y="502490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1C92282E-605C-46CF-B35A-94589A82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B238C38-B568-440A-83B9-BC2DC0DB17E1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5" name="_x344797760" descr="EMB000022344080">
            <a:extLst>
              <a:ext uri="{FF2B5EF4-FFF2-40B4-BE49-F238E27FC236}">
                <a16:creationId xmlns:a16="http://schemas.microsoft.com/office/drawing/2014/main" xmlns="" id="{F1DC31EE-C8CA-47AE-986E-72E0ED6F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02" y="2170675"/>
            <a:ext cx="5154068" cy="23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Group 1072">
            <a:extLst>
              <a:ext uri="{FF2B5EF4-FFF2-40B4-BE49-F238E27FC236}">
                <a16:creationId xmlns:a16="http://schemas.microsoft.com/office/drawing/2014/main" xmlns="" id="{F269C2B3-EE57-4645-9A0F-902B7A327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8526"/>
              </p:ext>
            </p:extLst>
          </p:nvPr>
        </p:nvGraphicFramePr>
        <p:xfrm>
          <a:off x="797179" y="5877272"/>
          <a:ext cx="4176464" cy="531129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suh_0501_06_0004_401_1.jpg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" name="_x344797760" descr="EMB000022344080">
            <a:extLst>
              <a:ext uri="{FF2B5EF4-FFF2-40B4-BE49-F238E27FC236}">
                <a16:creationId xmlns:a16="http://schemas.microsoft.com/office/drawing/2014/main" xmlns="" id="{564E4860-F2E4-403B-8417-0A2F8D3C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10" y="5857220"/>
            <a:ext cx="1894871" cy="8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xmlns="" id="{44C53FCE-5929-44D4-AA6E-50D03D2A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35" y="4093930"/>
            <a:ext cx="420648" cy="42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xmlns="" id="{D36E085A-EAB2-456B-8D29-9B28DA93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23" y="4083170"/>
            <a:ext cx="405625" cy="42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>
            <a:extLst>
              <a:ext uri="{FF2B5EF4-FFF2-40B4-BE49-F238E27FC236}">
                <a16:creationId xmlns:a16="http://schemas.microsoft.com/office/drawing/2014/main" xmlns="" id="{2F690694-D2BB-457D-BB2C-5CBE97B2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099341"/>
            <a:ext cx="413136" cy="41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xmlns="" id="{C169B71B-7790-41EE-9B59-900E78F2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68" y="4635026"/>
            <a:ext cx="450333" cy="45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A2F2A49B-6E3E-4F9E-A2E9-9BF6A3F516F1}"/>
              </a:ext>
            </a:extLst>
          </p:cNvPr>
          <p:cNvSpPr/>
          <p:nvPr/>
        </p:nvSpPr>
        <p:spPr>
          <a:xfrm>
            <a:off x="574472" y="2276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00A35825-AE77-4E64-B11D-A4EFC0492AB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2F619E09-2089-4946-BDC3-34AD24C31AC0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478402F3-C8FD-4F01-B9ED-B3CC6775152A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DA20A747-B078-45E4-84A1-2CECE2040F82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7BBD145A-1458-4D6A-8E13-8788B32BFA40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86B41305-AB1E-4776-A2D3-B90243785730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718520" y="6566864"/>
            <a:ext cx="2425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출처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5-1-6 4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차시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티셀파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활동지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E9C005C-85AD-46B9-B7C3-15B9054E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9" y="1592796"/>
            <a:ext cx="3447734" cy="185345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851920" y="2060848"/>
            <a:ext cx="3096344" cy="965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103239"/>
            <a:ext cx="275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모양과 크기가 서로 다른 색종이의 넓이를 비교하고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76143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1396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25233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56526" y="2960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738764" y="2251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2C7CC4A-1907-4DAB-9D56-1023532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" y="1628800"/>
            <a:ext cx="6807568" cy="365966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DA55579-7534-4D29-86E0-F5EF92D4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1284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1992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DF5F63D3-0F8A-44DF-944C-5F6B5D75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9" y="3118825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2793CCA-C7F4-4FAA-AB8E-E742871F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949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81385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671900" y="180882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643557" y="16992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229536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331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9536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https://cdata2.tsherpa.co.kr/tsherpa/MultiMedia/Flash/2020/curri/index.html?flashxmlnum=yuni4856&amp;classa=A8-C1-31-MM-MM-04-04-02-0-0-0-0&amp;classno=MM_31_04/suh_0301_03_0004/suh_0301_03_0004_201_1.html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17C2A-F4D2-460D-9E5A-AE6F7240A66F}"/>
              </a:ext>
            </a:extLst>
          </p:cNvPr>
          <p:cNvSpPr/>
          <p:nvPr/>
        </p:nvSpPr>
        <p:spPr>
          <a:xfrm>
            <a:off x="4536633" y="1808820"/>
            <a:ext cx="647435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39F961-06B8-49E6-B506-59C5FC5AA8DC}"/>
              </a:ext>
            </a:extLst>
          </p:cNvPr>
          <p:cNvSpPr/>
          <p:nvPr/>
        </p:nvSpPr>
        <p:spPr>
          <a:xfrm>
            <a:off x="4528100" y="1641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E7F7665-14D1-4B8A-A15B-3EDB68EC8F95}"/>
              </a:ext>
            </a:extLst>
          </p:cNvPr>
          <p:cNvGrpSpPr/>
          <p:nvPr/>
        </p:nvGrpSpPr>
        <p:grpSpPr>
          <a:xfrm>
            <a:off x="4740461" y="1860134"/>
            <a:ext cx="1090690" cy="380728"/>
            <a:chOff x="4299631" y="1525626"/>
            <a:chExt cx="1090690" cy="380728"/>
          </a:xfrm>
        </p:grpSpPr>
        <p:pic>
          <p:nvPicPr>
            <p:cNvPr id="27" name="Picture 38">
              <a:extLst>
                <a:ext uri="{FF2B5EF4-FFF2-40B4-BE49-F238E27FC236}">
                  <a16:creationId xmlns:a16="http://schemas.microsoft.com/office/drawing/2014/main" xmlns="" id="{B02AC3E2-B61B-4252-8474-06D71CA48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188EA61-06F3-4FEA-A61F-86EC2192C578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EF61E7-F051-4CAB-A139-7706083FA7D9}"/>
              </a:ext>
            </a:extLst>
          </p:cNvPr>
          <p:cNvSpPr/>
          <p:nvPr/>
        </p:nvSpPr>
        <p:spPr>
          <a:xfrm>
            <a:off x="699594" y="4214661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F9A9D31-3989-4F55-AF6F-71993874EBF8}"/>
              </a:ext>
            </a:extLst>
          </p:cNvPr>
          <p:cNvSpPr/>
          <p:nvPr/>
        </p:nvSpPr>
        <p:spPr>
          <a:xfrm>
            <a:off x="553542" y="42511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222D6478-5ABD-45D6-B03B-6925820B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25158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996748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E716984-F41B-46F4-B06C-3656E497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773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37081"/>
              </p:ext>
            </p:extLst>
          </p:nvPr>
        </p:nvGraphicFramePr>
        <p:xfrm>
          <a:off x="6984268" y="692696"/>
          <a:ext cx="2086863" cy="360385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671900" y="180882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229536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331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9536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https://cdata2.tsherpa.co.kr/tsherpa/MultiMedia/Flash/2020/curri/index.html?flashxmlnum=yuni4856&amp;classa=A8-C1-31-MM-MM-04-04-02-0-0-0-0&amp;classno=MM_31_04/suh_0301_03_0004/suh_0301_03_0004_201_1.html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817C2A-F4D2-460D-9E5A-AE6F7240A66F}"/>
              </a:ext>
            </a:extLst>
          </p:cNvPr>
          <p:cNvSpPr/>
          <p:nvPr/>
        </p:nvSpPr>
        <p:spPr>
          <a:xfrm>
            <a:off x="4536633" y="1808820"/>
            <a:ext cx="647435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E7F7665-14D1-4B8A-A15B-3EDB68EC8F95}"/>
              </a:ext>
            </a:extLst>
          </p:cNvPr>
          <p:cNvGrpSpPr/>
          <p:nvPr/>
        </p:nvGrpSpPr>
        <p:grpSpPr>
          <a:xfrm>
            <a:off x="4740461" y="1860134"/>
            <a:ext cx="1090690" cy="380728"/>
            <a:chOff x="4299631" y="1525626"/>
            <a:chExt cx="1090690" cy="380728"/>
          </a:xfrm>
        </p:grpSpPr>
        <p:pic>
          <p:nvPicPr>
            <p:cNvPr id="27" name="Picture 38">
              <a:extLst>
                <a:ext uri="{FF2B5EF4-FFF2-40B4-BE49-F238E27FC236}">
                  <a16:creationId xmlns:a16="http://schemas.microsoft.com/office/drawing/2014/main" xmlns="" id="{B02AC3E2-B61B-4252-8474-06D71CA48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188EA61-06F3-4FEA-A61F-86EC2192C578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EF61E7-F051-4CAB-A139-7706083FA7D9}"/>
              </a:ext>
            </a:extLst>
          </p:cNvPr>
          <p:cNvSpPr/>
          <p:nvPr/>
        </p:nvSpPr>
        <p:spPr>
          <a:xfrm>
            <a:off x="986012" y="3140968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F9A9D31-3989-4F55-AF6F-71993874EBF8}"/>
              </a:ext>
            </a:extLst>
          </p:cNvPr>
          <p:cNvSpPr/>
          <p:nvPr/>
        </p:nvSpPr>
        <p:spPr>
          <a:xfrm>
            <a:off x="839960" y="31774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222D6478-5ABD-45D6-B03B-6925820B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9" y="326575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996748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84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D14EA79-5AD7-4A3E-9CF0-A3F20A7D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80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5257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190938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458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0938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https://cdata2.tsherpa.co.kr/tsherpa/MultiMedia/Flash/2020/curri/index.html?flashxmlnum=yuni4856&amp;classa=A8-C1-31-MM-MM-04-04-02-0-0-0-0&amp;classno=MM_31_04/suh_0301_03_0004/suh_0301_03_0004_201_1.html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79DCDB9-F3BA-4666-909E-BB5BB6C9A028}"/>
              </a:ext>
            </a:extLst>
          </p:cNvPr>
          <p:cNvSpPr/>
          <p:nvPr/>
        </p:nvSpPr>
        <p:spPr>
          <a:xfrm>
            <a:off x="453950" y="190938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902BE737-9B0D-4015-9995-90DBA81148DC}"/>
              </a:ext>
            </a:extLst>
          </p:cNvPr>
          <p:cNvSpPr/>
          <p:nvPr/>
        </p:nvSpPr>
        <p:spPr>
          <a:xfrm>
            <a:off x="425607" y="17998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FC394E5-F32F-4F20-9A78-2A9D20E0BAB1}"/>
              </a:ext>
            </a:extLst>
          </p:cNvPr>
          <p:cNvSpPr/>
          <p:nvPr/>
        </p:nvSpPr>
        <p:spPr>
          <a:xfrm>
            <a:off x="3428405" y="2223196"/>
            <a:ext cx="647435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1F9FAA3C-5B61-48E0-A28E-A2B4F38EF778}"/>
              </a:ext>
            </a:extLst>
          </p:cNvPr>
          <p:cNvSpPr/>
          <p:nvPr/>
        </p:nvSpPr>
        <p:spPr>
          <a:xfrm>
            <a:off x="3419872" y="20554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761D20B6-F747-4CDE-8317-5EA63D42ABF1}"/>
              </a:ext>
            </a:extLst>
          </p:cNvPr>
          <p:cNvGrpSpPr/>
          <p:nvPr/>
        </p:nvGrpSpPr>
        <p:grpSpPr>
          <a:xfrm>
            <a:off x="3632233" y="2274510"/>
            <a:ext cx="1090690" cy="380728"/>
            <a:chOff x="4299631" y="1525626"/>
            <a:chExt cx="1090690" cy="380728"/>
          </a:xfrm>
        </p:grpSpPr>
        <p:pic>
          <p:nvPicPr>
            <p:cNvPr id="29" name="Picture 38">
              <a:extLst>
                <a:ext uri="{FF2B5EF4-FFF2-40B4-BE49-F238E27FC236}">
                  <a16:creationId xmlns:a16="http://schemas.microsoft.com/office/drawing/2014/main" xmlns="" id="{919B5B5D-55B2-4A73-BC32-E90E532CB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08479BD-0A48-4911-B358-B085CCE48866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94BF272-7AF7-457C-A6A6-3C88D16A90F3}"/>
              </a:ext>
            </a:extLst>
          </p:cNvPr>
          <p:cNvSpPr/>
          <p:nvPr/>
        </p:nvSpPr>
        <p:spPr>
          <a:xfrm>
            <a:off x="111346" y="29122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5556" y="1945893"/>
            <a:ext cx="790524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71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1C03AC-BB15-46FF-8C76-C965199C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0576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01158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1㎠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https://cdata2.tsherpa.co.kr/tsherpa/MultiMedia/Flash/2020/curri/index.html?flashxmlnum=yuni4856&amp;classa=A8-C1-31-MM-MM-04-04-02-0-0-0-0&amp;classno=MM_31_04/suh_0301_03_0004/suh_0301_03_0004_201_1.html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77F34E7-C74B-4ACE-A407-7EEB107AE7A6}"/>
              </a:ext>
            </a:extLst>
          </p:cNvPr>
          <p:cNvSpPr/>
          <p:nvPr/>
        </p:nvSpPr>
        <p:spPr>
          <a:xfrm>
            <a:off x="219353" y="187145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E3B5953-3ADD-43FC-B8C3-786629BDDEFE}"/>
              </a:ext>
            </a:extLst>
          </p:cNvPr>
          <p:cNvSpPr/>
          <p:nvPr/>
        </p:nvSpPr>
        <p:spPr>
          <a:xfrm>
            <a:off x="73301" y="19079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683AED6-90CD-46AA-A8B0-805BDE4ABF6A}"/>
              </a:ext>
            </a:extLst>
          </p:cNvPr>
          <p:cNvSpPr/>
          <p:nvPr/>
        </p:nvSpPr>
        <p:spPr>
          <a:xfrm>
            <a:off x="5724127" y="4743394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5279CE4-9246-455B-AAF3-FB0B903CFAEB}"/>
              </a:ext>
            </a:extLst>
          </p:cNvPr>
          <p:cNvSpPr/>
          <p:nvPr/>
        </p:nvSpPr>
        <p:spPr>
          <a:xfrm>
            <a:off x="5614589" y="4633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xmlns="" id="{A5C241AF-A563-4EE7-A096-D4477593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5316" y="187145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067E9BE-EB3E-45E5-B608-6C4969A145B4}"/>
              </a:ext>
            </a:extLst>
          </p:cNvPr>
          <p:cNvSpPr/>
          <p:nvPr/>
        </p:nvSpPr>
        <p:spPr>
          <a:xfrm>
            <a:off x="232761" y="2342471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01ECA0B-CC6B-47CE-B268-DCC055F4BDD4}"/>
              </a:ext>
            </a:extLst>
          </p:cNvPr>
          <p:cNvSpPr/>
          <p:nvPr/>
        </p:nvSpPr>
        <p:spPr>
          <a:xfrm>
            <a:off x="86709" y="23789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BAB8C03F-BE08-40AC-BD6B-FAD0CE2D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7" y="237939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06307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39995</TotalTime>
  <Words>1420</Words>
  <Application>Microsoft Office PowerPoint</Application>
  <PresentationFormat>화면 슬라이드 쇼(4:3)</PresentationFormat>
  <Paragraphs>537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6281</cp:revision>
  <dcterms:created xsi:type="dcterms:W3CDTF">2008-07-15T12:19:11Z</dcterms:created>
  <dcterms:modified xsi:type="dcterms:W3CDTF">2022-03-23T10:23:24Z</dcterms:modified>
</cp:coreProperties>
</file>