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73" r:id="rId5"/>
    <p:sldId id="1130" r:id="rId6"/>
    <p:sldId id="1258" r:id="rId7"/>
    <p:sldId id="1259" r:id="rId8"/>
    <p:sldId id="1271" r:id="rId9"/>
    <p:sldId id="1238" r:id="rId10"/>
    <p:sldId id="1260" r:id="rId11"/>
    <p:sldId id="1261" r:id="rId12"/>
    <p:sldId id="1262" r:id="rId13"/>
    <p:sldId id="1250" r:id="rId14"/>
    <p:sldId id="1146" r:id="rId15"/>
    <p:sldId id="1149" r:id="rId16"/>
    <p:sldId id="1150" r:id="rId17"/>
    <p:sldId id="1166" r:id="rId18"/>
    <p:sldId id="1273" r:id="rId19"/>
    <p:sldId id="1163" r:id="rId20"/>
    <p:sldId id="1266" r:id="rId21"/>
    <p:sldId id="1267" r:id="rId22"/>
    <p:sldId id="1268" r:id="rId23"/>
    <p:sldId id="1243" r:id="rId24"/>
    <p:sldId id="1274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=""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A46B5B"/>
    <a:srgbClr val="FF3399"/>
    <a:srgbClr val="DB3A31"/>
    <a:srgbClr val="36A851"/>
    <a:srgbClr val="FCD5B5"/>
    <a:srgbClr val="FF9999"/>
    <a:srgbClr val="000000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6686" autoAdjust="0"/>
  </p:normalViewPr>
  <p:slideViewPr>
    <p:cSldViewPr>
      <p:cViewPr>
        <p:scale>
          <a:sx n="100" d="100"/>
          <a:sy n="100" d="100"/>
        </p:scale>
        <p:origin x="-252" y="-1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10" Type="http://schemas.openxmlformats.org/officeDocument/2006/relationships/image" Target="../media/image29.png"/><Relationship Id="rId4" Type="http://schemas.openxmlformats.org/officeDocument/2006/relationships/image" Target="../media/image39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225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8295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837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직사각형의 넓이를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0AA1606-442E-48A5-A524-BF0D9C1F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596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9450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6577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94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65771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171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522A6D0-E8FE-4DFE-A1AB-570741C6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41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88701"/>
              </p:ext>
            </p:extLst>
          </p:nvPr>
        </p:nvGraphicFramePr>
        <p:xfrm>
          <a:off x="6984268" y="692696"/>
          <a:ext cx="2086863" cy="4457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및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탭넘기면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바로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나오도록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x)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6577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694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65771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="" xmlns:a16="http://schemas.microsoft.com/office/drawing/2014/main" id="{C5C97A3C-3003-438D-A35C-52DD6816C7F1}"/>
              </a:ext>
            </a:extLst>
          </p:cNvPr>
          <p:cNvSpPr/>
          <p:nvPr/>
        </p:nvSpPr>
        <p:spPr bwMode="auto">
          <a:xfrm>
            <a:off x="2663788" y="3426839"/>
            <a:ext cx="2700300" cy="938265"/>
          </a:xfrm>
          <a:prstGeom prst="wedgeRoundRectCallout">
            <a:avLst>
              <a:gd name="adj1" fmla="val -56551"/>
              <a:gd name="adj2" fmla="val -1973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DB3A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정다각형의 둘레를 구할 때처럼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나타내어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2689D66-187E-48A5-B66C-7D7021086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862" y="3389939"/>
            <a:ext cx="872304" cy="11071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8E67321-5970-41D1-B7C6-48A241A28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9744" y="2919470"/>
            <a:ext cx="625582" cy="794008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591C5D34-992D-447F-82EF-DEEA3DE208B3}"/>
              </a:ext>
            </a:extLst>
          </p:cNvPr>
          <p:cNvSpPr/>
          <p:nvPr/>
        </p:nvSpPr>
        <p:spPr>
          <a:xfrm>
            <a:off x="1511660" y="3564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75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1BDCD37-9D15-465A-9A68-74FE5070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88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01158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77F34E7-C74B-4ACE-A407-7EEB107AE7A6}"/>
              </a:ext>
            </a:extLst>
          </p:cNvPr>
          <p:cNvSpPr/>
          <p:nvPr/>
        </p:nvSpPr>
        <p:spPr>
          <a:xfrm>
            <a:off x="219353" y="1629321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2E3B5953-3ADD-43FC-B8C3-786629BDDEFE}"/>
              </a:ext>
            </a:extLst>
          </p:cNvPr>
          <p:cNvSpPr/>
          <p:nvPr/>
        </p:nvSpPr>
        <p:spPr>
          <a:xfrm>
            <a:off x="73301" y="1665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683AED6-90CD-46AA-A8B0-805BDE4ABF6A}"/>
              </a:ext>
            </a:extLst>
          </p:cNvPr>
          <p:cNvSpPr/>
          <p:nvPr/>
        </p:nvSpPr>
        <p:spPr>
          <a:xfrm>
            <a:off x="5724127" y="4743394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35279CE4-9246-455B-AAF3-FB0B903CFAEB}"/>
              </a:ext>
            </a:extLst>
          </p:cNvPr>
          <p:cNvSpPr/>
          <p:nvPr/>
        </p:nvSpPr>
        <p:spPr>
          <a:xfrm>
            <a:off x="5614589" y="4633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A5C241AF-A563-4EE7-A096-D4477593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55316" y="162932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7067E9BE-EB3E-45E5-B608-6C4969A145B4}"/>
              </a:ext>
            </a:extLst>
          </p:cNvPr>
          <p:cNvSpPr/>
          <p:nvPr/>
        </p:nvSpPr>
        <p:spPr>
          <a:xfrm>
            <a:off x="204510" y="2445307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401ECA0B-CC6B-47CE-B268-DCC055F4BDD4}"/>
              </a:ext>
            </a:extLst>
          </p:cNvPr>
          <p:cNvSpPr/>
          <p:nvPr/>
        </p:nvSpPr>
        <p:spPr>
          <a:xfrm>
            <a:off x="58458" y="24818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BAB8C03F-BE08-40AC-BD6B-FAD0CE2D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6" y="248223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6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948F5C4-CDA1-459F-95B4-7BE5E201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663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1755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4A4BD55-E232-4CEA-B32C-8F05995D01AC}"/>
              </a:ext>
            </a:extLst>
          </p:cNvPr>
          <p:cNvSpPr/>
          <p:nvPr/>
        </p:nvSpPr>
        <p:spPr>
          <a:xfrm>
            <a:off x="467544" y="27934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72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45FF14F-4296-4CB6-8A45-E397315E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125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1578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15733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CCC709E8-6BC5-444E-8003-D0B390A8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20668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>
            <a:extLst>
              <a:ext uri="{FF2B5EF4-FFF2-40B4-BE49-F238E27FC236}">
                <a16:creationId xmlns="" xmlns:a16="http://schemas.microsoft.com/office/drawing/2014/main" id="{B08D29BE-F3E7-489A-8C8A-2E2403E7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712" y="256816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A8E9293-B243-4736-9792-CB176186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943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0887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85932BA-F6DA-4A2A-B7F7-1AAB8A33090D}"/>
              </a:ext>
            </a:extLst>
          </p:cNvPr>
          <p:cNvSpPr/>
          <p:nvPr/>
        </p:nvSpPr>
        <p:spPr>
          <a:xfrm>
            <a:off x="281144" y="461334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2AE52C04-8510-46F8-BCE5-45C92310BD38}"/>
              </a:ext>
            </a:extLst>
          </p:cNvPr>
          <p:cNvSpPr/>
          <p:nvPr/>
        </p:nvSpPr>
        <p:spPr>
          <a:xfrm>
            <a:off x="359981" y="4394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645117AD-1D18-41E6-9657-B3E4AB19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6605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84843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=""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=""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=""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DD43B7DA-2773-45A5-B01D-D45DFD39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11998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2485FB67-DCFE-4CA8-834A-74326DE28023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http://cdata.tsherpa.co.kr/tsherpa/MultiMedia/Flash/2020/curri/index.html?flashxmlnum=soboro2&amp;classa=A8-C1-62-KK-KA-02-03-04-0-0-0-0&amp;classno=AA_SAMPLE/nproto_sample/DA/nproto_㎝n_914.html</a:t>
            </a:r>
            <a:r>
              <a:rPr lang="ko-KR" altLang="en-US" dirty="0"/>
              <a:t> 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5EBCD914-9BD9-4E2B-B649-A6D929D75C5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오른쪽 대괄호 60">
            <a:extLst>
              <a:ext uri="{FF2B5EF4-FFF2-40B4-BE49-F238E27FC236}">
                <a16:creationId xmlns="" xmlns:a16="http://schemas.microsoft.com/office/drawing/2014/main" id="{78C0B26F-EFD1-43B4-9C47-8E263B55EDFC}"/>
              </a:ext>
            </a:extLst>
          </p:cNvPr>
          <p:cNvSpPr/>
          <p:nvPr/>
        </p:nvSpPr>
        <p:spPr bwMode="auto">
          <a:xfrm rot="16200000">
            <a:off x="3494301" y="1271135"/>
            <a:ext cx="200024" cy="2021658"/>
          </a:xfrm>
          <a:prstGeom prst="rightBracket">
            <a:avLst>
              <a:gd name="adj" fmla="val 520767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96163BD6-E765-4801-A8C3-F00928358565}"/>
              </a:ext>
            </a:extLst>
          </p:cNvPr>
          <p:cNvSpPr txBox="1"/>
          <p:nvPr/>
        </p:nvSpPr>
        <p:spPr>
          <a:xfrm>
            <a:off x="3286967" y="1928594"/>
            <a:ext cx="78320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오른쪽 대괄호 63">
            <a:extLst>
              <a:ext uri="{FF2B5EF4-FFF2-40B4-BE49-F238E27FC236}">
                <a16:creationId xmlns="" xmlns:a16="http://schemas.microsoft.com/office/drawing/2014/main" id="{15E16E46-A853-4B9C-A059-7FB450F3A408}"/>
              </a:ext>
            </a:extLst>
          </p:cNvPr>
          <p:cNvSpPr/>
          <p:nvPr/>
        </p:nvSpPr>
        <p:spPr bwMode="auto">
          <a:xfrm>
            <a:off x="4605142" y="2372774"/>
            <a:ext cx="200024" cy="1222858"/>
          </a:xfrm>
          <a:prstGeom prst="rightBracket">
            <a:avLst>
              <a:gd name="adj" fmla="val 312654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55950DEB-5F27-40B3-9DB4-A00A4ED7764C}"/>
              </a:ext>
            </a:extLst>
          </p:cNvPr>
          <p:cNvSpPr txBox="1"/>
          <p:nvPr/>
        </p:nvSpPr>
        <p:spPr>
          <a:xfrm>
            <a:off x="4571966" y="2774859"/>
            <a:ext cx="706854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6A0BC91-8BD5-4E0C-B2E2-E3D954885182}"/>
              </a:ext>
            </a:extLst>
          </p:cNvPr>
          <p:cNvSpPr/>
          <p:nvPr/>
        </p:nvSpPr>
        <p:spPr bwMode="auto">
          <a:xfrm>
            <a:off x="2579937" y="2372774"/>
            <a:ext cx="2016000" cy="1224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1E00B229-91CE-4D54-8521-E43544836A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 flipH="1">
            <a:off x="2096680" y="1678952"/>
            <a:ext cx="269756" cy="280938"/>
          </a:xfrm>
          <a:prstGeom prst="rect">
            <a:avLst/>
          </a:prstGeom>
        </p:spPr>
      </p:pic>
      <p:pic>
        <p:nvPicPr>
          <p:cNvPr id="99" name="Picture 4">
            <a:extLst>
              <a:ext uri="{FF2B5EF4-FFF2-40B4-BE49-F238E27FC236}">
                <a16:creationId xmlns="" xmlns:a16="http://schemas.microsoft.com/office/drawing/2014/main" id="{E1845945-F470-47BD-A831-D45A89C8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7" y="3928856"/>
            <a:ext cx="98062" cy="11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8210E0E1-9603-44B9-ADC4-24C12530416D}"/>
              </a:ext>
            </a:extLst>
          </p:cNvPr>
          <p:cNvSpPr txBox="1"/>
          <p:nvPr/>
        </p:nvSpPr>
        <p:spPr>
          <a:xfrm>
            <a:off x="789959" y="3698421"/>
            <a:ext cx="5465297" cy="8697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 직사각형의 가로에      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세로에      개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3A2908E2-FED1-41C1-8B6D-D03D98E770D0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l="1347" r="-1"/>
          <a:stretch/>
        </p:blipFill>
        <p:spPr>
          <a:xfrm>
            <a:off x="927300" y="3770931"/>
            <a:ext cx="404340" cy="40434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7F17E0C-676B-4884-A2A3-EEC0053D5B42}"/>
              </a:ext>
            </a:extLst>
          </p:cNvPr>
          <p:cNvGrpSpPr/>
          <p:nvPr/>
        </p:nvGrpSpPr>
        <p:grpSpPr>
          <a:xfrm>
            <a:off x="3712228" y="3737535"/>
            <a:ext cx="325385" cy="383207"/>
            <a:chOff x="3778563" y="3863656"/>
            <a:chExt cx="325385" cy="383207"/>
          </a:xfrm>
        </p:grpSpPr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B8E16E2D-4659-4877-AFB5-79A05F7577CE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43">
              <a:extLst>
                <a:ext uri="{FF2B5EF4-FFF2-40B4-BE49-F238E27FC236}">
                  <a16:creationId xmlns="" xmlns:a16="http://schemas.microsoft.com/office/drawing/2014/main" id="{D92FAE15-06AA-4143-96BD-727E6C4FE6AC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Box 43">
              <a:extLst>
                <a:ext uri="{FF2B5EF4-FFF2-40B4-BE49-F238E27FC236}">
                  <a16:creationId xmlns="" xmlns:a16="http://schemas.microsoft.com/office/drawing/2014/main" id="{318427A8-BC83-454A-B4C5-B1A2F06E6400}"/>
                </a:ext>
              </a:extLst>
            </p:cNvPr>
            <p:cNvSpPr txBox="1"/>
            <p:nvPr/>
          </p:nvSpPr>
          <p:spPr>
            <a:xfrm>
              <a:off x="3802656" y="3863656"/>
              <a:ext cx="295288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pic>
        <p:nvPicPr>
          <p:cNvPr id="113" name="Picture 4">
            <a:extLst>
              <a:ext uri="{FF2B5EF4-FFF2-40B4-BE49-F238E27FC236}">
                <a16:creationId xmlns="" xmlns:a16="http://schemas.microsoft.com/office/drawing/2014/main" id="{0963ECF3-3944-41BA-A03E-6DA4F6C6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60" y="40238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8EAA0346-C8C5-4C0F-A3A8-A8794A3D4636}"/>
              </a:ext>
            </a:extLst>
          </p:cNvPr>
          <p:cNvGrpSpPr/>
          <p:nvPr/>
        </p:nvGrpSpPr>
        <p:grpSpPr>
          <a:xfrm>
            <a:off x="5254727" y="3737535"/>
            <a:ext cx="325385" cy="383207"/>
            <a:chOff x="3778563" y="3863656"/>
            <a:chExt cx="325385" cy="383207"/>
          </a:xfrm>
        </p:grpSpPr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31C0062D-C6E4-4420-AD74-BF40DE627F55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43">
              <a:extLst>
                <a:ext uri="{FF2B5EF4-FFF2-40B4-BE49-F238E27FC236}">
                  <a16:creationId xmlns="" xmlns:a16="http://schemas.microsoft.com/office/drawing/2014/main" id="{15AF6E38-7CF5-4E35-BAC0-306B3BF85035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43">
              <a:extLst>
                <a:ext uri="{FF2B5EF4-FFF2-40B4-BE49-F238E27FC236}">
                  <a16:creationId xmlns="" xmlns:a16="http://schemas.microsoft.com/office/drawing/2014/main" id="{E4BC4385-B345-41B0-8D0D-6D3FB3871737}"/>
                </a:ext>
              </a:extLst>
            </p:cNvPr>
            <p:cNvSpPr txBox="1"/>
            <p:nvPr/>
          </p:nvSpPr>
          <p:spPr>
            <a:xfrm>
              <a:off x="3802656" y="3863656"/>
              <a:ext cx="295288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119" name="Picture 4">
            <a:extLst>
              <a:ext uri="{FF2B5EF4-FFF2-40B4-BE49-F238E27FC236}">
                <a16:creationId xmlns="" xmlns:a16="http://schemas.microsoft.com/office/drawing/2014/main" id="{49111DC7-BE57-4508-8FC1-CC11A354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059" y="40238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="" xmlns:a16="http://schemas.microsoft.com/office/drawing/2014/main" id="{B554F8F7-82CD-4936-B9F5-3E7FF41B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7" y="4769408"/>
            <a:ext cx="98062" cy="11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43">
            <a:extLst>
              <a:ext uri="{FF2B5EF4-FFF2-40B4-BE49-F238E27FC236}">
                <a16:creationId xmlns="" xmlns:a16="http://schemas.microsoft.com/office/drawing/2014/main" id="{ED2833B6-CC75-4ACC-A20A-B1EB94889FB7}"/>
              </a:ext>
            </a:extLst>
          </p:cNvPr>
          <p:cNvSpPr txBox="1"/>
          <p:nvPr/>
        </p:nvSpPr>
        <p:spPr>
          <a:xfrm>
            <a:off x="789959" y="4538973"/>
            <a:ext cx="5465297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직사각형의 넓이는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2E25C249-131C-4B6B-B1A5-291D3D867D55}"/>
              </a:ext>
            </a:extLst>
          </p:cNvPr>
          <p:cNvGrpSpPr/>
          <p:nvPr/>
        </p:nvGrpSpPr>
        <p:grpSpPr>
          <a:xfrm>
            <a:off x="2843808" y="4610089"/>
            <a:ext cx="325385" cy="383207"/>
            <a:chOff x="3778563" y="3863656"/>
            <a:chExt cx="325385" cy="383207"/>
          </a:xfrm>
        </p:grpSpPr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4E73F5F7-9DE1-4D36-9280-3FE0975EB425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43">
              <a:extLst>
                <a:ext uri="{FF2B5EF4-FFF2-40B4-BE49-F238E27FC236}">
                  <a16:creationId xmlns="" xmlns:a16="http://schemas.microsoft.com/office/drawing/2014/main" id="{2D643DB9-2BE7-4DE0-8FA6-D551E65CA41C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43">
              <a:extLst>
                <a:ext uri="{FF2B5EF4-FFF2-40B4-BE49-F238E27FC236}">
                  <a16:creationId xmlns="" xmlns:a16="http://schemas.microsoft.com/office/drawing/2014/main" id="{98A641F8-14DC-4D85-AD49-E8FB67A93270}"/>
                </a:ext>
              </a:extLst>
            </p:cNvPr>
            <p:cNvSpPr txBox="1"/>
            <p:nvPr/>
          </p:nvSpPr>
          <p:spPr>
            <a:xfrm>
              <a:off x="3802656" y="3863656"/>
              <a:ext cx="295288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  <p:pic>
        <p:nvPicPr>
          <p:cNvPr id="126" name="Picture 4">
            <a:extLst>
              <a:ext uri="{FF2B5EF4-FFF2-40B4-BE49-F238E27FC236}">
                <a16:creationId xmlns="" xmlns:a16="http://schemas.microsoft.com/office/drawing/2014/main" id="{6CDCD224-7E12-4C22-A4DE-BAA8966C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40" y="489637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B0B885F6-1399-47CB-A25A-2FD4E1F00007}"/>
              </a:ext>
            </a:extLst>
          </p:cNvPr>
          <p:cNvGrpSpPr/>
          <p:nvPr/>
        </p:nvGrpSpPr>
        <p:grpSpPr>
          <a:xfrm>
            <a:off x="3357445" y="4610089"/>
            <a:ext cx="325385" cy="383207"/>
            <a:chOff x="3778563" y="3863656"/>
            <a:chExt cx="325385" cy="383207"/>
          </a:xfrm>
        </p:grpSpPr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8DAE1A68-4448-45A6-8418-1D37EF827DE3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43">
              <a:extLst>
                <a:ext uri="{FF2B5EF4-FFF2-40B4-BE49-F238E27FC236}">
                  <a16:creationId xmlns="" xmlns:a16="http://schemas.microsoft.com/office/drawing/2014/main" id="{D642CC71-5FCE-495E-89D9-31A6DC16A57F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43">
              <a:extLst>
                <a:ext uri="{FF2B5EF4-FFF2-40B4-BE49-F238E27FC236}">
                  <a16:creationId xmlns="" xmlns:a16="http://schemas.microsoft.com/office/drawing/2014/main" id="{B196141C-FAE7-4240-B2E2-7C5FC70520BC}"/>
                </a:ext>
              </a:extLst>
            </p:cNvPr>
            <p:cNvSpPr txBox="1"/>
            <p:nvPr/>
          </p:nvSpPr>
          <p:spPr>
            <a:xfrm>
              <a:off x="3802656" y="3863656"/>
              <a:ext cx="295288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131" name="Picture 4">
            <a:extLst>
              <a:ext uri="{FF2B5EF4-FFF2-40B4-BE49-F238E27FC236}">
                <a16:creationId xmlns="" xmlns:a16="http://schemas.microsoft.com/office/drawing/2014/main" id="{20C6C5A9-9C98-411B-B363-6946DE2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77" y="489637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3F46EEDC-B798-4BD3-84E1-4BFB830A8027}"/>
              </a:ext>
            </a:extLst>
          </p:cNvPr>
          <p:cNvGrpSpPr/>
          <p:nvPr/>
        </p:nvGrpSpPr>
        <p:grpSpPr>
          <a:xfrm>
            <a:off x="3935836" y="4610089"/>
            <a:ext cx="571114" cy="383207"/>
            <a:chOff x="3778563" y="3863656"/>
            <a:chExt cx="325385" cy="383207"/>
          </a:xfrm>
        </p:grpSpPr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E1D39E00-2E01-4FD5-8F88-552BF63DF5BE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43">
              <a:extLst>
                <a:ext uri="{FF2B5EF4-FFF2-40B4-BE49-F238E27FC236}">
                  <a16:creationId xmlns="" xmlns:a16="http://schemas.microsoft.com/office/drawing/2014/main" id="{0B2D12F7-919D-4C73-AD35-0EB34FF8E864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43">
              <a:extLst>
                <a:ext uri="{FF2B5EF4-FFF2-40B4-BE49-F238E27FC236}">
                  <a16:creationId xmlns="" xmlns:a16="http://schemas.microsoft.com/office/drawing/2014/main" id="{C9623E53-0DB5-4F0A-A954-6FDFB34E4E42}"/>
                </a:ext>
              </a:extLst>
            </p:cNvPr>
            <p:cNvSpPr txBox="1"/>
            <p:nvPr/>
          </p:nvSpPr>
          <p:spPr>
            <a:xfrm>
              <a:off x="3802656" y="3863656"/>
              <a:ext cx="295288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</p:grpSp>
      <p:pic>
        <p:nvPicPr>
          <p:cNvPr id="136" name="Picture 4">
            <a:extLst>
              <a:ext uri="{FF2B5EF4-FFF2-40B4-BE49-F238E27FC236}">
                <a16:creationId xmlns="" xmlns:a16="http://schemas.microsoft.com/office/drawing/2014/main" id="{08B46477-E5BC-49D4-9D5F-BD07D829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86" y="489637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정사각형의 넓이를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71211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F252899-5FAF-41CA-B985-9A055BDD5E19}"/>
              </a:ext>
            </a:extLst>
          </p:cNvPr>
          <p:cNvSpPr/>
          <p:nvPr/>
        </p:nvSpPr>
        <p:spPr>
          <a:xfrm>
            <a:off x="3878826" y="4387517"/>
            <a:ext cx="4411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320BCB6-3263-488B-9269-55FF52CBBAA1}"/>
              </a:ext>
            </a:extLst>
          </p:cNvPr>
          <p:cNvSpPr txBox="1"/>
          <p:nvPr/>
        </p:nvSpPr>
        <p:spPr>
          <a:xfrm>
            <a:off x="3029175" y="4379644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839739D0-6101-4299-BE5B-E0079C0A96FF}"/>
              </a:ext>
            </a:extLst>
          </p:cNvPr>
          <p:cNvSpPr txBox="1"/>
          <p:nvPr/>
        </p:nvSpPr>
        <p:spPr>
          <a:xfrm>
            <a:off x="3029176" y="4384838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86EF77A8-E35E-49EB-AB18-F0E1BA6C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03" y="472616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1C92282E-605C-46CF-B35A-94589A82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FB238C38-B568-440A-83B9-BC2DC0DB17E1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오른쪽 대괄호 60">
            <a:extLst>
              <a:ext uri="{FF2B5EF4-FFF2-40B4-BE49-F238E27FC236}">
                <a16:creationId xmlns="" xmlns:a16="http://schemas.microsoft.com/office/drawing/2014/main" id="{47207639-9A03-4730-B650-4D28D22FB324}"/>
              </a:ext>
            </a:extLst>
          </p:cNvPr>
          <p:cNvSpPr/>
          <p:nvPr/>
        </p:nvSpPr>
        <p:spPr bwMode="auto">
          <a:xfrm>
            <a:off x="4044125" y="2342193"/>
            <a:ext cx="200024" cy="1401559"/>
          </a:xfrm>
          <a:prstGeom prst="rightBracket">
            <a:avLst>
              <a:gd name="adj" fmla="val 312654"/>
            </a:avLst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FD3714D5-189E-4D02-96AF-0CD9D1F41250}"/>
              </a:ext>
            </a:extLst>
          </p:cNvPr>
          <p:cNvSpPr txBox="1"/>
          <p:nvPr/>
        </p:nvSpPr>
        <p:spPr>
          <a:xfrm>
            <a:off x="4050100" y="2832660"/>
            <a:ext cx="80993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444B346-512A-45D5-B299-D3B5B7FD77B5}"/>
              </a:ext>
            </a:extLst>
          </p:cNvPr>
          <p:cNvSpPr/>
          <p:nvPr/>
        </p:nvSpPr>
        <p:spPr bwMode="auto">
          <a:xfrm>
            <a:off x="2579937" y="2327487"/>
            <a:ext cx="1440000" cy="144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2D2A1020-827B-444B-A1C4-4FEDE8A1D34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024BC013-19DD-4926-ABFE-2EB578EC7DCD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F9941835-7D90-481E-B931-8AAB55DA249A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9E448A4F-91BF-47F6-B06F-BE61D4BF9C2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6A0E1DF1-6CB3-412F-821D-B60EEBB91CC5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F4D8974F-A798-4038-8579-75444898A51B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42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208E79C-065B-48A5-B400-1F9CF02A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587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16434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="" xmlns:a16="http://schemas.microsoft.com/office/drawing/2014/main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00605"/>
              </p:ext>
            </p:extLst>
          </p:nvPr>
        </p:nvGraphicFramePr>
        <p:xfrm>
          <a:off x="153927" y="240600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직사각형의 넓이 구하는 방법 생각해보기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직사각형의 넓이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종이로 직사각형 만들고 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suh_0501_06_0005_3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suh_0501_06_0005_401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suh_0501_06_0005_501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9683253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FDD8DFFF-10C6-44DC-B360-25915047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587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="" xmlns:a16="http://schemas.microsoft.com/office/drawing/2014/main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89E200A4-0832-4BD9-829C-1FEC86CBD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291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23743BB9-A9BE-4E77-831E-C01489CA6B12}"/>
              </a:ext>
            </a:extLst>
          </p:cNvPr>
          <p:cNvGrpSpPr/>
          <p:nvPr/>
        </p:nvGrpSpPr>
        <p:grpSpPr>
          <a:xfrm>
            <a:off x="503548" y="3069171"/>
            <a:ext cx="6012668" cy="1778987"/>
            <a:chOff x="503548" y="2923957"/>
            <a:chExt cx="6012668" cy="1778987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5BB59FF2-48E2-4CE6-92E7-70CB7B223775}"/>
                </a:ext>
              </a:extLst>
            </p:cNvPr>
            <p:cNvGrpSpPr/>
            <p:nvPr/>
          </p:nvGrpSpPr>
          <p:grpSpPr>
            <a:xfrm>
              <a:off x="503548" y="2923957"/>
              <a:ext cx="6012668" cy="1778987"/>
              <a:chOff x="-463093" y="2673277"/>
              <a:chExt cx="6012668" cy="1778987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B071B70C-052A-408E-AAC0-2DFEDEED6F09}"/>
                  </a:ext>
                </a:extLst>
              </p:cNvPr>
              <p:cNvGrpSpPr/>
              <p:nvPr/>
            </p:nvGrpSpPr>
            <p:grpSpPr>
              <a:xfrm>
                <a:off x="-463093" y="2673277"/>
                <a:ext cx="6012668" cy="1778987"/>
                <a:chOff x="-560331" y="2888736"/>
                <a:chExt cx="6012668" cy="1778987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="" xmlns:a16="http://schemas.microsoft.com/office/drawing/2014/main" id="{5D057BCC-E719-4F7B-AC1B-A799B71F0A39}"/>
                    </a:ext>
                  </a:extLst>
                </p:cNvPr>
                <p:cNvSpPr/>
                <p:nvPr/>
              </p:nvSpPr>
              <p:spPr>
                <a:xfrm>
                  <a:off x="-560331" y="3177416"/>
                  <a:ext cx="6012668" cy="129482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각 삼각형 54">
                  <a:extLst>
                    <a:ext uri="{FF2B5EF4-FFF2-40B4-BE49-F238E27FC236}">
                      <a16:creationId xmlns="" xmlns:a16="http://schemas.microsoft.com/office/drawing/2014/main" id="{C45FCC5A-ED70-41A4-BD68-B946CBB6DAC2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479616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6" name="Picture 2">
                  <a:extLst>
                    <a:ext uri="{FF2B5EF4-FFF2-40B4-BE49-F238E27FC236}">
                      <a16:creationId xmlns="" xmlns:a16="http://schemas.microsoft.com/office/drawing/2014/main" id="{D34EFC38-3C2C-4DFF-8447-C20B1AC1C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194107" y="2888736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5B0D200B-DAC5-4FE3-9FC1-00DCFC086300}"/>
                  </a:ext>
                </a:extLst>
              </p:cNvPr>
              <p:cNvSpPr txBox="1"/>
              <p:nvPr/>
            </p:nvSpPr>
            <p:spPr>
              <a:xfrm>
                <a:off x="-132359" y="3067384"/>
                <a:ext cx="546591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정사각형의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변의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11×11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121(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직사각형의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7×15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105(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정사각형의 넓이가 더 넓습니다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40" name="Picture 4">
              <a:extLst>
                <a:ext uri="{FF2B5EF4-FFF2-40B4-BE49-F238E27FC236}">
                  <a16:creationId xmlns="" xmlns:a16="http://schemas.microsoft.com/office/drawing/2014/main" id="{00C257CF-2453-4C51-9C88-A545C0523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343381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">
              <a:extLst>
                <a:ext uri="{FF2B5EF4-FFF2-40B4-BE49-F238E27FC236}">
                  <a16:creationId xmlns="" xmlns:a16="http://schemas.microsoft.com/office/drawing/2014/main" id="{F95596DD-6E15-4585-8871-D48DBB195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3941221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115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F9FFD8B-E098-49BD-824B-527EBE47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0958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75834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="" xmlns:a16="http://schemas.microsoft.com/office/drawing/2014/main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DB114D4-4389-4FD8-80D0-574F259DB6D2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EBCB4DF-5A2A-4D26-B719-1A18E9C0D482}"/>
              </a:ext>
            </a:extLst>
          </p:cNvPr>
          <p:cNvSpPr/>
          <p:nvPr/>
        </p:nvSpPr>
        <p:spPr>
          <a:xfrm>
            <a:off x="2774826" y="28431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8662F46-4565-4385-BB76-1F71DA20737F}"/>
              </a:ext>
            </a:extLst>
          </p:cNvPr>
          <p:cNvSpPr/>
          <p:nvPr/>
        </p:nvSpPr>
        <p:spPr>
          <a:xfrm>
            <a:off x="3635896" y="3090353"/>
            <a:ext cx="5509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59FD8E4-4321-4495-A558-4EC95DEC3BD1}"/>
              </a:ext>
            </a:extLst>
          </p:cNvPr>
          <p:cNvSpPr/>
          <p:nvPr/>
        </p:nvSpPr>
        <p:spPr>
          <a:xfrm>
            <a:off x="2994463" y="2998375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3647B2-AC34-4DAF-A0E8-3CC70CE94979}"/>
              </a:ext>
            </a:extLst>
          </p:cNvPr>
          <p:cNvSpPr txBox="1"/>
          <p:nvPr/>
        </p:nvSpPr>
        <p:spPr>
          <a:xfrm>
            <a:off x="3179993" y="3058436"/>
            <a:ext cx="48655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F106B600-1D55-44F8-82E5-44E087867B4C}"/>
              </a:ext>
            </a:extLst>
          </p:cNvPr>
          <p:cNvSpPr txBox="1"/>
          <p:nvPr/>
        </p:nvSpPr>
        <p:spPr>
          <a:xfrm>
            <a:off x="3179994" y="3063630"/>
            <a:ext cx="48655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6CDA2531-A4A7-495A-A2D7-C4A21BF0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2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8C0DAD7-DDE0-4FE5-97CA-DC9AA146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09583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13">
            <a:extLst>
              <a:ext uri="{FF2B5EF4-FFF2-40B4-BE49-F238E27FC236}">
                <a16:creationId xmlns="" xmlns:a16="http://schemas.microsoft.com/office/drawing/2014/main" id="{439C9128-42C0-477D-8ED5-4D96A154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0612877-4582-4467-ADB8-BB745E9D78A7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89E200A4-0832-4BD9-829C-1FEC86CBDD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14AC785C-0ED1-4F7D-8092-5AD8CB679CF6}"/>
              </a:ext>
            </a:extLst>
          </p:cNvPr>
          <p:cNvSpPr/>
          <p:nvPr/>
        </p:nvSpPr>
        <p:spPr>
          <a:xfrm>
            <a:off x="2774826" y="28431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F01DEE75-DCA7-4024-A1DA-4F2B1D406F25}"/>
              </a:ext>
            </a:extLst>
          </p:cNvPr>
          <p:cNvSpPr/>
          <p:nvPr/>
        </p:nvSpPr>
        <p:spPr>
          <a:xfrm>
            <a:off x="3635896" y="3090353"/>
            <a:ext cx="5509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C4D88B0-1D65-4BD8-97D1-D182294C72C9}"/>
              </a:ext>
            </a:extLst>
          </p:cNvPr>
          <p:cNvSpPr/>
          <p:nvPr/>
        </p:nvSpPr>
        <p:spPr>
          <a:xfrm>
            <a:off x="2994463" y="2998375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F8C2405-4D51-44F4-B43F-A6A273662E70}"/>
              </a:ext>
            </a:extLst>
          </p:cNvPr>
          <p:cNvSpPr txBox="1"/>
          <p:nvPr/>
        </p:nvSpPr>
        <p:spPr>
          <a:xfrm>
            <a:off x="3179993" y="3058436"/>
            <a:ext cx="48655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EAA94BA1-B3F9-4934-BAF4-DCD99B1B83A5}"/>
              </a:ext>
            </a:extLst>
          </p:cNvPr>
          <p:cNvSpPr txBox="1"/>
          <p:nvPr/>
        </p:nvSpPr>
        <p:spPr>
          <a:xfrm>
            <a:off x="3179994" y="3063630"/>
            <a:ext cx="486552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40A7092C-7E1A-492C-8877-1AD8806A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B42DD01-A719-4059-9E9B-898180E54554}"/>
              </a:ext>
            </a:extLst>
          </p:cNvPr>
          <p:cNvGrpSpPr/>
          <p:nvPr/>
        </p:nvGrpSpPr>
        <p:grpSpPr>
          <a:xfrm>
            <a:off x="470995" y="3551611"/>
            <a:ext cx="6012668" cy="1264687"/>
            <a:chOff x="503548" y="3613396"/>
            <a:chExt cx="6012668" cy="1264687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3A009125-B3FF-4C8C-896F-98C79C411957}"/>
                </a:ext>
              </a:extLst>
            </p:cNvPr>
            <p:cNvGrpSpPr/>
            <p:nvPr/>
          </p:nvGrpSpPr>
          <p:grpSpPr>
            <a:xfrm>
              <a:off x="503548" y="3613396"/>
              <a:ext cx="6012668" cy="1264687"/>
              <a:chOff x="-463093" y="3362716"/>
              <a:chExt cx="6012668" cy="126468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="" xmlns:a16="http://schemas.microsoft.com/office/drawing/2014/main" id="{E6938DE8-7FFA-4ECD-8AAB-F8A119C875A2}"/>
                  </a:ext>
                </a:extLst>
              </p:cNvPr>
              <p:cNvGrpSpPr/>
              <p:nvPr/>
            </p:nvGrpSpPr>
            <p:grpSpPr>
              <a:xfrm>
                <a:off x="-463093" y="3362716"/>
                <a:ext cx="6012668" cy="1264687"/>
                <a:chOff x="-560331" y="3578175"/>
                <a:chExt cx="6012668" cy="1264687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="" xmlns:a16="http://schemas.microsoft.com/office/drawing/2014/main" id="{C1F1E5B6-1E80-466B-B980-3497C86E2DD5}"/>
                    </a:ext>
                  </a:extLst>
                </p:cNvPr>
                <p:cNvSpPr/>
                <p:nvPr/>
              </p:nvSpPr>
              <p:spPr>
                <a:xfrm>
                  <a:off x="-560331" y="3885482"/>
                  <a:ext cx="6012668" cy="749104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직각 삼각형 49">
                  <a:extLst>
                    <a:ext uri="{FF2B5EF4-FFF2-40B4-BE49-F238E27FC236}">
                      <a16:creationId xmlns="" xmlns:a16="http://schemas.microsoft.com/office/drawing/2014/main" id="{AE8F249A-0595-4FF1-AEC2-73050089A991}"/>
                    </a:ext>
                  </a:extLst>
                </p:cNvPr>
                <p:cNvSpPr/>
                <p:nvPr/>
              </p:nvSpPr>
              <p:spPr>
                <a:xfrm flipH="1" flipV="1">
                  <a:off x="4101299" y="4654755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1" name="Picture 2">
                  <a:extLst>
                    <a:ext uri="{FF2B5EF4-FFF2-40B4-BE49-F238E27FC236}">
                      <a16:creationId xmlns="" xmlns:a16="http://schemas.microsoft.com/office/drawing/2014/main" id="{5E7D3485-5D7C-4368-9193-1FB9CCE930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239746" y="3578175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7C4EE7B-A536-47DC-A813-D350796A633D}"/>
                  </a:ext>
                </a:extLst>
              </p:cNvPr>
              <p:cNvSpPr txBox="1"/>
              <p:nvPr/>
            </p:nvSpPr>
            <p:spPr>
              <a:xfrm>
                <a:off x="-394969" y="3772893"/>
                <a:ext cx="5876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직사각형의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세로의 길이를 구하면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42÷6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="" xmlns:a16="http://schemas.microsoft.com/office/drawing/2014/main" id="{AA1D92F3-5436-46CF-9C46-267C23BB8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02" y="4152072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032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2937968" y="3784974"/>
            <a:ext cx="10752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,         ,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54A106B4-7914-4166-B0E2-FA828AEE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92908"/>
              </p:ext>
            </p:extLst>
          </p:nvPr>
        </p:nvGraphicFramePr>
        <p:xfrm>
          <a:off x="7020272" y="689281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디자인은 아래와 같이 수정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="" xmlns:a16="http://schemas.microsoft.com/office/drawing/2014/main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0D7120F2-D4B8-44E4-96F4-6F3DAC961F4E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CC18DA2F-48D4-49BD-A737-1F2797552910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A28C3AEA-F491-4E80-83AE-1607AEAF856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E07D48CE-F239-47D3-B533-110439F83A6E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="" xmlns:a16="http://schemas.microsoft.com/office/drawing/2014/main" id="{5FB87F18-ADA0-4427-800E-204F4305C4D8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B2AF380B-D34A-4ACA-BE0E-1CC7F6C2FA38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="" xmlns:a16="http://schemas.microsoft.com/office/drawing/2014/main" id="{8F53AEAB-3D20-40A9-9534-712ADAD10E71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F557B1FA-0A63-441C-962C-0835283A5DC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오른쪽 대괄호 31">
            <a:extLst>
              <a:ext uri="{FF2B5EF4-FFF2-40B4-BE49-F238E27FC236}">
                <a16:creationId xmlns="" xmlns:a16="http://schemas.microsoft.com/office/drawing/2014/main" id="{EF312246-83CB-40A8-B382-66512F417DB6}"/>
              </a:ext>
            </a:extLst>
          </p:cNvPr>
          <p:cNvSpPr/>
          <p:nvPr/>
        </p:nvSpPr>
        <p:spPr bwMode="auto">
          <a:xfrm rot="16200000">
            <a:off x="1534969" y="2044141"/>
            <a:ext cx="175721" cy="992272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>
            <a:extLst>
              <a:ext uri="{FF2B5EF4-FFF2-40B4-BE49-F238E27FC236}">
                <a16:creationId xmlns="" xmlns:a16="http://schemas.microsoft.com/office/drawing/2014/main" id="{7D922D9C-63DA-4295-AD63-1B7B59B66281}"/>
              </a:ext>
            </a:extLst>
          </p:cNvPr>
          <p:cNvSpPr/>
          <p:nvPr/>
        </p:nvSpPr>
        <p:spPr bwMode="auto">
          <a:xfrm>
            <a:off x="2123727" y="2646461"/>
            <a:ext cx="125589" cy="468000"/>
          </a:xfrm>
          <a:prstGeom prst="rightBracket">
            <a:avLst>
              <a:gd name="adj" fmla="val 19386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3DE49AC-6DF1-4542-A7B5-C6F3F005BCB7}"/>
              </a:ext>
            </a:extLst>
          </p:cNvPr>
          <p:cNvSpPr/>
          <p:nvPr/>
        </p:nvSpPr>
        <p:spPr bwMode="auto">
          <a:xfrm>
            <a:off x="1115616" y="2639898"/>
            <a:ext cx="1008112" cy="489544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EE054BE-2B17-4D55-B12B-5E2525A761AD}"/>
              </a:ext>
            </a:extLst>
          </p:cNvPr>
          <p:cNvSpPr/>
          <p:nvPr/>
        </p:nvSpPr>
        <p:spPr bwMode="auto">
          <a:xfrm>
            <a:off x="2201516" y="2769401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3308309-26F3-4135-B950-7CBA61F132E3}"/>
              </a:ext>
            </a:extLst>
          </p:cNvPr>
          <p:cNvSpPr/>
          <p:nvPr/>
        </p:nvSpPr>
        <p:spPr>
          <a:xfrm>
            <a:off x="2049251" y="2694957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32FB4AC-A756-45A9-9D0C-E8E665442010}"/>
              </a:ext>
            </a:extLst>
          </p:cNvPr>
          <p:cNvSpPr/>
          <p:nvPr/>
        </p:nvSpPr>
        <p:spPr bwMode="auto">
          <a:xfrm>
            <a:off x="1432567" y="2344404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0EA2994-A1CA-4819-9807-628594BBF6B0}"/>
              </a:ext>
            </a:extLst>
          </p:cNvPr>
          <p:cNvSpPr/>
          <p:nvPr/>
        </p:nvSpPr>
        <p:spPr>
          <a:xfrm>
            <a:off x="1334208" y="2269281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966ABE5-3F60-441B-A26F-CE74AD79658F}"/>
              </a:ext>
            </a:extLst>
          </p:cNvPr>
          <p:cNvSpPr/>
          <p:nvPr/>
        </p:nvSpPr>
        <p:spPr bwMode="auto">
          <a:xfrm>
            <a:off x="3114353" y="2429584"/>
            <a:ext cx="647526" cy="855399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오른쪽 대괄호 49">
            <a:extLst>
              <a:ext uri="{FF2B5EF4-FFF2-40B4-BE49-F238E27FC236}">
                <a16:creationId xmlns="" xmlns:a16="http://schemas.microsoft.com/office/drawing/2014/main" id="{8C587BED-4F8D-4F39-A82B-4C1D86D60A57}"/>
              </a:ext>
            </a:extLst>
          </p:cNvPr>
          <p:cNvSpPr/>
          <p:nvPr/>
        </p:nvSpPr>
        <p:spPr bwMode="auto">
          <a:xfrm rot="16200000">
            <a:off x="3352638" y="2015386"/>
            <a:ext cx="175721" cy="642765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BA23217-A7CD-46C0-9322-176A4F577A35}"/>
              </a:ext>
            </a:extLst>
          </p:cNvPr>
          <p:cNvSpPr/>
          <p:nvPr/>
        </p:nvSpPr>
        <p:spPr bwMode="auto">
          <a:xfrm>
            <a:off x="3236552" y="2131372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0630791-C441-4E93-B4EB-FA9EE6C15AA7}"/>
              </a:ext>
            </a:extLst>
          </p:cNvPr>
          <p:cNvSpPr/>
          <p:nvPr/>
        </p:nvSpPr>
        <p:spPr>
          <a:xfrm>
            <a:off x="3155705" y="2056249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오른쪽 대괄호 55">
            <a:extLst>
              <a:ext uri="{FF2B5EF4-FFF2-40B4-BE49-F238E27FC236}">
                <a16:creationId xmlns="" xmlns:a16="http://schemas.microsoft.com/office/drawing/2014/main" id="{FB946C14-04E7-43B9-AC8B-479FA9667027}"/>
              </a:ext>
            </a:extLst>
          </p:cNvPr>
          <p:cNvSpPr/>
          <p:nvPr/>
        </p:nvSpPr>
        <p:spPr bwMode="auto">
          <a:xfrm>
            <a:off x="3761878" y="2433464"/>
            <a:ext cx="125589" cy="839714"/>
          </a:xfrm>
          <a:prstGeom prst="rightBracket">
            <a:avLst>
              <a:gd name="adj" fmla="val 33431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F6EEE78-9D5A-4437-95FF-CBBBD5534E12}"/>
              </a:ext>
            </a:extLst>
          </p:cNvPr>
          <p:cNvSpPr/>
          <p:nvPr/>
        </p:nvSpPr>
        <p:spPr bwMode="auto">
          <a:xfrm>
            <a:off x="3818454" y="2752114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96E7D19-3B43-4C62-BAA4-D2849E16CC26}"/>
              </a:ext>
            </a:extLst>
          </p:cNvPr>
          <p:cNvSpPr/>
          <p:nvPr/>
        </p:nvSpPr>
        <p:spPr>
          <a:xfrm>
            <a:off x="3678605" y="2683154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647B8E2-D131-40CC-890F-81D07BE19831}"/>
              </a:ext>
            </a:extLst>
          </p:cNvPr>
          <p:cNvSpPr/>
          <p:nvPr/>
        </p:nvSpPr>
        <p:spPr bwMode="auto">
          <a:xfrm>
            <a:off x="4883811" y="2456377"/>
            <a:ext cx="763200" cy="763200"/>
          </a:xfrm>
          <a:prstGeom prst="rect">
            <a:avLst/>
          </a:prstGeom>
          <a:solidFill>
            <a:srgbClr val="00A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오른쪽 대괄호 59">
            <a:extLst>
              <a:ext uri="{FF2B5EF4-FFF2-40B4-BE49-F238E27FC236}">
                <a16:creationId xmlns="" xmlns:a16="http://schemas.microsoft.com/office/drawing/2014/main" id="{87314B5E-0453-47CA-BA7E-BB60F0DA879C}"/>
              </a:ext>
            </a:extLst>
          </p:cNvPr>
          <p:cNvSpPr/>
          <p:nvPr/>
        </p:nvSpPr>
        <p:spPr bwMode="auto">
          <a:xfrm rot="16200000">
            <a:off x="5174801" y="1993943"/>
            <a:ext cx="175721" cy="750134"/>
          </a:xfrm>
          <a:prstGeom prst="rightBracket">
            <a:avLst>
              <a:gd name="adj" fmla="val 21344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A8C29C4-8C39-4351-A5DE-AB5E8B798297}"/>
              </a:ext>
            </a:extLst>
          </p:cNvPr>
          <p:cNvSpPr/>
          <p:nvPr/>
        </p:nvSpPr>
        <p:spPr bwMode="auto">
          <a:xfrm>
            <a:off x="5064129" y="2216073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E2EC83B-5C08-4BD3-8B87-B6340FC5BCB5}"/>
              </a:ext>
            </a:extLst>
          </p:cNvPr>
          <p:cNvSpPr/>
          <p:nvPr/>
        </p:nvSpPr>
        <p:spPr>
          <a:xfrm>
            <a:off x="4970927" y="2124712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오른쪽 대괄호 62">
            <a:extLst>
              <a:ext uri="{FF2B5EF4-FFF2-40B4-BE49-F238E27FC236}">
                <a16:creationId xmlns="" xmlns:a16="http://schemas.microsoft.com/office/drawing/2014/main" id="{98FA79C8-ED11-4079-A343-1B6F35B555D1}"/>
              </a:ext>
            </a:extLst>
          </p:cNvPr>
          <p:cNvSpPr/>
          <p:nvPr/>
        </p:nvSpPr>
        <p:spPr bwMode="auto">
          <a:xfrm>
            <a:off x="5643959" y="2461517"/>
            <a:ext cx="125589" cy="758060"/>
          </a:xfrm>
          <a:prstGeom prst="rightBracket">
            <a:avLst>
              <a:gd name="adj" fmla="val 33431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F08FC44F-5C38-49C9-9ACF-B6694E3448F0}"/>
              </a:ext>
            </a:extLst>
          </p:cNvPr>
          <p:cNvSpPr/>
          <p:nvPr/>
        </p:nvSpPr>
        <p:spPr bwMode="auto">
          <a:xfrm>
            <a:off x="5724653" y="2724235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A4DE8390-3DD9-40EA-806A-37049B06EE57}"/>
              </a:ext>
            </a:extLst>
          </p:cNvPr>
          <p:cNvSpPr/>
          <p:nvPr/>
        </p:nvSpPr>
        <p:spPr>
          <a:xfrm>
            <a:off x="5584804" y="2655275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653DE71C-1A4F-4FBE-B056-9D8BA3129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49" y="2135096"/>
            <a:ext cx="344550" cy="34455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5B549E34-9E8B-4B36-9A1D-C110AB888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0" y="2135096"/>
            <a:ext cx="344550" cy="34870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26D0A8FC-2CF9-4C97-86F3-D06C6F587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41" y="2135096"/>
            <a:ext cx="344550" cy="34455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EAB155E5-3E49-47D6-A04D-55D4B5F6A58D}"/>
              </a:ext>
            </a:extLst>
          </p:cNvPr>
          <p:cNvGrpSpPr/>
          <p:nvPr/>
        </p:nvGrpSpPr>
        <p:grpSpPr>
          <a:xfrm>
            <a:off x="2524089" y="3759371"/>
            <a:ext cx="428400" cy="426486"/>
            <a:chOff x="3778563" y="3897760"/>
            <a:chExt cx="325385" cy="349103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CBCD9D6-9F18-4981-942F-5B92CE1AE563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="" xmlns:a16="http://schemas.microsoft.com/office/drawing/2014/main" id="{3F02EC8E-F2C5-4D3E-86F6-8C5EF8062387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FAC3B904-3B30-4E17-8910-2578F173BFC2}"/>
              </a:ext>
            </a:extLst>
          </p:cNvPr>
          <p:cNvGrpSpPr/>
          <p:nvPr/>
        </p:nvGrpSpPr>
        <p:grpSpPr>
          <a:xfrm>
            <a:off x="3233790" y="3759371"/>
            <a:ext cx="428400" cy="426486"/>
            <a:chOff x="3778563" y="3897760"/>
            <a:chExt cx="325385" cy="349103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4C4A7C8C-4912-42DC-8496-3F2E1B6539AC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43">
              <a:extLst>
                <a:ext uri="{FF2B5EF4-FFF2-40B4-BE49-F238E27FC236}">
                  <a16:creationId xmlns="" xmlns:a16="http://schemas.microsoft.com/office/drawing/2014/main" id="{D643AC8E-EF75-4AFA-A43F-E6843D59E155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143424F-5B61-4A82-AC1B-C954683B536F}"/>
              </a:ext>
            </a:extLst>
          </p:cNvPr>
          <p:cNvGrpSpPr/>
          <p:nvPr/>
        </p:nvGrpSpPr>
        <p:grpSpPr>
          <a:xfrm>
            <a:off x="3955702" y="3759371"/>
            <a:ext cx="428400" cy="426486"/>
            <a:chOff x="3778563" y="3897760"/>
            <a:chExt cx="325385" cy="349103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3FDA6337-5018-4F9B-BEAC-E2ADA7668F70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="" xmlns:a16="http://schemas.microsoft.com/office/drawing/2014/main" id="{CF095BF6-8E5A-447D-88CF-FF1EEEBF1CC2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BD8B452B-7CDD-446B-802E-8452C0608179}"/>
              </a:ext>
            </a:extLst>
          </p:cNvPr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넓이가 가장 넓은 도형의 순서대로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F7EA40EC-A2DD-42C0-9A39-602133444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57" y="3797167"/>
            <a:ext cx="344550" cy="34455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826CEFC3-9A07-4B0C-8BB9-8217F1B8E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26" y="3795734"/>
            <a:ext cx="344550" cy="34455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4C86C4EF-4E21-4962-967A-C861325E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29" y="3785075"/>
            <a:ext cx="344550" cy="348701"/>
          </a:xfrm>
          <a:prstGeom prst="rect">
            <a:avLst/>
          </a:prstGeom>
        </p:spPr>
      </p:pic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3112271F-D731-47A3-81A7-B873593D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77" y="363676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59DDEA3F-D57B-4728-8D6D-E5D961BF3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08" y="366236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0C47528D-9E6B-4812-BFD8-325AA59B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74" y="364310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06976" y="1988840"/>
            <a:ext cx="5989537" cy="24482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CC18DA2F-48D4-49BD-A737-1F2797552910}"/>
              </a:ext>
            </a:extLst>
          </p:cNvPr>
          <p:cNvSpPr/>
          <p:nvPr/>
        </p:nvSpPr>
        <p:spPr>
          <a:xfrm>
            <a:off x="6348244" y="1874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3440344"/>
            <a:ext cx="335628" cy="33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43"/>
          <p:cNvSpPr txBox="1"/>
          <p:nvPr/>
        </p:nvSpPr>
        <p:spPr>
          <a:xfrm>
            <a:off x="2937968" y="3784974"/>
            <a:ext cx="10752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,         ,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오른쪽 대괄호 109">
            <a:extLst>
              <a:ext uri="{FF2B5EF4-FFF2-40B4-BE49-F238E27FC236}">
                <a16:creationId xmlns="" xmlns:a16="http://schemas.microsoft.com/office/drawing/2014/main" id="{EF312246-83CB-40A8-B382-66512F417DB6}"/>
              </a:ext>
            </a:extLst>
          </p:cNvPr>
          <p:cNvSpPr/>
          <p:nvPr/>
        </p:nvSpPr>
        <p:spPr bwMode="auto">
          <a:xfrm rot="16200000">
            <a:off x="1534969" y="2044141"/>
            <a:ext cx="175721" cy="992272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대괄호 110">
            <a:extLst>
              <a:ext uri="{FF2B5EF4-FFF2-40B4-BE49-F238E27FC236}">
                <a16:creationId xmlns="" xmlns:a16="http://schemas.microsoft.com/office/drawing/2014/main" id="{7D922D9C-63DA-4295-AD63-1B7B59B66281}"/>
              </a:ext>
            </a:extLst>
          </p:cNvPr>
          <p:cNvSpPr/>
          <p:nvPr/>
        </p:nvSpPr>
        <p:spPr bwMode="auto">
          <a:xfrm>
            <a:off x="2123727" y="2646461"/>
            <a:ext cx="125589" cy="468000"/>
          </a:xfrm>
          <a:prstGeom prst="rightBracket">
            <a:avLst>
              <a:gd name="adj" fmla="val 19386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63DE49AC-6DF1-4542-A7B5-C6F3F005BCB7}"/>
              </a:ext>
            </a:extLst>
          </p:cNvPr>
          <p:cNvSpPr/>
          <p:nvPr/>
        </p:nvSpPr>
        <p:spPr bwMode="auto">
          <a:xfrm>
            <a:off x="1115616" y="2639898"/>
            <a:ext cx="1008112" cy="489544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6EE054BE-2B17-4D55-B12B-5E2525A761AD}"/>
              </a:ext>
            </a:extLst>
          </p:cNvPr>
          <p:cNvSpPr/>
          <p:nvPr/>
        </p:nvSpPr>
        <p:spPr bwMode="auto">
          <a:xfrm>
            <a:off x="2201516" y="2769401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C3308309-26F3-4135-B950-7CBA61F132E3}"/>
              </a:ext>
            </a:extLst>
          </p:cNvPr>
          <p:cNvSpPr/>
          <p:nvPr/>
        </p:nvSpPr>
        <p:spPr>
          <a:xfrm>
            <a:off x="2049251" y="2694957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32FB4AC-A756-45A9-9D0C-E8E665442010}"/>
              </a:ext>
            </a:extLst>
          </p:cNvPr>
          <p:cNvSpPr/>
          <p:nvPr/>
        </p:nvSpPr>
        <p:spPr bwMode="auto">
          <a:xfrm>
            <a:off x="1432567" y="2344404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0EA2994-A1CA-4819-9807-628594BBF6B0}"/>
              </a:ext>
            </a:extLst>
          </p:cNvPr>
          <p:cNvSpPr/>
          <p:nvPr/>
        </p:nvSpPr>
        <p:spPr>
          <a:xfrm>
            <a:off x="1334208" y="2269281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4647B8E2-D131-40CC-890F-81D07BE19831}"/>
              </a:ext>
            </a:extLst>
          </p:cNvPr>
          <p:cNvSpPr/>
          <p:nvPr/>
        </p:nvSpPr>
        <p:spPr bwMode="auto">
          <a:xfrm>
            <a:off x="4883811" y="2456377"/>
            <a:ext cx="763200" cy="763200"/>
          </a:xfrm>
          <a:prstGeom prst="rect">
            <a:avLst/>
          </a:prstGeom>
          <a:solidFill>
            <a:srgbClr val="00A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4" name="오른쪽 대괄호 123">
            <a:extLst>
              <a:ext uri="{FF2B5EF4-FFF2-40B4-BE49-F238E27FC236}">
                <a16:creationId xmlns="" xmlns:a16="http://schemas.microsoft.com/office/drawing/2014/main" id="{87314B5E-0453-47CA-BA7E-BB60F0DA879C}"/>
              </a:ext>
            </a:extLst>
          </p:cNvPr>
          <p:cNvSpPr/>
          <p:nvPr/>
        </p:nvSpPr>
        <p:spPr bwMode="auto">
          <a:xfrm rot="16200000">
            <a:off x="5174801" y="1993943"/>
            <a:ext cx="175721" cy="750134"/>
          </a:xfrm>
          <a:prstGeom prst="rightBracket">
            <a:avLst>
              <a:gd name="adj" fmla="val 213445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DA8C29C4-8C39-4351-A5DE-AB5E8B798297}"/>
              </a:ext>
            </a:extLst>
          </p:cNvPr>
          <p:cNvSpPr/>
          <p:nvPr/>
        </p:nvSpPr>
        <p:spPr bwMode="auto">
          <a:xfrm>
            <a:off x="5064129" y="2216073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6E2EC83B-5C08-4BD3-8B87-B6340FC5BCB5}"/>
              </a:ext>
            </a:extLst>
          </p:cNvPr>
          <p:cNvSpPr/>
          <p:nvPr/>
        </p:nvSpPr>
        <p:spPr>
          <a:xfrm>
            <a:off x="4970927" y="2124712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오른쪽 대괄호 126">
            <a:extLst>
              <a:ext uri="{FF2B5EF4-FFF2-40B4-BE49-F238E27FC236}">
                <a16:creationId xmlns="" xmlns:a16="http://schemas.microsoft.com/office/drawing/2014/main" id="{98FA79C8-ED11-4079-A343-1B6F35B555D1}"/>
              </a:ext>
            </a:extLst>
          </p:cNvPr>
          <p:cNvSpPr/>
          <p:nvPr/>
        </p:nvSpPr>
        <p:spPr bwMode="auto">
          <a:xfrm>
            <a:off x="5643959" y="2461517"/>
            <a:ext cx="125589" cy="758060"/>
          </a:xfrm>
          <a:prstGeom prst="rightBracket">
            <a:avLst>
              <a:gd name="adj" fmla="val 33431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F08FC44F-5C38-49C9-9ACF-B6694E3448F0}"/>
              </a:ext>
            </a:extLst>
          </p:cNvPr>
          <p:cNvSpPr/>
          <p:nvPr/>
        </p:nvSpPr>
        <p:spPr bwMode="auto">
          <a:xfrm>
            <a:off x="5724653" y="2724235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A4DE8390-3DD9-40EA-806A-37049B06EE57}"/>
              </a:ext>
            </a:extLst>
          </p:cNvPr>
          <p:cNvSpPr/>
          <p:nvPr/>
        </p:nvSpPr>
        <p:spPr>
          <a:xfrm>
            <a:off x="5584804" y="2655275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653DE71C-1A4F-4FBE-B056-9D8BA312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49" y="2135096"/>
            <a:ext cx="344550" cy="34455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="" xmlns:a16="http://schemas.microsoft.com/office/drawing/2014/main" id="{5B549E34-9E8B-4B36-9A1D-C110AB888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30" y="2135096"/>
            <a:ext cx="344550" cy="348701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="" xmlns:a16="http://schemas.microsoft.com/office/drawing/2014/main" id="{26D0A8FC-2CF9-4C97-86F3-D06C6F587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41" y="2135096"/>
            <a:ext cx="344550" cy="344550"/>
          </a:xfrm>
          <a:prstGeom prst="rect">
            <a:avLst/>
          </a:prstGeom>
        </p:spPr>
      </p:pic>
      <p:grpSp>
        <p:nvGrpSpPr>
          <p:cNvPr id="133" name="그룹 132">
            <a:extLst>
              <a:ext uri="{FF2B5EF4-FFF2-40B4-BE49-F238E27FC236}">
                <a16:creationId xmlns="" xmlns:a16="http://schemas.microsoft.com/office/drawing/2014/main" id="{EAB155E5-3E49-47D6-A04D-55D4B5F6A58D}"/>
              </a:ext>
            </a:extLst>
          </p:cNvPr>
          <p:cNvGrpSpPr/>
          <p:nvPr/>
        </p:nvGrpSpPr>
        <p:grpSpPr>
          <a:xfrm>
            <a:off x="2524089" y="3759371"/>
            <a:ext cx="428400" cy="426486"/>
            <a:chOff x="3778563" y="3897760"/>
            <a:chExt cx="325385" cy="349103"/>
          </a:xfrm>
        </p:grpSpPr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7CBCD9D6-9F18-4981-942F-5B92CE1AE563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43">
              <a:extLst>
                <a:ext uri="{FF2B5EF4-FFF2-40B4-BE49-F238E27FC236}">
                  <a16:creationId xmlns="" xmlns:a16="http://schemas.microsoft.com/office/drawing/2014/main" id="{3F02EC8E-F2C5-4D3E-86F6-8C5EF8062387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="" xmlns:a16="http://schemas.microsoft.com/office/drawing/2014/main" id="{FAC3B904-3B30-4E17-8910-2578F173BFC2}"/>
              </a:ext>
            </a:extLst>
          </p:cNvPr>
          <p:cNvGrpSpPr/>
          <p:nvPr/>
        </p:nvGrpSpPr>
        <p:grpSpPr>
          <a:xfrm>
            <a:off x="3233790" y="3759371"/>
            <a:ext cx="428400" cy="426486"/>
            <a:chOff x="3778563" y="3897760"/>
            <a:chExt cx="325385" cy="349103"/>
          </a:xfrm>
        </p:grpSpPr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4C4A7C8C-4912-42DC-8496-3F2E1B6539AC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43">
              <a:extLst>
                <a:ext uri="{FF2B5EF4-FFF2-40B4-BE49-F238E27FC236}">
                  <a16:creationId xmlns="" xmlns:a16="http://schemas.microsoft.com/office/drawing/2014/main" id="{D643AC8E-EF75-4AFA-A43F-E6843D59E155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="" xmlns:a16="http://schemas.microsoft.com/office/drawing/2014/main" id="{6143424F-5B61-4A82-AC1B-C954683B536F}"/>
              </a:ext>
            </a:extLst>
          </p:cNvPr>
          <p:cNvGrpSpPr/>
          <p:nvPr/>
        </p:nvGrpSpPr>
        <p:grpSpPr>
          <a:xfrm>
            <a:off x="3955702" y="3759371"/>
            <a:ext cx="428400" cy="426486"/>
            <a:chOff x="3778563" y="3897760"/>
            <a:chExt cx="325385" cy="349103"/>
          </a:xfrm>
        </p:grpSpPr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3FDA6337-5018-4F9B-BEAC-E2ADA7668F70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43">
              <a:extLst>
                <a:ext uri="{FF2B5EF4-FFF2-40B4-BE49-F238E27FC236}">
                  <a16:creationId xmlns="" xmlns:a16="http://schemas.microsoft.com/office/drawing/2014/main" id="{CF095BF6-8E5A-447D-88CF-FF1EEEBF1CC2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2" name="그림 141">
            <a:extLst>
              <a:ext uri="{FF2B5EF4-FFF2-40B4-BE49-F238E27FC236}">
                <a16:creationId xmlns="" xmlns:a16="http://schemas.microsoft.com/office/drawing/2014/main" id="{F7EA40EC-A2DD-42C0-9A39-60213344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57" y="3797167"/>
            <a:ext cx="344550" cy="344550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826CEFC3-9A07-4B0C-8BB9-8217F1B8E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26" y="3795734"/>
            <a:ext cx="344550" cy="34455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4C86C4EF-4E21-4962-967A-C861325E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29" y="3785075"/>
            <a:ext cx="344550" cy="348701"/>
          </a:xfrm>
          <a:prstGeom prst="rect">
            <a:avLst/>
          </a:prstGeom>
        </p:spPr>
      </p:pic>
      <p:pic>
        <p:nvPicPr>
          <p:cNvPr id="145" name="Picture 4">
            <a:extLst>
              <a:ext uri="{FF2B5EF4-FFF2-40B4-BE49-F238E27FC236}">
                <a16:creationId xmlns="" xmlns:a16="http://schemas.microsoft.com/office/drawing/2014/main" id="{3112271F-D731-47A3-81A7-B873593D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77" y="363676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>
            <a:extLst>
              <a:ext uri="{FF2B5EF4-FFF2-40B4-BE49-F238E27FC236}">
                <a16:creationId xmlns="" xmlns:a16="http://schemas.microsoft.com/office/drawing/2014/main" id="{59DDEA3F-D57B-4728-8D6D-E5D961BF3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08" y="366236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>
            <a:extLst>
              <a:ext uri="{FF2B5EF4-FFF2-40B4-BE49-F238E27FC236}">
                <a16:creationId xmlns="" xmlns:a16="http://schemas.microsoft.com/office/drawing/2014/main" id="{0C47528D-9E6B-4812-BFD8-325AA59B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74" y="364310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2930337" y="3759371"/>
            <a:ext cx="10752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-         -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="" xmlns:a16="http://schemas.microsoft.com/office/drawing/2014/main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A28C3AEA-F491-4E80-83AE-1607AEAF856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E07D48CE-F239-47D3-B533-110439F83A6E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="" xmlns:a16="http://schemas.microsoft.com/office/drawing/2014/main" id="{5FB87F18-ADA0-4427-800E-204F4305C4D8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B2AF380B-D34A-4ACA-BE0E-1CC7F6C2FA38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순서도: 대체 처리 98">
              <a:extLst>
                <a:ext uri="{FF2B5EF4-FFF2-40B4-BE49-F238E27FC236}">
                  <a16:creationId xmlns="" xmlns:a16="http://schemas.microsoft.com/office/drawing/2014/main" id="{8F53AEAB-3D20-40A9-9534-712ADAD10E71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F557B1FA-0A63-441C-962C-0835283A5DC1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EAB155E5-3E49-47D6-A04D-55D4B5F6A58D}"/>
              </a:ext>
            </a:extLst>
          </p:cNvPr>
          <p:cNvGrpSpPr/>
          <p:nvPr/>
        </p:nvGrpSpPr>
        <p:grpSpPr>
          <a:xfrm>
            <a:off x="2501937" y="3759371"/>
            <a:ext cx="428400" cy="426486"/>
            <a:chOff x="3778563" y="3897760"/>
            <a:chExt cx="325385" cy="349103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CBCD9D6-9F18-4981-942F-5B92CE1AE563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43">
              <a:extLst>
                <a:ext uri="{FF2B5EF4-FFF2-40B4-BE49-F238E27FC236}">
                  <a16:creationId xmlns="" xmlns:a16="http://schemas.microsoft.com/office/drawing/2014/main" id="{3F02EC8E-F2C5-4D3E-86F6-8C5EF8062387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FAC3B904-3B30-4E17-8910-2578F173BFC2}"/>
              </a:ext>
            </a:extLst>
          </p:cNvPr>
          <p:cNvGrpSpPr/>
          <p:nvPr/>
        </p:nvGrpSpPr>
        <p:grpSpPr>
          <a:xfrm>
            <a:off x="3211638" y="3759371"/>
            <a:ext cx="428400" cy="426486"/>
            <a:chOff x="3778563" y="3897760"/>
            <a:chExt cx="325385" cy="349103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4C4A7C8C-4912-42DC-8496-3F2E1B6539AC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43">
              <a:extLst>
                <a:ext uri="{FF2B5EF4-FFF2-40B4-BE49-F238E27FC236}">
                  <a16:creationId xmlns="" xmlns:a16="http://schemas.microsoft.com/office/drawing/2014/main" id="{D643AC8E-EF75-4AFA-A43F-E6843D59E155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143424F-5B61-4A82-AC1B-C954683B536F}"/>
              </a:ext>
            </a:extLst>
          </p:cNvPr>
          <p:cNvGrpSpPr/>
          <p:nvPr/>
        </p:nvGrpSpPr>
        <p:grpSpPr>
          <a:xfrm>
            <a:off x="3933550" y="3759371"/>
            <a:ext cx="428400" cy="426486"/>
            <a:chOff x="3778563" y="3897760"/>
            <a:chExt cx="325385" cy="349103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3FDA6337-5018-4F9B-BEAC-E2ADA7668F70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="" xmlns:a16="http://schemas.microsoft.com/office/drawing/2014/main" id="{CF095BF6-8E5A-447D-88CF-FF1EEEBF1CC2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BD8B452B-7CDD-446B-802E-8452C0608179}"/>
              </a:ext>
            </a:extLst>
          </p:cNvPr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넓이가 가장 넓은 도형의 순서대로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F7EA40EC-A2DD-42C0-9A39-60213344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05" y="3797167"/>
            <a:ext cx="344550" cy="34455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826CEFC3-9A07-4B0C-8BB9-8217F1B8E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74" y="3795734"/>
            <a:ext cx="344550" cy="34455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4C86C4EF-4E21-4962-967A-C861325E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7" y="3785075"/>
            <a:ext cx="344550" cy="348701"/>
          </a:xfrm>
          <a:prstGeom prst="rect">
            <a:avLst/>
          </a:prstGeom>
        </p:spPr>
      </p:pic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3112271F-D731-47A3-81A7-B873593D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92" y="408260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59DDEA3F-D57B-4728-8D6D-E5D961BF3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93" y="408260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0C47528D-9E6B-4812-BFD8-325AA59B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05" y="408260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C82DEC03-3EF7-43DF-9059-00DFE176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4402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약물로 수정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5E033994-B74D-48E6-8C80-1A6B046F846C}"/>
              </a:ext>
            </a:extLst>
          </p:cNvPr>
          <p:cNvGrpSpPr/>
          <p:nvPr/>
        </p:nvGrpSpPr>
        <p:grpSpPr>
          <a:xfrm>
            <a:off x="564126" y="3472504"/>
            <a:ext cx="5317110" cy="1764860"/>
            <a:chOff x="503548" y="2923957"/>
            <a:chExt cx="5317110" cy="1764860"/>
          </a:xfrm>
        </p:grpSpPr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FDB435AE-A27D-444A-AE5D-5A99CFF606D1}"/>
                </a:ext>
              </a:extLst>
            </p:cNvPr>
            <p:cNvGrpSpPr/>
            <p:nvPr/>
          </p:nvGrpSpPr>
          <p:grpSpPr>
            <a:xfrm>
              <a:off x="503548" y="2923957"/>
              <a:ext cx="5317110" cy="1764860"/>
              <a:chOff x="-463093" y="2673277"/>
              <a:chExt cx="5317110" cy="176486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="" xmlns:a16="http://schemas.microsoft.com/office/drawing/2014/main" id="{589B6816-E73E-4D96-83FA-0AD824707203}"/>
                  </a:ext>
                </a:extLst>
              </p:cNvPr>
              <p:cNvGrpSpPr/>
              <p:nvPr/>
            </p:nvGrpSpPr>
            <p:grpSpPr>
              <a:xfrm>
                <a:off x="-463093" y="2673277"/>
                <a:ext cx="5317110" cy="1764860"/>
                <a:chOff x="-560331" y="2888736"/>
                <a:chExt cx="5317110" cy="1764860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="" xmlns:a16="http://schemas.microsoft.com/office/drawing/2014/main" id="{F39F4212-91D4-4AAB-9B6A-BC6FDFFF6DDE}"/>
                    </a:ext>
                  </a:extLst>
                </p:cNvPr>
                <p:cNvSpPr/>
                <p:nvPr/>
              </p:nvSpPr>
              <p:spPr>
                <a:xfrm>
                  <a:off x="-560331" y="3177415"/>
                  <a:ext cx="5317110" cy="126799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각 삼각형 105">
                  <a:extLst>
                    <a:ext uri="{FF2B5EF4-FFF2-40B4-BE49-F238E27FC236}">
                      <a16:creationId xmlns="" xmlns:a16="http://schemas.microsoft.com/office/drawing/2014/main" id="{655F7CD6-1D71-44C0-BC42-B798A7BD6D06}"/>
                    </a:ext>
                  </a:extLst>
                </p:cNvPr>
                <p:cNvSpPr/>
                <p:nvPr/>
              </p:nvSpPr>
              <p:spPr>
                <a:xfrm flipH="1" flipV="1">
                  <a:off x="3771963" y="4465489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107" name="Picture 2">
                  <a:extLst>
                    <a:ext uri="{FF2B5EF4-FFF2-40B4-BE49-F238E27FC236}">
                      <a16:creationId xmlns="" xmlns:a16="http://schemas.microsoft.com/office/drawing/2014/main" id="{25D7DA71-B639-4D76-AF77-212DC543F0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245927" y="2888736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9B5BCEFF-F3CC-4935-932D-7EEDB37FF66D}"/>
                  </a:ext>
                </a:extLst>
              </p:cNvPr>
              <p:cNvSpPr txBox="1"/>
              <p:nvPr/>
            </p:nvSpPr>
            <p:spPr>
              <a:xfrm>
                <a:off x="-132359" y="3067384"/>
                <a:ext cx="48742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의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8×3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24(</a:t>
                </a:r>
                <a:r>
                  <a:rPr lang="ko-KR" altLang="en-US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의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4×7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28(</a:t>
                </a:r>
                <a:r>
                  <a:rPr lang="ko-KR" altLang="en-US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의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5×5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25(</a:t>
                </a:r>
                <a:r>
                  <a:rPr lang="ko-KR" altLang="en-US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넓이가 넓은 순서대로 기호를 쓰면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</a:t>
                </a:r>
                <a:r>
                  <a:rPr lang="en-US" altLang="ko-KR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4" name="Picture 4">
              <a:extLst>
                <a:ext uri="{FF2B5EF4-FFF2-40B4-BE49-F238E27FC236}">
                  <a16:creationId xmlns="" xmlns:a16="http://schemas.microsoft.com/office/drawing/2014/main" id="{DC7FEAA7-83EB-435D-9077-8CACB991D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343381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4">
              <a:extLst>
                <a:ext uri="{FF2B5EF4-FFF2-40B4-BE49-F238E27FC236}">
                  <a16:creationId xmlns="" xmlns:a16="http://schemas.microsoft.com/office/drawing/2014/main" id="{17F8BD8F-B7DA-4FD9-8239-24B5A7CC5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97" y="4176476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4E0C98C7-95A2-4A7C-83D7-6D2311711C77}"/>
              </a:ext>
            </a:extLst>
          </p:cNvPr>
          <p:cNvSpPr/>
          <p:nvPr/>
        </p:nvSpPr>
        <p:spPr>
          <a:xfrm>
            <a:off x="3994677" y="4397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5B549E34-9E8B-4B36-9A1D-C110AB888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" y="3854371"/>
            <a:ext cx="344550" cy="34870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653DE71C-1A4F-4FBE-B056-9D8BA312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1" y="4131061"/>
            <a:ext cx="344550" cy="34455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26D0A8FC-2CF9-4C97-86F3-D06C6F587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1" y="4371548"/>
            <a:ext cx="344550" cy="3445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239977" y="4543823"/>
            <a:ext cx="769422" cy="4000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966ABE5-3F60-441B-A26F-CE74AD79658F}"/>
              </a:ext>
            </a:extLst>
          </p:cNvPr>
          <p:cNvSpPr/>
          <p:nvPr/>
        </p:nvSpPr>
        <p:spPr bwMode="auto">
          <a:xfrm>
            <a:off x="3114353" y="2429584"/>
            <a:ext cx="647526" cy="855399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2" name="오른쪽 대괄호 151">
            <a:extLst>
              <a:ext uri="{FF2B5EF4-FFF2-40B4-BE49-F238E27FC236}">
                <a16:creationId xmlns="" xmlns:a16="http://schemas.microsoft.com/office/drawing/2014/main" id="{8C587BED-4F8D-4F39-A82B-4C1D86D60A57}"/>
              </a:ext>
            </a:extLst>
          </p:cNvPr>
          <p:cNvSpPr/>
          <p:nvPr/>
        </p:nvSpPr>
        <p:spPr bwMode="auto">
          <a:xfrm rot="16200000">
            <a:off x="3352638" y="2015386"/>
            <a:ext cx="175721" cy="642765"/>
          </a:xfrm>
          <a:prstGeom prst="rightBracket">
            <a:avLst>
              <a:gd name="adj" fmla="val 21623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FBA23217-A7CD-46C0-9322-176A4F577A35}"/>
              </a:ext>
            </a:extLst>
          </p:cNvPr>
          <p:cNvSpPr/>
          <p:nvPr/>
        </p:nvSpPr>
        <p:spPr bwMode="auto">
          <a:xfrm>
            <a:off x="3236552" y="2131372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B0630791-C441-4E93-B4EB-FA9EE6C15AA7}"/>
              </a:ext>
            </a:extLst>
          </p:cNvPr>
          <p:cNvSpPr/>
          <p:nvPr/>
        </p:nvSpPr>
        <p:spPr>
          <a:xfrm>
            <a:off x="3155705" y="2056249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오른쪽 대괄호 154">
            <a:extLst>
              <a:ext uri="{FF2B5EF4-FFF2-40B4-BE49-F238E27FC236}">
                <a16:creationId xmlns="" xmlns:a16="http://schemas.microsoft.com/office/drawing/2014/main" id="{FB946C14-04E7-43B9-AC8B-479FA9667027}"/>
              </a:ext>
            </a:extLst>
          </p:cNvPr>
          <p:cNvSpPr/>
          <p:nvPr/>
        </p:nvSpPr>
        <p:spPr bwMode="auto">
          <a:xfrm>
            <a:off x="3761878" y="2433464"/>
            <a:ext cx="125589" cy="839714"/>
          </a:xfrm>
          <a:prstGeom prst="rightBracket">
            <a:avLst>
              <a:gd name="adj" fmla="val 334310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BF6EEE78-9D5A-4437-95FF-CBBBD5534E12}"/>
              </a:ext>
            </a:extLst>
          </p:cNvPr>
          <p:cNvSpPr/>
          <p:nvPr/>
        </p:nvSpPr>
        <p:spPr bwMode="auto">
          <a:xfrm>
            <a:off x="3818454" y="2752114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B96E7D19-3B43-4C62-BAA4-D2849E16CC26}"/>
              </a:ext>
            </a:extLst>
          </p:cNvPr>
          <p:cNvSpPr/>
          <p:nvPr/>
        </p:nvSpPr>
        <p:spPr>
          <a:xfrm>
            <a:off x="3678605" y="2683154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7E59234-6FD9-41A8-8AD4-F2BA6897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9" y="1386231"/>
            <a:ext cx="3447734" cy="21901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851920" y="2060849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103239"/>
            <a:ext cx="275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연수가 수학책의 넓이를 구하려고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40521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1396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64" y="325233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56526" y="2960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86459" y="1977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477D4CB-B414-4CF1-8D59-7D8A3FF7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" y="1241793"/>
            <a:ext cx="6807568" cy="432439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9F599CE-F68C-4112-B859-6E12F1F2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3998204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623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2F548C5-1399-4EFF-8F7A-8FC8ED8473E4}"/>
              </a:ext>
            </a:extLst>
          </p:cNvPr>
          <p:cNvSpPr/>
          <p:nvPr/>
        </p:nvSpPr>
        <p:spPr>
          <a:xfrm>
            <a:off x="173182" y="472402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A770E027-CD33-4D4C-8529-92475B3961CA}"/>
              </a:ext>
            </a:extLst>
          </p:cNvPr>
          <p:cNvSpPr/>
          <p:nvPr/>
        </p:nvSpPr>
        <p:spPr>
          <a:xfrm>
            <a:off x="252019" y="4504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="" xmlns:a16="http://schemas.microsoft.com/office/drawing/2014/main" id="{E54FB957-CD98-439F-A424-D952BBB0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07" y="417674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33C2D64-E50F-45E3-B442-5F4E9521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8" y="1743382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DF5F63D3-0F8A-44DF-944C-5F6B5D75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8" y="2580783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47D3E73-89BB-432F-A20C-B02E5665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85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9011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589088" y="1400490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344937" y="14004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09562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321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09562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9779B5A-125F-4B62-B373-E0DCA1ABF3F8}"/>
              </a:ext>
            </a:extLst>
          </p:cNvPr>
          <p:cNvSpPr/>
          <p:nvPr/>
        </p:nvSpPr>
        <p:spPr>
          <a:xfrm>
            <a:off x="1223863" y="2424237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DCC5FDF-46D4-4147-A33F-129273EA2204}"/>
              </a:ext>
            </a:extLst>
          </p:cNvPr>
          <p:cNvGrpSpPr/>
          <p:nvPr/>
        </p:nvGrpSpPr>
        <p:grpSpPr>
          <a:xfrm>
            <a:off x="1329096" y="2527119"/>
            <a:ext cx="1090690" cy="380728"/>
            <a:chOff x="4299631" y="1525626"/>
            <a:chExt cx="1090690" cy="380728"/>
          </a:xfrm>
        </p:grpSpPr>
        <p:pic>
          <p:nvPicPr>
            <p:cNvPr id="27" name="Picture 38">
              <a:extLst>
                <a:ext uri="{FF2B5EF4-FFF2-40B4-BE49-F238E27FC236}">
                  <a16:creationId xmlns="" xmlns:a16="http://schemas.microsoft.com/office/drawing/2014/main" id="{A13A9A1B-C88B-4202-93CC-A01DF9BD6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3F432C8-DBEF-48B1-8F44-4314541DCE7F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95B83EB-E833-420F-9504-4407F7F16041}"/>
              </a:ext>
            </a:extLst>
          </p:cNvPr>
          <p:cNvSpPr/>
          <p:nvPr/>
        </p:nvSpPr>
        <p:spPr>
          <a:xfrm>
            <a:off x="1051672" y="24242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06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4E385C4-2EF0-45AE-B6CE-902816F2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570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592278" y="1349191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08269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1192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08269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0E364BE-AA83-4DF1-8905-A7449956E277}"/>
              </a:ext>
            </a:extLst>
          </p:cNvPr>
          <p:cNvSpPr/>
          <p:nvPr/>
        </p:nvSpPr>
        <p:spPr>
          <a:xfrm>
            <a:off x="5724127" y="4686086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20582857-2DF8-42EB-B94A-DF9C272EC18F}"/>
              </a:ext>
            </a:extLst>
          </p:cNvPr>
          <p:cNvSpPr/>
          <p:nvPr/>
        </p:nvSpPr>
        <p:spPr>
          <a:xfrm>
            <a:off x="5614589" y="45765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258580D-1BB6-445F-A786-82F68DBCAD05}"/>
              </a:ext>
            </a:extLst>
          </p:cNvPr>
          <p:cNvSpPr/>
          <p:nvPr/>
        </p:nvSpPr>
        <p:spPr>
          <a:xfrm>
            <a:off x="1405684" y="2816423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86B323C9-C89C-4463-8A3B-2A69D8102128}"/>
              </a:ext>
            </a:extLst>
          </p:cNvPr>
          <p:cNvSpPr/>
          <p:nvPr/>
        </p:nvSpPr>
        <p:spPr>
          <a:xfrm>
            <a:off x="1259632" y="28529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2E5C51B0-CCE2-4B54-B55B-208F7B41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90" y="285334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56">
            <a:extLst>
              <a:ext uri="{FF2B5EF4-FFF2-40B4-BE49-F238E27FC236}">
                <a16:creationId xmlns="" xmlns:a16="http://schemas.microsoft.com/office/drawing/2014/main" id="{D93208C0-8FBF-4CCC-9814-7AA8126FC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57481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C7F4D19-2C17-4B1B-AC50-2FB3DB16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8913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5592278" y="1349191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208269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1192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08269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https://cdata2.tsherpa.co.kr/tsherpa/MultiMedia/Flash/2020/curri/index.html?flashxmlnum=yuni4856&amp;classa=A8-C1-31-MM-MM-04-04-02-0-0-0-0&amp;classno=MM_31_04/suh_0301_03_0005/suh_0301_03_0005_201_1.html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0E364BE-AA83-4DF1-8905-A7449956E277}"/>
              </a:ext>
            </a:extLst>
          </p:cNvPr>
          <p:cNvSpPr/>
          <p:nvPr/>
        </p:nvSpPr>
        <p:spPr>
          <a:xfrm>
            <a:off x="5724127" y="4686086"/>
            <a:ext cx="978253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20582857-2DF8-42EB-B94A-DF9C272EC18F}"/>
              </a:ext>
            </a:extLst>
          </p:cNvPr>
          <p:cNvSpPr/>
          <p:nvPr/>
        </p:nvSpPr>
        <p:spPr>
          <a:xfrm>
            <a:off x="5614589" y="45765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258580D-1BB6-445F-A786-82F68DBCAD05}"/>
              </a:ext>
            </a:extLst>
          </p:cNvPr>
          <p:cNvSpPr/>
          <p:nvPr/>
        </p:nvSpPr>
        <p:spPr>
          <a:xfrm>
            <a:off x="329210" y="4231684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86B323C9-C89C-4463-8A3B-2A69D8102128}"/>
              </a:ext>
            </a:extLst>
          </p:cNvPr>
          <p:cNvSpPr/>
          <p:nvPr/>
        </p:nvSpPr>
        <p:spPr>
          <a:xfrm>
            <a:off x="183158" y="42681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2E5C51B0-CCE2-4B54-B55B-208F7B41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6" y="426861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56">
            <a:extLst>
              <a:ext uri="{FF2B5EF4-FFF2-40B4-BE49-F238E27FC236}">
                <a16:creationId xmlns="" xmlns:a16="http://schemas.microsoft.com/office/drawing/2014/main" id="{D93208C0-8FBF-4CCC-9814-7AA8126FCF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1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8F637C4-37D5-4F35-99D9-58B9BA13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6" y="1885736"/>
            <a:ext cx="5767134" cy="168728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5"/>
            <a:ext cx="6918956" cy="72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686262"/>
            <a:ext cx="66214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직사각형의 넓이를 구하는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094106" y="1226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="" xmlns:a16="http://schemas.microsoft.com/office/drawing/2014/main" id="{0E1BC233-DF45-4E9A-8249-4A6D9D6C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B8359210-7396-46EC-9EA3-3EBC25F9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E338223-64AF-438C-A11C-FB2A0639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2ECF22F4-A4E7-4E1C-8705-1A9D43DE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직사각형의 넓이를 구해 볼까요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049895" y="114819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4399335" y="114819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5703033" y="114971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A48A4D31-33BF-43D7-B6B6-0E30D60E99EE}"/>
              </a:ext>
            </a:extLst>
          </p:cNvPr>
          <p:cNvSpPr/>
          <p:nvPr/>
        </p:nvSpPr>
        <p:spPr>
          <a:xfrm>
            <a:off x="6353593" y="114971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2680924D-C22C-43E5-907D-71E44C044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81388"/>
              </p:ext>
            </p:extLst>
          </p:nvPr>
        </p:nvGraphicFramePr>
        <p:xfrm>
          <a:off x="683568" y="3624208"/>
          <a:ext cx="5744871" cy="16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>
                  <a:extLst>
                    <a:ext uri="{9D8B030D-6E8A-4147-A177-3AD203B41FA5}">
                      <a16:colId xmlns="" xmlns:a16="http://schemas.microsoft.com/office/drawing/2014/main" val="3205976613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787874334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398440090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가로</a:t>
                      </a:r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㎝</a:t>
                      </a:r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세로</a:t>
                      </a:r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㎝</a:t>
                      </a:r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넓이</a:t>
                      </a:r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㎠</a:t>
                      </a:r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6B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654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67263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34818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DDE45A10-5D2A-46BE-8FF8-8F1E8E84005D}"/>
              </a:ext>
            </a:extLst>
          </p:cNvPr>
          <p:cNvSpPr txBox="1"/>
          <p:nvPr/>
        </p:nvSpPr>
        <p:spPr>
          <a:xfrm>
            <a:off x="2577929" y="4445802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3633E28D-8AD2-4B20-AC57-F112A6F03496}"/>
              </a:ext>
            </a:extLst>
          </p:cNvPr>
          <p:cNvSpPr txBox="1"/>
          <p:nvPr/>
        </p:nvSpPr>
        <p:spPr>
          <a:xfrm>
            <a:off x="2577929" y="4013863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B53EC9AC-F34F-40AE-9D81-B71FB5812118}"/>
              </a:ext>
            </a:extLst>
          </p:cNvPr>
          <p:cNvSpPr txBox="1"/>
          <p:nvPr/>
        </p:nvSpPr>
        <p:spPr>
          <a:xfrm>
            <a:off x="2577929" y="4882812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20D53769-888E-4B9F-9B7E-FD70653F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15" y="4233954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B95B4BFB-73D1-4465-9E60-75F764F0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15" y="4669956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53017114-85E6-4EE9-A8F1-2C617473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815" y="5102903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2CA5A1CA-EF21-4A90-AECA-94C02569576A}"/>
              </a:ext>
            </a:extLst>
          </p:cNvPr>
          <p:cNvSpPr txBox="1"/>
          <p:nvPr/>
        </p:nvSpPr>
        <p:spPr>
          <a:xfrm>
            <a:off x="4005569" y="4445802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9CB8086B-E67B-4464-8DF9-98B7B9013A6A}"/>
              </a:ext>
            </a:extLst>
          </p:cNvPr>
          <p:cNvSpPr txBox="1"/>
          <p:nvPr/>
        </p:nvSpPr>
        <p:spPr>
          <a:xfrm>
            <a:off x="4005569" y="4013863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0907EA58-735B-4AA4-9BB0-8DBEF87A8A4C}"/>
              </a:ext>
            </a:extLst>
          </p:cNvPr>
          <p:cNvSpPr txBox="1"/>
          <p:nvPr/>
        </p:nvSpPr>
        <p:spPr>
          <a:xfrm>
            <a:off x="4005569" y="4882812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E044945D-7185-423D-9155-C53619DA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55" y="4233954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05055DF2-E329-4EB0-8223-43927B7B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55" y="4669956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="" xmlns:a16="http://schemas.microsoft.com/office/drawing/2014/main" id="{FAD40FD0-5C22-4795-B16A-076250C1E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55" y="5102903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9C33B9F6-78E0-44D7-B571-A7B0C971175E}"/>
              </a:ext>
            </a:extLst>
          </p:cNvPr>
          <p:cNvSpPr txBox="1"/>
          <p:nvPr/>
        </p:nvSpPr>
        <p:spPr>
          <a:xfrm>
            <a:off x="5418140" y="4445802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9D2BF711-2D3B-4890-8D96-F2A430EFCF6E}"/>
              </a:ext>
            </a:extLst>
          </p:cNvPr>
          <p:cNvSpPr txBox="1"/>
          <p:nvPr/>
        </p:nvSpPr>
        <p:spPr>
          <a:xfrm>
            <a:off x="5418140" y="4013863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="" xmlns:a16="http://schemas.microsoft.com/office/drawing/2014/main" id="{FD9D3AF9-C207-4F9E-B10C-9B6B2FDAB9C9}"/>
              </a:ext>
            </a:extLst>
          </p:cNvPr>
          <p:cNvSpPr txBox="1"/>
          <p:nvPr/>
        </p:nvSpPr>
        <p:spPr>
          <a:xfrm>
            <a:off x="5418140" y="4882812"/>
            <a:ext cx="54660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</p:txBody>
      </p:sp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9B11F758-A352-40E2-ADF8-A8C401D5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6" y="4233954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="" xmlns:a16="http://schemas.microsoft.com/office/drawing/2014/main" id="{2B44CAC1-871A-4AF0-B613-942A0D31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6" y="4669956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21724E6D-50B6-41EC-94FA-B3D8D8F5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6" y="5102903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5903AB0-AE62-4CC1-AFD9-4292F2192094}"/>
              </a:ext>
            </a:extLst>
          </p:cNvPr>
          <p:cNvSpPr/>
          <p:nvPr/>
        </p:nvSpPr>
        <p:spPr>
          <a:xfrm>
            <a:off x="427619" y="2418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02614" y="1446919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자를 사용하여 직사각형 가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다의 넓이를 구해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=""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657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6503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39831</TotalTime>
  <Words>1485</Words>
  <Application>Microsoft Office PowerPoint</Application>
  <PresentationFormat>화면 슬라이드 쇼(4:3)</PresentationFormat>
  <Paragraphs>552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6277</cp:revision>
  <dcterms:created xsi:type="dcterms:W3CDTF">2008-07-15T12:19:11Z</dcterms:created>
  <dcterms:modified xsi:type="dcterms:W3CDTF">2022-03-24T02:16:56Z</dcterms:modified>
</cp:coreProperties>
</file>