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225" r:id="rId4"/>
    <p:sldId id="1240" r:id="rId5"/>
    <p:sldId id="1241" r:id="rId6"/>
    <p:sldId id="1242" r:id="rId7"/>
    <p:sldId id="1243" r:id="rId8"/>
    <p:sldId id="1244" r:id="rId9"/>
    <p:sldId id="1236" r:id="rId1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CD5B5"/>
    <a:srgbClr val="C7A08C"/>
    <a:srgbClr val="FFFBF5"/>
    <a:srgbClr val="FF9999"/>
    <a:srgbClr val="FF99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6" autoAdjust="0"/>
    <p:restoredTop sz="96686" autoAdjust="0"/>
  </p:normalViewPr>
  <p:slideViewPr>
    <p:cSldViewPr>
      <p:cViewPr varScale="1">
        <p:scale>
          <a:sx n="103" d="100"/>
          <a:sy n="103" d="100"/>
        </p:scale>
        <p:origin x="-138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4515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5757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366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수학으로 세상 보기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suh_0501_07_0001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67023"/>
              </p:ext>
            </p:extLst>
          </p:nvPr>
        </p:nvGraphicFramePr>
        <p:xfrm>
          <a:off x="153927" y="224644"/>
          <a:ext cx="8836146" cy="15381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학기에 배운 내용을 활용하여 가 보고 싶은 여행지를 소개하기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144~145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suh_0501_07_0001_201_1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14519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학기에 배운 내용 중에서 더 알고 싶은 내용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suh_0501_07_0001_202_1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그림은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탭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사용하기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생각하며 가 보고 싶은 여행지를 소개해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DECFC73-6B4B-4EEE-AA0E-C50F493488CA}"/>
              </a:ext>
            </a:extLst>
          </p:cNvPr>
          <p:cNvSpPr/>
          <p:nvPr/>
        </p:nvSpPr>
        <p:spPr>
          <a:xfrm>
            <a:off x="4398268" y="13012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69F059-5FB6-4B09-B378-01074494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" y="1924679"/>
            <a:ext cx="6804248" cy="30989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2FB9AE0-BB55-47B4-BBF3-C79936CC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68" y="5553236"/>
            <a:ext cx="1569151" cy="21417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A3044B-DBA4-4890-B49B-A924F6451D91}"/>
              </a:ext>
            </a:extLst>
          </p:cNvPr>
          <p:cNvSpPr/>
          <p:nvPr/>
        </p:nvSpPr>
        <p:spPr>
          <a:xfrm>
            <a:off x="203037" y="20094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46E4CEE-B894-46BA-BCC4-5D803158E43C}"/>
              </a:ext>
            </a:extLst>
          </p:cNvPr>
          <p:cNvSpPr/>
          <p:nvPr/>
        </p:nvSpPr>
        <p:spPr>
          <a:xfrm>
            <a:off x="2483172" y="55589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4630783-AB76-40B2-9263-2A6B83FB71F8}"/>
              </a:ext>
            </a:extLst>
          </p:cNvPr>
          <p:cNvSpPr/>
          <p:nvPr/>
        </p:nvSpPr>
        <p:spPr>
          <a:xfrm>
            <a:off x="5698517" y="12996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16BF6C6-FC98-422D-B265-E08FE1775BFB}"/>
              </a:ext>
            </a:extLst>
          </p:cNvPr>
          <p:cNvSpPr/>
          <p:nvPr/>
        </p:nvSpPr>
        <p:spPr>
          <a:xfrm>
            <a:off x="5047957" y="12996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5D07A4-8899-465C-9778-A6186EF5A156}"/>
              </a:ext>
            </a:extLst>
          </p:cNvPr>
          <p:cNvSpPr/>
          <p:nvPr/>
        </p:nvSpPr>
        <p:spPr>
          <a:xfrm>
            <a:off x="6351655" y="130120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6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E21866-4CE4-43FC-AB8F-8C4EDC1A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" y="1924679"/>
            <a:ext cx="6804248" cy="3067066"/>
          </a:xfrm>
          <a:prstGeom prst="rect">
            <a:avLst/>
          </a:prstGeom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그림은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생각하며 가 보고 싶은 여행지를 소개해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A3044B-DBA4-4890-B49B-A924F6451D91}"/>
              </a:ext>
            </a:extLst>
          </p:cNvPr>
          <p:cNvSpPr/>
          <p:nvPr/>
        </p:nvSpPr>
        <p:spPr>
          <a:xfrm>
            <a:off x="203037" y="20094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CD5B504-75C4-4326-B3F1-52873550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68" y="5553236"/>
            <a:ext cx="1569151" cy="2298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37F27DB-B2C8-4092-937F-3B9835BCAFEF}"/>
              </a:ext>
            </a:extLst>
          </p:cNvPr>
          <p:cNvSpPr/>
          <p:nvPr/>
        </p:nvSpPr>
        <p:spPr>
          <a:xfrm>
            <a:off x="4398268" y="13012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E83A5B3-7EAA-4F47-AA3B-CE48F981597B}"/>
              </a:ext>
            </a:extLst>
          </p:cNvPr>
          <p:cNvSpPr/>
          <p:nvPr/>
        </p:nvSpPr>
        <p:spPr>
          <a:xfrm>
            <a:off x="5698517" y="12996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50C75F0-84D3-498D-97D0-59A3CE9B3D6B}"/>
              </a:ext>
            </a:extLst>
          </p:cNvPr>
          <p:cNvSpPr/>
          <p:nvPr/>
        </p:nvSpPr>
        <p:spPr>
          <a:xfrm>
            <a:off x="5047957" y="12996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29B27F7-1B60-414B-91B8-BB01F2FA13A3}"/>
              </a:ext>
            </a:extLst>
          </p:cNvPr>
          <p:cNvSpPr/>
          <p:nvPr/>
        </p:nvSpPr>
        <p:spPr>
          <a:xfrm>
            <a:off x="6351655" y="130120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6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BF6A06C-5ECA-45D1-9FEF-F80BA9D3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" y="1924679"/>
            <a:ext cx="6804248" cy="3173917"/>
          </a:xfrm>
          <a:prstGeom prst="rect">
            <a:avLst/>
          </a:prstGeom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그림은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생각하며 가 보고 싶은 여행지를 소개해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9A3044B-DBA4-4890-B49B-A924F6451D91}"/>
              </a:ext>
            </a:extLst>
          </p:cNvPr>
          <p:cNvSpPr/>
          <p:nvPr/>
        </p:nvSpPr>
        <p:spPr>
          <a:xfrm>
            <a:off x="203037" y="18065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3F54335-0E94-4CFF-8D36-4D535C0E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468" y="5553236"/>
            <a:ext cx="1569151" cy="22792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ADCA1A-4E2D-4491-BBDE-5D05859DF352}"/>
              </a:ext>
            </a:extLst>
          </p:cNvPr>
          <p:cNvSpPr/>
          <p:nvPr/>
        </p:nvSpPr>
        <p:spPr>
          <a:xfrm>
            <a:off x="4398268" y="13012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5368A58-B17B-42D0-8661-471D3AF6F882}"/>
              </a:ext>
            </a:extLst>
          </p:cNvPr>
          <p:cNvSpPr/>
          <p:nvPr/>
        </p:nvSpPr>
        <p:spPr>
          <a:xfrm>
            <a:off x="5698517" y="12996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1BC3CAB-CDEB-42AA-9D35-42313D226787}"/>
              </a:ext>
            </a:extLst>
          </p:cNvPr>
          <p:cNvSpPr/>
          <p:nvPr/>
        </p:nvSpPr>
        <p:spPr>
          <a:xfrm>
            <a:off x="5047957" y="12996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BDDFC1-8AED-4FBD-A11D-4439C8512318}"/>
              </a:ext>
            </a:extLst>
          </p:cNvPr>
          <p:cNvSpPr/>
          <p:nvPr/>
        </p:nvSpPr>
        <p:spPr>
          <a:xfrm>
            <a:off x="6351655" y="130120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42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팝업 버튼은 물음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 탭 대발문에 고정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탭에는 없음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예는 정답 칸 클릭 시 정답과 함께 나타남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생각하며 가 보고 싶은 여행지를 소개해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ADCA1A-4E2D-4491-BBDE-5D05859DF352}"/>
              </a:ext>
            </a:extLst>
          </p:cNvPr>
          <p:cNvSpPr/>
          <p:nvPr/>
        </p:nvSpPr>
        <p:spPr>
          <a:xfrm>
            <a:off x="4398268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5368A58-B17B-42D0-8661-471D3AF6F882}"/>
              </a:ext>
            </a:extLst>
          </p:cNvPr>
          <p:cNvSpPr/>
          <p:nvPr/>
        </p:nvSpPr>
        <p:spPr>
          <a:xfrm>
            <a:off x="5698517" y="12996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1BC3CAB-CDEB-42AA-9D35-42313D226787}"/>
              </a:ext>
            </a:extLst>
          </p:cNvPr>
          <p:cNvSpPr/>
          <p:nvPr/>
        </p:nvSpPr>
        <p:spPr>
          <a:xfrm>
            <a:off x="5047957" y="129968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BDDFC1-8AED-4FBD-A11D-4439C8512318}"/>
              </a:ext>
            </a:extLst>
          </p:cNvPr>
          <p:cNvSpPr/>
          <p:nvPr/>
        </p:nvSpPr>
        <p:spPr>
          <a:xfrm>
            <a:off x="6351655" y="130120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xmlns="" id="{2019D8D1-D125-41D2-A1C5-EB67EA61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137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23">
            <a:extLst>
              <a:ext uri="{FF2B5EF4-FFF2-40B4-BE49-F238E27FC236}">
                <a16:creationId xmlns:a16="http://schemas.microsoft.com/office/drawing/2014/main" xmlns="" id="{8C19FDAC-034F-45BC-A0EF-72C52CB0226D}"/>
              </a:ext>
            </a:extLst>
          </p:cNvPr>
          <p:cNvSpPr txBox="1"/>
          <p:nvPr/>
        </p:nvSpPr>
        <p:spPr>
          <a:xfrm>
            <a:off x="218759" y="160751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떠올려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5A9BB99-6EFB-4023-890E-730DFBF1B208}"/>
              </a:ext>
            </a:extLst>
          </p:cNvPr>
          <p:cNvSpPr/>
          <p:nvPr/>
        </p:nvSpPr>
        <p:spPr bwMode="auto">
          <a:xfrm>
            <a:off x="462023" y="2028827"/>
            <a:ext cx="606899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xmlns="" id="{01682245-9084-40E6-A705-290F2526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09" y="270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E4C8B3F-E7B9-40EC-98CF-EA35F3E10036}"/>
              </a:ext>
            </a:extLst>
          </p:cNvPr>
          <p:cNvSpPr/>
          <p:nvPr/>
        </p:nvSpPr>
        <p:spPr>
          <a:xfrm>
            <a:off x="737994" y="2028828"/>
            <a:ext cx="58804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자연수의 혼합계산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약수와 배수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규칙과 대응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약분과 통분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분수의 덧셈과 뺄셈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다각형의 둘레와 넓이에 대해서 배웠습니다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CA3B89BB-0394-45AE-8DF6-2B2031AD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1" y="2130054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xmlns="" id="{24BCEBCA-E748-4B14-8C43-942F3E2C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3948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6B5790D3-D0C8-4370-9AEF-A3A6E717447B}"/>
              </a:ext>
            </a:extLst>
          </p:cNvPr>
          <p:cNvSpPr/>
          <p:nvPr/>
        </p:nvSpPr>
        <p:spPr>
          <a:xfrm>
            <a:off x="5700291" y="5447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B5790D3-D0C8-4370-9AEF-A3A6E717447B}"/>
              </a:ext>
            </a:extLst>
          </p:cNvPr>
          <p:cNvSpPr/>
          <p:nvPr/>
        </p:nvSpPr>
        <p:spPr>
          <a:xfrm>
            <a:off x="334698" y="2317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34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팝업 버튼은 물음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 탭 대발문에 고정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탭에는 없음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생각하며 가 보고 싶은 여행지를 소개해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ADCA1A-4E2D-4491-BBDE-5D05859DF352}"/>
              </a:ext>
            </a:extLst>
          </p:cNvPr>
          <p:cNvSpPr/>
          <p:nvPr/>
        </p:nvSpPr>
        <p:spPr>
          <a:xfrm>
            <a:off x="4398268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5368A58-B17B-42D0-8661-471D3AF6F882}"/>
              </a:ext>
            </a:extLst>
          </p:cNvPr>
          <p:cNvSpPr/>
          <p:nvPr/>
        </p:nvSpPr>
        <p:spPr>
          <a:xfrm>
            <a:off x="5698517" y="129968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1BC3CAB-CDEB-42AA-9D35-42313D226787}"/>
              </a:ext>
            </a:extLst>
          </p:cNvPr>
          <p:cNvSpPr/>
          <p:nvPr/>
        </p:nvSpPr>
        <p:spPr>
          <a:xfrm>
            <a:off x="5047957" y="12996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BDDFC1-8AED-4FBD-A11D-4439C8512318}"/>
              </a:ext>
            </a:extLst>
          </p:cNvPr>
          <p:cNvSpPr/>
          <p:nvPr/>
        </p:nvSpPr>
        <p:spPr>
          <a:xfrm>
            <a:off x="6351655" y="130120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xmlns="" id="{2019D8D1-D125-41D2-A1C5-EB67EA61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137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23">
            <a:extLst>
              <a:ext uri="{FF2B5EF4-FFF2-40B4-BE49-F238E27FC236}">
                <a16:creationId xmlns:a16="http://schemas.microsoft.com/office/drawing/2014/main" xmlns="" id="{8C19FDAC-034F-45BC-A0EF-72C52CB0226D}"/>
              </a:ext>
            </a:extLst>
          </p:cNvPr>
          <p:cNvSpPr txBox="1"/>
          <p:nvPr/>
        </p:nvSpPr>
        <p:spPr>
          <a:xfrm>
            <a:off x="218759" y="160751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활용하여 가 보고 싶은 여행지를 소개하는 지도를 만들어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3E2776B-9B99-4646-82AA-652EA2B7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456892"/>
            <a:ext cx="2413514" cy="204997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991F0DA-E9EE-479B-87BB-6DA20B55CC46}"/>
              </a:ext>
            </a:extLst>
          </p:cNvPr>
          <p:cNvSpPr/>
          <p:nvPr/>
        </p:nvSpPr>
        <p:spPr bwMode="auto">
          <a:xfrm>
            <a:off x="3262180" y="2996951"/>
            <a:ext cx="3439152" cy="707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AF9E6EAD-ADFE-47A2-9F1E-E34D34114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40" y="34606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E929B67-CD38-4E11-862C-97FDEB6E112F}"/>
              </a:ext>
            </a:extLst>
          </p:cNvPr>
          <p:cNvSpPr/>
          <p:nvPr/>
        </p:nvSpPr>
        <p:spPr>
          <a:xfrm>
            <a:off x="3538150" y="2996952"/>
            <a:ext cx="33071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강원도를 소개하는 지도를 만들어 보았습니다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C52BD92B-0070-409A-BDFD-EB84131B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77" y="3098178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C1B94CD4-C9C3-4548-8DCD-517B594B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3948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FA640EB-04F6-4243-A6CB-88BE37FDAA5A}"/>
              </a:ext>
            </a:extLst>
          </p:cNvPr>
          <p:cNvSpPr/>
          <p:nvPr/>
        </p:nvSpPr>
        <p:spPr>
          <a:xfrm>
            <a:off x="5700291" y="5447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74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suh_0501_07_0001_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팝업 버튼은 물음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 탭 대발문에 고정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탭에는 없음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학기에 배운 내용을 생각하며 가 보고 싶은 여행지를 소개해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ADCA1A-4E2D-4491-BBDE-5D05859DF352}"/>
              </a:ext>
            </a:extLst>
          </p:cNvPr>
          <p:cNvSpPr/>
          <p:nvPr/>
        </p:nvSpPr>
        <p:spPr>
          <a:xfrm>
            <a:off x="4398268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5368A58-B17B-42D0-8661-471D3AF6F882}"/>
              </a:ext>
            </a:extLst>
          </p:cNvPr>
          <p:cNvSpPr/>
          <p:nvPr/>
        </p:nvSpPr>
        <p:spPr>
          <a:xfrm>
            <a:off x="5698517" y="129968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1BC3CAB-CDEB-42AA-9D35-42313D226787}"/>
              </a:ext>
            </a:extLst>
          </p:cNvPr>
          <p:cNvSpPr/>
          <p:nvPr/>
        </p:nvSpPr>
        <p:spPr>
          <a:xfrm>
            <a:off x="5047957" y="129968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BDDFC1-8AED-4FBD-A11D-4439C8512318}"/>
              </a:ext>
            </a:extLst>
          </p:cNvPr>
          <p:cNvSpPr/>
          <p:nvPr/>
        </p:nvSpPr>
        <p:spPr>
          <a:xfrm>
            <a:off x="6351655" y="130120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xmlns="" id="{2019D8D1-D125-41D2-A1C5-EB67EA61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137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23">
            <a:extLst>
              <a:ext uri="{FF2B5EF4-FFF2-40B4-BE49-F238E27FC236}">
                <a16:creationId xmlns:a16="http://schemas.microsoft.com/office/drawing/2014/main" xmlns="" id="{8C19FDAC-034F-45BC-A0EF-72C52CB0226D}"/>
              </a:ext>
            </a:extLst>
          </p:cNvPr>
          <p:cNvSpPr txBox="1"/>
          <p:nvPr/>
        </p:nvSpPr>
        <p:spPr>
          <a:xfrm>
            <a:off x="218759" y="160751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완성한 지도를 칠판에 붙인 후 발표해 보세요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3E2776B-9B99-4646-82AA-652EA2B7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0" y="2888940"/>
            <a:ext cx="1271668" cy="108012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991F0DA-E9EE-479B-87BB-6DA20B55CC46}"/>
              </a:ext>
            </a:extLst>
          </p:cNvPr>
          <p:cNvSpPr/>
          <p:nvPr/>
        </p:nvSpPr>
        <p:spPr bwMode="auto">
          <a:xfrm>
            <a:off x="1815908" y="2026612"/>
            <a:ext cx="4988340" cy="3293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AF9E6EAD-ADFE-47A2-9F1E-E34D34114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19783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E929B67-CD38-4E11-862C-97FDEB6E112F}"/>
              </a:ext>
            </a:extLst>
          </p:cNvPr>
          <p:cNvSpPr/>
          <p:nvPr/>
        </p:nvSpPr>
        <p:spPr>
          <a:xfrm>
            <a:off x="1982694" y="1957156"/>
            <a:ext cx="4821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강원도의 넓이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16875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㎢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강원도에서 유명한 음식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막국수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문어숙회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비빔 막국수에 들어가는 고추장이   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식초가   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큰술일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 두 양념의 합은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＝   ＋   ＝   ＝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문어 한 마리의 다리는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문어의 수를 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문어 다리의 수를 △라고 하면 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×8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＝△입니다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C52BD92B-0070-409A-BDFD-EB84131B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73" y="2088279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71CD59E3-87DC-4B41-B773-75086F833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3948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74E87DE9-5BD4-4C17-A445-99601E1F18C4}"/>
              </a:ext>
            </a:extLst>
          </p:cNvPr>
          <p:cNvSpPr/>
          <p:nvPr/>
        </p:nvSpPr>
        <p:spPr>
          <a:xfrm>
            <a:off x="5700291" y="5447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FBD095B-B275-4C37-947B-0EE003DEE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35466"/>
              </p:ext>
            </p:extLst>
          </p:nvPr>
        </p:nvGraphicFramePr>
        <p:xfrm>
          <a:off x="5572271" y="2813022"/>
          <a:ext cx="21285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5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6551376B-143C-4ADB-8585-0B4D8040A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29808"/>
              </p:ext>
            </p:extLst>
          </p:nvPr>
        </p:nvGraphicFramePr>
        <p:xfrm>
          <a:off x="2822421" y="3180400"/>
          <a:ext cx="21285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5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C1466635-2C39-4BB1-A8C5-7A8D9CA99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28833"/>
              </p:ext>
            </p:extLst>
          </p:nvPr>
        </p:nvGraphicFramePr>
        <p:xfrm>
          <a:off x="2083277" y="3589968"/>
          <a:ext cx="21285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5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678AE25E-6CA3-4237-9EA5-B97426D1E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23118"/>
              </p:ext>
            </p:extLst>
          </p:nvPr>
        </p:nvGraphicFramePr>
        <p:xfrm>
          <a:off x="2519557" y="3589968"/>
          <a:ext cx="21285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5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69204233-4510-4557-B88C-08EB92E01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56434"/>
              </p:ext>
            </p:extLst>
          </p:nvPr>
        </p:nvGraphicFramePr>
        <p:xfrm>
          <a:off x="2931547" y="3589968"/>
          <a:ext cx="2889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9E4E6C3C-CD65-4421-AD56-52BA81931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2067"/>
              </p:ext>
            </p:extLst>
          </p:nvPr>
        </p:nvGraphicFramePr>
        <p:xfrm>
          <a:off x="3386924" y="3589968"/>
          <a:ext cx="2889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0DE74FFC-F2FD-48CA-9F58-36ACA4585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69667"/>
              </p:ext>
            </p:extLst>
          </p:nvPr>
        </p:nvGraphicFramePr>
        <p:xfrm>
          <a:off x="3870294" y="3589968"/>
          <a:ext cx="2889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CA74C649-910D-4883-9FA4-0847FC7F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08968"/>
              </p:ext>
            </p:extLst>
          </p:nvPr>
        </p:nvGraphicFramePr>
        <p:xfrm>
          <a:off x="4478784" y="3589968"/>
          <a:ext cx="28898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6E386718-FBB7-4B44-A832-FAE97E8ABF51}"/>
              </a:ext>
            </a:extLst>
          </p:cNvPr>
          <p:cNvSpPr/>
          <p:nvPr/>
        </p:nvSpPr>
        <p:spPr>
          <a:xfrm>
            <a:off x="1216044" y="20780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886259" y="2187623"/>
            <a:ext cx="96435" cy="96435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886259" y="2594503"/>
            <a:ext cx="96435" cy="96435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886258" y="3005248"/>
            <a:ext cx="96435" cy="96435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886257" y="4228789"/>
            <a:ext cx="96435" cy="96435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7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suh_0501_07_0001_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수학으로 세상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CC1F6F-E120-42B9-97DD-0966A9C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710074"/>
            <a:ext cx="6932616" cy="427543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4D3268B-7EEE-492B-828C-F7DDE7EDABED}"/>
              </a:ext>
            </a:extLst>
          </p:cNvPr>
          <p:cNvSpPr/>
          <p:nvPr/>
        </p:nvSpPr>
        <p:spPr>
          <a:xfrm>
            <a:off x="-134835" y="70553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D452B1A-CB5B-43F9-A77A-B95CFAC71C72}"/>
              </a:ext>
            </a:extLst>
          </p:cNvPr>
          <p:cNvSpPr/>
          <p:nvPr/>
        </p:nvSpPr>
        <p:spPr>
          <a:xfrm>
            <a:off x="101124" y="11235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ECEEC062-3736-4858-B25A-2AA851C8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745425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4" name="Group 56">
            <a:extLst>
              <a:ext uri="{FF2B5EF4-FFF2-40B4-BE49-F238E27FC236}">
                <a16:creationId xmlns:a16="http://schemas.microsoft.com/office/drawing/2014/main" xmlns="" id="{CF5239A6-D199-4764-8803-1BEC4510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8086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예시 답안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3893217-9069-4B48-9CA6-B5AFAFB85943}"/>
              </a:ext>
            </a:extLst>
          </p:cNvPr>
          <p:cNvSpPr/>
          <p:nvPr/>
        </p:nvSpPr>
        <p:spPr>
          <a:xfrm>
            <a:off x="653204" y="1637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CDC3552-AD74-4283-87FD-9C98038146E3}"/>
              </a:ext>
            </a:extLst>
          </p:cNvPr>
          <p:cNvSpPr/>
          <p:nvPr/>
        </p:nvSpPr>
        <p:spPr>
          <a:xfrm>
            <a:off x="3435034" y="16371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9816D-59EB-4ADC-A3A0-D82BD179A3E6}"/>
              </a:ext>
            </a:extLst>
          </p:cNvPr>
          <p:cNvSpPr/>
          <p:nvPr/>
        </p:nvSpPr>
        <p:spPr bwMode="auto">
          <a:xfrm>
            <a:off x="246631" y="4975543"/>
            <a:ext cx="6656395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994D02ED-E2E9-4F3A-BBDD-3350137B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64" y="4823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631077EC-9E7C-43DC-AD08-235FFE726644}"/>
              </a:ext>
            </a:extLst>
          </p:cNvPr>
          <p:cNvSpPr/>
          <p:nvPr/>
        </p:nvSpPr>
        <p:spPr>
          <a:xfrm>
            <a:off x="522602" y="4975544"/>
            <a:ext cx="646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일상에서 발견할 수 있는 수학적인 규칙에 대해 찾아보고 싶습니다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8FF954C0-3CB9-4CDB-A345-619CDF89C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0" y="5045337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A9362EE6-FD87-4DCB-B313-FD634824C5FE}"/>
              </a:ext>
            </a:extLst>
          </p:cNvPr>
          <p:cNvSpPr/>
          <p:nvPr/>
        </p:nvSpPr>
        <p:spPr>
          <a:xfrm>
            <a:off x="-31521" y="50290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0671B5FD-53BC-4887-96AA-B3F160925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89" y="53948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5EC551EE-D15C-4C16-B6DE-D2D745B601BD}"/>
              </a:ext>
            </a:extLst>
          </p:cNvPr>
          <p:cNvSpPr/>
          <p:nvPr/>
        </p:nvSpPr>
        <p:spPr>
          <a:xfrm>
            <a:off x="5694785" y="54472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64315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39500</TotalTime>
  <Words>617</Words>
  <Application>Microsoft Office PowerPoint</Application>
  <PresentationFormat>화면 슬라이드 쇼(4:3)</PresentationFormat>
  <Paragraphs>216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6261</cp:revision>
  <dcterms:created xsi:type="dcterms:W3CDTF">2008-07-15T12:19:11Z</dcterms:created>
  <dcterms:modified xsi:type="dcterms:W3CDTF">2022-03-24T05:18:42Z</dcterms:modified>
</cp:coreProperties>
</file>