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3"/>
  </p:notesMasterIdLst>
  <p:handoutMasterIdLst>
    <p:handoutMasterId r:id="rId14"/>
  </p:handoutMasterIdLst>
  <p:sldIdLst>
    <p:sldId id="792" r:id="rId2"/>
    <p:sldId id="793" r:id="rId3"/>
    <p:sldId id="932" r:id="rId4"/>
    <p:sldId id="942" r:id="rId5"/>
    <p:sldId id="943" r:id="rId6"/>
    <p:sldId id="949" r:id="rId7"/>
    <p:sldId id="944" r:id="rId8"/>
    <p:sldId id="950" r:id="rId9"/>
    <p:sldId id="946" r:id="rId10"/>
    <p:sldId id="951" r:id="rId11"/>
    <p:sldId id="919" r:id="rId12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11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1DE"/>
    <a:srgbClr val="77933C"/>
    <a:srgbClr val="1FC2F3"/>
    <a:srgbClr val="00A0FF"/>
    <a:srgbClr val="C7EAFC"/>
    <a:srgbClr val="C9BEE0"/>
    <a:srgbClr val="C3D69B"/>
    <a:srgbClr val="FBCE8A"/>
    <a:srgbClr val="CFE593"/>
    <a:srgbClr val="6EB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0" autoAdjust="0"/>
    <p:restoredTop sz="94744" autoAdjust="0"/>
  </p:normalViewPr>
  <p:slideViewPr>
    <p:cSldViewPr>
      <p:cViewPr>
        <p:scale>
          <a:sx n="100" d="100"/>
          <a:sy n="100" d="100"/>
        </p:scale>
        <p:origin x="-96" y="-240"/>
      </p:cViewPr>
      <p:guideLst>
        <p:guide orient="horz" pos="4110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3FA4E71-53E1-41D2-BCE2-84272D9F3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4041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A3A2D8C-65A7-40D0-AF59-D7973DAA7E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9126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279859"/>
              </p:ext>
            </p:extLst>
          </p:nvPr>
        </p:nvGraphicFramePr>
        <p:xfrm>
          <a:off x="34925" y="2446338"/>
          <a:ext cx="8929688" cy="3169218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40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1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516088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441908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06 1㎠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보다 더 큰 넓이의 단위를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suhi_0601_06_0006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5F49CFCE-DAA4-483C-B82A-681E670DA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41776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>
          <a:xfrm>
            <a:off x="152026" y="1484811"/>
            <a:ext cx="399607" cy="36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suhi_0601_06_0006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1㎠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보다 더 큰 넓이의 단위를 알아볼까요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5846A5F4-E476-42A9-8EC6-250EB0A83D22}"/>
              </a:ext>
            </a:extLst>
          </p:cNvPr>
          <p:cNvSpPr/>
          <p:nvPr/>
        </p:nvSpPr>
        <p:spPr>
          <a:xfrm>
            <a:off x="152026" y="1826594"/>
            <a:ext cx="399607" cy="36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E209E16D-E671-4066-8FD3-5F032AAC63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50" y="1974978"/>
            <a:ext cx="367446" cy="309429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F7B9D34E-B320-4C8A-A7A8-F660D4EE7F1F}"/>
              </a:ext>
            </a:extLst>
          </p:cNvPr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45" name="Picture 13">
            <a:extLst>
              <a:ext uri="{FF2B5EF4-FFF2-40B4-BE49-F238E27FC236}">
                <a16:creationId xmlns:a16="http://schemas.microsoft.com/office/drawing/2014/main" xmlns="" id="{84A0B9E8-6564-48B8-8460-079D1A780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02" y="4788046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B3C9ABD2-2B22-4DAC-81D8-21A8B1260606}"/>
              </a:ext>
            </a:extLst>
          </p:cNvPr>
          <p:cNvSpPr/>
          <p:nvPr/>
        </p:nvSpPr>
        <p:spPr>
          <a:xfrm>
            <a:off x="4661584" y="4788047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xmlns="" id="{1D9C3A78-CDE4-42C6-8875-1C224787D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16542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12EC08F0-ACD3-45BD-80EB-6872119E667D}"/>
              </a:ext>
            </a:extLst>
          </p:cNvPr>
          <p:cNvGrpSpPr/>
          <p:nvPr/>
        </p:nvGrpSpPr>
        <p:grpSpPr>
          <a:xfrm>
            <a:off x="1007604" y="3452961"/>
            <a:ext cx="5705444" cy="1322011"/>
            <a:chOff x="1007604" y="3728457"/>
            <a:chExt cx="5705444" cy="1322011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xmlns="" id="{0DC159B4-FA62-4CC6-A732-FFAA1DE159AE}"/>
                </a:ext>
              </a:extLst>
            </p:cNvPr>
            <p:cNvSpPr/>
            <p:nvPr/>
          </p:nvSpPr>
          <p:spPr>
            <a:xfrm>
              <a:off x="1043608" y="4031585"/>
              <a:ext cx="5088290" cy="820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" name="직각 삼각형 20">
              <a:extLst>
                <a:ext uri="{FF2B5EF4-FFF2-40B4-BE49-F238E27FC236}">
                  <a16:creationId xmlns:a16="http://schemas.microsoft.com/office/drawing/2014/main" xmlns="" id="{6D54A779-802F-4A37-A582-0BCA88B4D930}"/>
                </a:ext>
              </a:extLst>
            </p:cNvPr>
            <p:cNvSpPr/>
            <p:nvPr/>
          </p:nvSpPr>
          <p:spPr>
            <a:xfrm flipH="1" flipV="1">
              <a:off x="5132625" y="4862361"/>
              <a:ext cx="195359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xmlns="" id="{68A02F2A-A120-4D4F-A624-E10DA00975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1295400" y="3728457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4BCD61E8-FE5D-436D-915B-078AD532302A}"/>
                </a:ext>
              </a:extLst>
            </p:cNvPr>
            <p:cNvSpPr txBox="1"/>
            <p:nvPr/>
          </p:nvSpPr>
          <p:spPr>
            <a:xfrm>
              <a:off x="1007604" y="4163837"/>
              <a:ext cx="57054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m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 ㎝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400 ㎝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m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300 ㎝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m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직사각형 모양의 표지판 넓이는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4×3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 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㎡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9562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F6737306-8BE2-42ED-B485-00A443320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15502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267640"/>
              </p:ext>
            </p:extLst>
          </p:nvPr>
        </p:nvGraphicFramePr>
        <p:xfrm>
          <a:off x="7012749" y="690525"/>
          <a:ext cx="2086863" cy="3238099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00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 표시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빈칸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블릿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02952934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84811"/>
            <a:ext cx="399607" cy="36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5119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suhi_0601_06_0006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1㎠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보다 더 큰 넓이의 단위를 알아볼까요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5846A5F4-E476-42A9-8EC6-250EB0A83D22}"/>
              </a:ext>
            </a:extLst>
          </p:cNvPr>
          <p:cNvSpPr/>
          <p:nvPr/>
        </p:nvSpPr>
        <p:spPr>
          <a:xfrm>
            <a:off x="152026" y="1826594"/>
            <a:ext cx="399607" cy="36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318E63D8-11B5-44D9-AB2F-E0828D151971}"/>
              </a:ext>
            </a:extLst>
          </p:cNvPr>
          <p:cNvSpPr/>
          <p:nvPr/>
        </p:nvSpPr>
        <p:spPr>
          <a:xfrm>
            <a:off x="40824" y="185370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E209E16D-E671-4066-8FD3-5F032AAC63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50" y="1974978"/>
            <a:ext cx="367446" cy="309429"/>
          </a:xfrm>
          <a:prstGeom prst="rect">
            <a:avLst/>
          </a:prstGeom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937CBD7A-B21C-418D-BD13-485FBF652BEF}"/>
              </a:ext>
            </a:extLst>
          </p:cNvPr>
          <p:cNvSpPr/>
          <p:nvPr/>
        </p:nvSpPr>
        <p:spPr>
          <a:xfrm>
            <a:off x="5751497" y="463705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CADACBFE-D49A-4B1E-94DE-CE64448257EC}"/>
              </a:ext>
            </a:extLst>
          </p:cNvPr>
          <p:cNvSpPr/>
          <p:nvPr/>
        </p:nvSpPr>
        <p:spPr>
          <a:xfrm>
            <a:off x="4251154" y="1484811"/>
            <a:ext cx="399607" cy="3996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C3561088-F077-4A37-A8D0-4F72CCF47371}"/>
              </a:ext>
            </a:extLst>
          </p:cNvPr>
          <p:cNvSpPr/>
          <p:nvPr/>
        </p:nvSpPr>
        <p:spPr>
          <a:xfrm>
            <a:off x="4139952" y="15119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20F218AF-5B48-4A5C-B8FF-5B923BA492B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4345928" y="1629268"/>
            <a:ext cx="359000" cy="373881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460AD127-42F6-4DCA-A981-FBAF44968111}"/>
              </a:ext>
            </a:extLst>
          </p:cNvPr>
          <p:cNvSpPr/>
          <p:nvPr/>
        </p:nvSpPr>
        <p:spPr>
          <a:xfrm>
            <a:off x="374430" y="3331765"/>
            <a:ext cx="399607" cy="961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78D5ED5A-1413-4CFE-9E7E-5E4C496E8642}"/>
              </a:ext>
            </a:extLst>
          </p:cNvPr>
          <p:cNvSpPr/>
          <p:nvPr/>
        </p:nvSpPr>
        <p:spPr>
          <a:xfrm>
            <a:off x="263228" y="335887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xmlns="" id="{AB44D9A8-8A83-4043-8028-E93F7174421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59" y="3442885"/>
            <a:ext cx="151101" cy="178575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D0FF2014-69DE-4D8D-8D61-EE716E18278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12" y="3976928"/>
            <a:ext cx="151101" cy="178575"/>
          </a:xfrm>
          <a:prstGeom prst="rect">
            <a:avLst/>
          </a:prstGeom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xmlns="" id="{3633B097-6C98-42A5-9ADA-AC7F4B41B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13" y="1494328"/>
            <a:ext cx="557603" cy="35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130F43AB-42E4-4D97-BF29-0CA8572AF2CD}"/>
              </a:ext>
            </a:extLst>
          </p:cNvPr>
          <p:cNvSpPr/>
          <p:nvPr/>
        </p:nvSpPr>
        <p:spPr>
          <a:xfrm>
            <a:off x="561238" y="1478340"/>
            <a:ext cx="734162" cy="36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37527036-B0C4-4A9B-BEFA-98C3145F8321}"/>
              </a:ext>
            </a:extLst>
          </p:cNvPr>
          <p:cNvSpPr/>
          <p:nvPr/>
        </p:nvSpPr>
        <p:spPr>
          <a:xfrm>
            <a:off x="450036" y="150544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>
            <a:extLst>
              <a:ext uri="{FF2B5EF4-FFF2-40B4-BE49-F238E27FC236}">
                <a16:creationId xmlns:a16="http://schemas.microsoft.com/office/drawing/2014/main" xmlns="" id="{AA5A7BA5-7BB0-4F94-8EE6-2E436F20A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308" y="1990966"/>
            <a:ext cx="557603" cy="35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3BBCA350-2F34-4F39-A7AA-F715C34411CF}"/>
              </a:ext>
            </a:extLst>
          </p:cNvPr>
          <p:cNvSpPr/>
          <p:nvPr/>
        </p:nvSpPr>
        <p:spPr>
          <a:xfrm>
            <a:off x="1812233" y="1974978"/>
            <a:ext cx="734162" cy="36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xmlns="" id="{4FAA7CEF-3BFE-45B5-8C89-0CEB8BFE70AC}"/>
              </a:ext>
            </a:extLst>
          </p:cNvPr>
          <p:cNvSpPr/>
          <p:nvPr/>
        </p:nvSpPr>
        <p:spPr>
          <a:xfrm>
            <a:off x="1701031" y="200208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004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064258"/>
              </p:ext>
            </p:extLst>
          </p:nvPr>
        </p:nvGraphicFramePr>
        <p:xfrm>
          <a:off x="179388" y="176213"/>
          <a:ext cx="8677276" cy="1113140"/>
        </p:xfrm>
        <a:graphic>
          <a:graphicData uri="http://schemas.openxmlformats.org/drawingml/2006/table">
            <a:tbl>
              <a:tblPr/>
              <a:tblGrid>
                <a:gridCol w="8175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071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203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suhi_0601_06_0006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78~79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13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8D198C9E-A2FD-4003-9322-B607993FE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50802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888784"/>
              </p:ext>
            </p:extLst>
          </p:nvPr>
        </p:nvGraphicFramePr>
        <p:xfrm>
          <a:off x="7012749" y="690525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색상박스 디자인 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수정</a:t>
                      </a:r>
                      <a:endParaRPr lang="en-US" altLang="ko-KR" sz="1000" kern="12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라인박스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84811"/>
            <a:ext cx="399607" cy="3996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5119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63579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suhi_0601_06_0006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1㎠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보다 더 큰 넓이의 단위를 알아볼까요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E5EBB837-79EE-4503-8B88-069E231D65D6}"/>
              </a:ext>
            </a:extLst>
          </p:cNvPr>
          <p:cNvSpPr/>
          <p:nvPr/>
        </p:nvSpPr>
        <p:spPr>
          <a:xfrm>
            <a:off x="374928" y="2378895"/>
            <a:ext cx="808207" cy="20222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B58CE569-C9EB-4233-A5D0-38DCEBD1085D}"/>
              </a:ext>
            </a:extLst>
          </p:cNvPr>
          <p:cNvSpPr/>
          <p:nvPr/>
        </p:nvSpPr>
        <p:spPr>
          <a:xfrm>
            <a:off x="263726" y="240600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B072CF60-08E4-45EE-A1E3-A1FCD804ADD6}"/>
              </a:ext>
            </a:extLst>
          </p:cNvPr>
          <p:cNvSpPr/>
          <p:nvPr/>
        </p:nvSpPr>
        <p:spPr>
          <a:xfrm>
            <a:off x="1279517" y="2003149"/>
            <a:ext cx="808207" cy="27848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23CFEE05-C832-4FAF-8328-785A065BC125}"/>
              </a:ext>
            </a:extLst>
          </p:cNvPr>
          <p:cNvSpPr/>
          <p:nvPr/>
        </p:nvSpPr>
        <p:spPr>
          <a:xfrm>
            <a:off x="1168315" y="203025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2819" y="2560585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5564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A5DD8A2-3235-41EB-96D5-2BAD84039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01218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594288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빈칸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84811"/>
            <a:ext cx="399607" cy="3996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5119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63579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suhi_0601_06_0006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1㎠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보다 더 큰 넓이의 단위를 알아볼까요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B99B9D9B-725A-448B-86DB-FC65B5628DAA}"/>
              </a:ext>
            </a:extLst>
          </p:cNvPr>
          <p:cNvSpPr/>
          <p:nvPr/>
        </p:nvSpPr>
        <p:spPr>
          <a:xfrm>
            <a:off x="533172" y="1484811"/>
            <a:ext cx="399607" cy="3996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5C6E1C97-53FD-4B82-8325-8F5759835306}"/>
              </a:ext>
            </a:extLst>
          </p:cNvPr>
          <p:cNvSpPr/>
          <p:nvPr/>
        </p:nvSpPr>
        <p:spPr>
          <a:xfrm>
            <a:off x="421970" y="15119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C8D8236B-DA86-4B7C-8EB6-E2EBF7506A2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627946" y="1629268"/>
            <a:ext cx="359000" cy="37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908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CC6B20E1-F0CD-4ECC-8D00-827E997A9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38898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708798"/>
              </p:ext>
            </p:extLst>
          </p:nvPr>
        </p:nvGraphicFramePr>
        <p:xfrm>
          <a:off x="7012749" y="690525"/>
          <a:ext cx="2086863" cy="342093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84811"/>
            <a:ext cx="399607" cy="3996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5119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63579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suhi_0601_06_0006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1㎠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보다 더 큰 넓이의 단위를 알아볼까요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23CFEE05-C832-4FAF-8328-785A065BC125}"/>
              </a:ext>
            </a:extLst>
          </p:cNvPr>
          <p:cNvSpPr/>
          <p:nvPr/>
        </p:nvSpPr>
        <p:spPr>
          <a:xfrm>
            <a:off x="4481122" y="467850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Picture 13">
            <a:extLst>
              <a:ext uri="{FF2B5EF4-FFF2-40B4-BE49-F238E27FC236}">
                <a16:creationId xmlns:a16="http://schemas.microsoft.com/office/drawing/2014/main" xmlns="" id="{B05C9EEF-04C3-489D-81B7-0CE33AAD5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02" y="4788046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B072CF60-08E4-45EE-A1E3-A1FCD804ADD6}"/>
              </a:ext>
            </a:extLst>
          </p:cNvPr>
          <p:cNvSpPr/>
          <p:nvPr/>
        </p:nvSpPr>
        <p:spPr>
          <a:xfrm>
            <a:off x="4661584" y="4788047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427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CC6B20E1-F0CD-4ECC-8D00-827E997A9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38898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>
          <a:xfrm>
            <a:off x="152026" y="1484811"/>
            <a:ext cx="399607" cy="3996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suhi_0601_06_0006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1㎠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보다 더 큰 넓이의 단위를 알아볼까요</a:t>
            </a:r>
          </a:p>
        </p:txBody>
      </p:sp>
      <p:pic>
        <p:nvPicPr>
          <p:cNvPr id="17" name="Picture 13">
            <a:extLst>
              <a:ext uri="{FF2B5EF4-FFF2-40B4-BE49-F238E27FC236}">
                <a16:creationId xmlns:a16="http://schemas.microsoft.com/office/drawing/2014/main" xmlns="" id="{B05C9EEF-04C3-489D-81B7-0CE33AAD5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02" y="4788046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B072CF60-08E4-45EE-A1E3-A1FCD804ADD6}"/>
              </a:ext>
            </a:extLst>
          </p:cNvPr>
          <p:cNvSpPr/>
          <p:nvPr/>
        </p:nvSpPr>
        <p:spPr>
          <a:xfrm>
            <a:off x="4661584" y="4788047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23FEFF43-7AC9-4F7B-A584-0EAE43AFBF0B}"/>
              </a:ext>
            </a:extLst>
          </p:cNvPr>
          <p:cNvGrpSpPr/>
          <p:nvPr/>
        </p:nvGrpSpPr>
        <p:grpSpPr>
          <a:xfrm>
            <a:off x="374429" y="3168427"/>
            <a:ext cx="7083923" cy="1606545"/>
            <a:chOff x="374429" y="3443923"/>
            <a:chExt cx="7083923" cy="1606545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xmlns="" id="{AE710A4B-7C7E-4DD0-BFCD-FA2F15E4D49E}"/>
                </a:ext>
              </a:extLst>
            </p:cNvPr>
            <p:cNvSpPr/>
            <p:nvPr/>
          </p:nvSpPr>
          <p:spPr>
            <a:xfrm>
              <a:off x="374429" y="3747867"/>
              <a:ext cx="6205800" cy="110397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직각 삼각형 17">
              <a:extLst>
                <a:ext uri="{FF2B5EF4-FFF2-40B4-BE49-F238E27FC236}">
                  <a16:creationId xmlns:a16="http://schemas.microsoft.com/office/drawing/2014/main" xmlns="" id="{7649C709-8F62-4C71-810C-7C1DDC75F9B5}"/>
                </a:ext>
              </a:extLst>
            </p:cNvPr>
            <p:cNvSpPr/>
            <p:nvPr/>
          </p:nvSpPr>
          <p:spPr>
            <a:xfrm flipH="1" flipV="1">
              <a:off x="5132625" y="4862361"/>
              <a:ext cx="195359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xmlns="" id="{37D8E629-E897-4DA9-B39F-C99E55BBE48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633120" y="3443923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88C9A8AC-3A1D-4B76-94EA-94AA6082F641}"/>
                </a:ext>
              </a:extLst>
            </p:cNvPr>
            <p:cNvSpPr txBox="1"/>
            <p:nvPr/>
          </p:nvSpPr>
          <p:spPr>
            <a:xfrm>
              <a:off x="551633" y="3881611"/>
              <a:ext cx="69067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가로와 세로의 단위가 다르므로 단위를 통일해야 합니다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300 ㎝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m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직사각형의 넓이는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3×3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 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㎡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6000 m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 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㎞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직사각형의 넓이는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4×6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24 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㎢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xmlns="" id="{8C479154-FC69-4455-9548-670385C897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3954477"/>
              <a:ext cx="132152" cy="1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xmlns="" id="{54957163-E019-4A21-A80F-AB9E38213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16542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3495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2E2C8DC6-531E-4381-8088-D9A6C65AC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18486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737075"/>
              </p:ext>
            </p:extLst>
          </p:nvPr>
        </p:nvGraphicFramePr>
        <p:xfrm>
          <a:off x="7012749" y="690525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부등호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84811"/>
            <a:ext cx="399607" cy="3996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5119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63579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suhi_0601_06_0006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1㎠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보다 더 큰 넓이의 단위를 알아볼까요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09811899-4DF8-4A92-8DC5-F8C5C20EA909}"/>
              </a:ext>
            </a:extLst>
          </p:cNvPr>
          <p:cNvSpPr/>
          <p:nvPr/>
        </p:nvSpPr>
        <p:spPr>
          <a:xfrm>
            <a:off x="3819106" y="1484811"/>
            <a:ext cx="399607" cy="3996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BA498114-AEAE-44F0-A100-FB589229FF61}"/>
              </a:ext>
            </a:extLst>
          </p:cNvPr>
          <p:cNvSpPr/>
          <p:nvPr/>
        </p:nvSpPr>
        <p:spPr>
          <a:xfrm>
            <a:off x="3707904" y="15119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39986F53-B329-4849-BA74-3C5D3B13C447}"/>
              </a:ext>
            </a:extLst>
          </p:cNvPr>
          <p:cNvSpPr/>
          <p:nvPr/>
        </p:nvSpPr>
        <p:spPr>
          <a:xfrm>
            <a:off x="3519032" y="2781656"/>
            <a:ext cx="476904" cy="4673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65C1F2B1-AA90-4605-A7B0-CDAAB1C528EA}"/>
              </a:ext>
            </a:extLst>
          </p:cNvPr>
          <p:cNvSpPr/>
          <p:nvPr/>
        </p:nvSpPr>
        <p:spPr>
          <a:xfrm>
            <a:off x="3407830" y="28087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7A0C3522-CCBF-446D-9E2F-D4E63F493A4A}"/>
              </a:ext>
            </a:extLst>
          </p:cNvPr>
          <p:cNvSpPr/>
          <p:nvPr/>
        </p:nvSpPr>
        <p:spPr>
          <a:xfrm>
            <a:off x="3519032" y="3548095"/>
            <a:ext cx="476904" cy="4673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E31D8F4F-12BC-4139-95B1-4826966DC2DD}"/>
              </a:ext>
            </a:extLst>
          </p:cNvPr>
          <p:cNvSpPr/>
          <p:nvPr/>
        </p:nvSpPr>
        <p:spPr>
          <a:xfrm>
            <a:off x="3407830" y="357520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3F476DE1-8172-45B6-93A2-F9E2FE337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630234" y="2763034"/>
            <a:ext cx="479795" cy="48594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A35062B9-EBB1-4C2F-9C33-38C36EDF8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343" y="3548095"/>
            <a:ext cx="479795" cy="485946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2EEA71B4-C513-466A-A7A4-999177920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4714" y="1578680"/>
            <a:ext cx="375202" cy="367987"/>
          </a:xfrm>
          <a:prstGeom prst="rect">
            <a:avLst/>
          </a:prstGeom>
        </p:spPr>
      </p:pic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DE67AB6D-33EA-42E5-8419-A98286AF48D9}"/>
              </a:ext>
            </a:extLst>
          </p:cNvPr>
          <p:cNvSpPr/>
          <p:nvPr/>
        </p:nvSpPr>
        <p:spPr>
          <a:xfrm>
            <a:off x="4481122" y="467850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13">
            <a:extLst>
              <a:ext uri="{FF2B5EF4-FFF2-40B4-BE49-F238E27FC236}">
                <a16:creationId xmlns:a16="http://schemas.microsoft.com/office/drawing/2014/main" xmlns="" id="{EBB98ABB-B624-426D-85D2-E718174FB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02" y="4788046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CF4CD37E-71A4-4E3B-8DFF-34A0F1050755}"/>
              </a:ext>
            </a:extLst>
          </p:cNvPr>
          <p:cNvSpPr/>
          <p:nvPr/>
        </p:nvSpPr>
        <p:spPr>
          <a:xfrm>
            <a:off x="4661584" y="4788047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7666" y="2631262"/>
            <a:ext cx="360000" cy="3550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2047" y="3507240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440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2E2C8DC6-531E-4381-8088-D9A6C65AC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18486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>
          <a:xfrm>
            <a:off x="152026" y="1484811"/>
            <a:ext cx="399607" cy="3996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suhi_0601_06_0006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1㎠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보다 더 큰 넓이의 단위를 알아볼까요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09811899-4DF8-4A92-8DC5-F8C5C20EA909}"/>
              </a:ext>
            </a:extLst>
          </p:cNvPr>
          <p:cNvSpPr/>
          <p:nvPr/>
        </p:nvSpPr>
        <p:spPr>
          <a:xfrm>
            <a:off x="3819106" y="1484811"/>
            <a:ext cx="399607" cy="3996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39986F53-B329-4849-BA74-3C5D3B13C447}"/>
              </a:ext>
            </a:extLst>
          </p:cNvPr>
          <p:cNvSpPr/>
          <p:nvPr/>
        </p:nvSpPr>
        <p:spPr>
          <a:xfrm>
            <a:off x="3519032" y="2781656"/>
            <a:ext cx="476904" cy="4673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7A0C3522-CCBF-446D-9E2F-D4E63F493A4A}"/>
              </a:ext>
            </a:extLst>
          </p:cNvPr>
          <p:cNvSpPr/>
          <p:nvPr/>
        </p:nvSpPr>
        <p:spPr>
          <a:xfrm>
            <a:off x="3519032" y="3548095"/>
            <a:ext cx="476904" cy="4673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3F476DE1-8172-45B6-93A2-F9E2FE337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630234" y="2763034"/>
            <a:ext cx="479795" cy="48594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A35062B9-EBB1-4C2F-9C33-38C36EDF8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343" y="3548095"/>
            <a:ext cx="479795" cy="485946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2EEA71B4-C513-466A-A7A4-999177920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4714" y="1578680"/>
            <a:ext cx="375202" cy="367987"/>
          </a:xfrm>
          <a:prstGeom prst="rect">
            <a:avLst/>
          </a:prstGeom>
        </p:spPr>
      </p:pic>
      <p:pic>
        <p:nvPicPr>
          <p:cNvPr id="31" name="Picture 13">
            <a:extLst>
              <a:ext uri="{FF2B5EF4-FFF2-40B4-BE49-F238E27FC236}">
                <a16:creationId xmlns:a16="http://schemas.microsoft.com/office/drawing/2014/main" xmlns="" id="{EBB98ABB-B624-426D-85D2-E718174FB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02" y="4788046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CF4CD37E-71A4-4E3B-8DFF-34A0F1050755}"/>
              </a:ext>
            </a:extLst>
          </p:cNvPr>
          <p:cNvSpPr/>
          <p:nvPr/>
        </p:nvSpPr>
        <p:spPr>
          <a:xfrm>
            <a:off x="4661584" y="4788047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C0B3C228-CF01-4F8F-AA77-17BFAF53D532}"/>
              </a:ext>
            </a:extLst>
          </p:cNvPr>
          <p:cNvGrpSpPr/>
          <p:nvPr/>
        </p:nvGrpSpPr>
        <p:grpSpPr>
          <a:xfrm>
            <a:off x="1042881" y="3168427"/>
            <a:ext cx="5169679" cy="1816290"/>
            <a:chOff x="1042881" y="3443923"/>
            <a:chExt cx="5169679" cy="1816290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xmlns="" id="{FAA75A75-B271-4DEE-B623-8BC16BB8F963}"/>
                </a:ext>
              </a:extLst>
            </p:cNvPr>
            <p:cNvSpPr/>
            <p:nvPr/>
          </p:nvSpPr>
          <p:spPr>
            <a:xfrm>
              <a:off x="1042881" y="3747867"/>
              <a:ext cx="5169679" cy="110397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4" name="직각 삼각형 33">
              <a:extLst>
                <a:ext uri="{FF2B5EF4-FFF2-40B4-BE49-F238E27FC236}">
                  <a16:creationId xmlns:a16="http://schemas.microsoft.com/office/drawing/2014/main" xmlns="" id="{C77CD58F-E56E-4628-86C2-412E724364C3}"/>
                </a:ext>
              </a:extLst>
            </p:cNvPr>
            <p:cNvSpPr/>
            <p:nvPr/>
          </p:nvSpPr>
          <p:spPr>
            <a:xfrm flipH="1" flipV="1">
              <a:off x="5132625" y="4862361"/>
              <a:ext cx="195359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xmlns="" id="{AFA402B2-7A8F-4746-8235-EF90B95AA68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1301572" y="3443923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6C1B68E8-F0BF-4DE6-AD48-466F1D3F5377}"/>
                </a:ext>
              </a:extLst>
            </p:cNvPr>
            <p:cNvSpPr txBox="1"/>
            <p:nvPr/>
          </p:nvSpPr>
          <p:spPr>
            <a:xfrm>
              <a:off x="1220085" y="3690553"/>
              <a:ext cx="499247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단위가 다르므로 단위를 통일해서 비교해야 합니다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(1)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300 </a:t>
              </a:r>
              <a:r>
                <a:rPr lang="ko-KR" altLang="en-US" sz="16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㎡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40 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㎢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40000000 </a:t>
              </a:r>
              <a:r>
                <a:rPr lang="ko-KR" altLang="en-US" sz="16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㎡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(2)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4000000 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㎡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</a:t>
              </a:r>
              <a:r>
                <a:rPr lang="ko-KR" altLang="en-US" sz="16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㎢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6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</a:t>
              </a:r>
              <a:r>
                <a:rPr lang="ko-KR" altLang="en-US" sz="16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㎢</a:t>
              </a:r>
              <a:endPara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xmlns="" id="{1E3AE6C6-AE59-40EA-9B2B-836E499413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4958" y="3858037"/>
              <a:ext cx="132152" cy="1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xmlns="" id="{A4D7CD3D-D349-44D1-BB00-B13606CCF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16542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0" name="타원 29"/>
          <p:cNvSpPr/>
          <p:nvPr/>
        </p:nvSpPr>
        <p:spPr>
          <a:xfrm>
            <a:off x="3478116" y="4199887"/>
            <a:ext cx="350515" cy="35051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1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2339752" y="3858783"/>
            <a:ext cx="350515" cy="35051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endParaRPr lang="ko-KR" altLang="en-US" sz="1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3342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5F49CFCE-DAA4-483C-B82A-681E670DA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41776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595099"/>
              </p:ext>
            </p:extLst>
          </p:nvPr>
        </p:nvGraphicFramePr>
        <p:xfrm>
          <a:off x="7012749" y="690525"/>
          <a:ext cx="2086863" cy="3786783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00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중요표시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9020026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07239592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84811"/>
            <a:ext cx="399607" cy="36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5119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suhi_0601_06_0006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1㎠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보다 더 큰 넓이의 단위를 알아볼까요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5846A5F4-E476-42A9-8EC6-250EB0A83D22}"/>
              </a:ext>
            </a:extLst>
          </p:cNvPr>
          <p:cNvSpPr/>
          <p:nvPr/>
        </p:nvSpPr>
        <p:spPr>
          <a:xfrm>
            <a:off x="152026" y="1826594"/>
            <a:ext cx="399607" cy="36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318E63D8-11B5-44D9-AB2F-E0828D151971}"/>
              </a:ext>
            </a:extLst>
          </p:cNvPr>
          <p:cNvSpPr/>
          <p:nvPr/>
        </p:nvSpPr>
        <p:spPr>
          <a:xfrm>
            <a:off x="40824" y="185370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E209E16D-E671-4066-8FD3-5F032AAC63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50" y="1974978"/>
            <a:ext cx="367446" cy="309429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F7B9D34E-B320-4C8A-A7A8-F660D4EE7F1F}"/>
              </a:ext>
            </a:extLst>
          </p:cNvPr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1A841AF6-4161-4EFE-B8D2-8D36636EDBD6}"/>
              </a:ext>
            </a:extLst>
          </p:cNvPr>
          <p:cNvSpPr/>
          <p:nvPr/>
        </p:nvSpPr>
        <p:spPr>
          <a:xfrm>
            <a:off x="5698647" y="463579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2E4685F0-DABC-4BAB-9D4D-31AD7520E570}"/>
              </a:ext>
            </a:extLst>
          </p:cNvPr>
          <p:cNvSpPr/>
          <p:nvPr/>
        </p:nvSpPr>
        <p:spPr>
          <a:xfrm>
            <a:off x="4481122" y="467850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13">
            <a:extLst>
              <a:ext uri="{FF2B5EF4-FFF2-40B4-BE49-F238E27FC236}">
                <a16:creationId xmlns:a16="http://schemas.microsoft.com/office/drawing/2014/main" xmlns="" id="{84A0B9E8-6564-48B8-8460-079D1A780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02" y="4788046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B3C9ABD2-2B22-4DAC-81D8-21A8B1260606}"/>
              </a:ext>
            </a:extLst>
          </p:cNvPr>
          <p:cNvSpPr/>
          <p:nvPr/>
        </p:nvSpPr>
        <p:spPr>
          <a:xfrm>
            <a:off x="4661584" y="4788047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572531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27813</TotalTime>
  <Words>595</Words>
  <Application>Microsoft Office PowerPoint</Application>
  <PresentationFormat>화면 슬라이드 쇼(4:3)</PresentationFormat>
  <Paragraphs>212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DB400SCA</cp:lastModifiedBy>
  <cp:revision>4814</cp:revision>
  <dcterms:created xsi:type="dcterms:W3CDTF">2008-07-15T12:19:11Z</dcterms:created>
  <dcterms:modified xsi:type="dcterms:W3CDTF">2022-03-24T05:58:54Z</dcterms:modified>
</cp:coreProperties>
</file>