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932" r:id="rId5"/>
    <p:sldId id="966" r:id="rId6"/>
    <p:sldId id="967" r:id="rId7"/>
    <p:sldId id="944" r:id="rId8"/>
    <p:sldId id="968" r:id="rId9"/>
    <p:sldId id="919" r:id="rId10"/>
    <p:sldId id="969" r:id="rId11"/>
    <p:sldId id="970" r:id="rId12"/>
    <p:sldId id="971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D4"/>
    <a:srgbClr val="77933C"/>
    <a:srgbClr val="C3D69B"/>
    <a:srgbClr val="EBF1DE"/>
    <a:srgbClr val="1FC2F3"/>
    <a:srgbClr val="00A0FF"/>
    <a:srgbClr val="C7EAFC"/>
    <a:srgbClr val="C9BEE0"/>
    <a:srgbClr val="FBCE8A"/>
    <a:srgbClr val="C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744" autoAdjust="0"/>
  </p:normalViewPr>
  <p:slideViewPr>
    <p:cSldViewPr>
      <p:cViewPr>
        <p:scale>
          <a:sx n="75" d="100"/>
          <a:sy n="75" d="100"/>
        </p:scale>
        <p:origin x="1002" y="936"/>
      </p:cViewPr>
      <p:guideLst>
        <p:guide orient="horz" pos="4110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2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1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5813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938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0011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마름모의 넓이를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suhi_0601_06_0011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D4D8EC-98CE-44AB-B8E8-6EED35AE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23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41105"/>
              </p:ext>
            </p:extLst>
          </p:nvPr>
        </p:nvGraphicFramePr>
        <p:xfrm>
          <a:off x="7012749" y="690525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95293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AF0F3AD-CC3B-4926-A6EB-65000533346C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F5F71D0A-257C-44B2-9A12-57AB4D46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BAC2B84E-B677-4789-9D32-077D0D26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26B47F-5AF4-4683-8BEC-3CA0B948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053FB507-330E-4D2B-A296-218C36462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67560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D4D8EC-98CE-44AB-B8E8-6EED35AE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23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3B44DD60-4985-4072-B5DC-4FCBEADC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B3B30D61-1339-4D63-8BAD-54F1586EF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C444A957-712B-4F50-BD2B-1F4EF897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2CA2AE30-2D10-4C71-8218-0F13EA55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A3192B-30C9-40B4-BB6B-B689C43E2652}"/>
              </a:ext>
            </a:extLst>
          </p:cNvPr>
          <p:cNvGrpSpPr/>
          <p:nvPr/>
        </p:nvGrpSpPr>
        <p:grpSpPr>
          <a:xfrm>
            <a:off x="431541" y="3419476"/>
            <a:ext cx="6726698" cy="1355496"/>
            <a:chOff x="431541" y="3694972"/>
            <a:chExt cx="6726698" cy="135549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C1D464F-7C84-4984-BF88-7835E1ED1365}"/>
                </a:ext>
              </a:extLst>
            </p:cNvPr>
            <p:cNvSpPr/>
            <p:nvPr/>
          </p:nvSpPr>
          <p:spPr>
            <a:xfrm>
              <a:off x="431541" y="3994575"/>
              <a:ext cx="6084675" cy="85726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FD162009-26AF-49AF-9523-81EDBA0D1E47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C977F37-6509-41DE-ABC1-D570DC723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694972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65C49E-831B-4F8E-B87F-A6397695862B}"/>
                </a:ext>
              </a:extLst>
            </p:cNvPr>
            <p:cNvSpPr txBox="1"/>
            <p:nvPr/>
          </p:nvSpPr>
          <p:spPr>
            <a:xfrm>
              <a:off x="638269" y="3994575"/>
              <a:ext cx="651997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마름모의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가오리연 몸통의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60×50÷2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745ECE9-A4E6-4B4A-98D8-801788583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20" y="4170730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47C4CA3-7B7D-4605-B747-F915085C5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41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03590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suhi_0601_06_0011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95EF9-3D8A-4B4E-A003-DD3E0C29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" y="776408"/>
            <a:ext cx="6906719" cy="431319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82663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72CF60-08E4-45EE-A1E3-A1FCD804ADD6}"/>
              </a:ext>
            </a:extLst>
          </p:cNvPr>
          <p:cNvSpPr/>
          <p:nvPr/>
        </p:nvSpPr>
        <p:spPr>
          <a:xfrm>
            <a:off x="5412919" y="1851021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CFEE05-C832-4FAF-8328-785A065BC125}"/>
              </a:ext>
            </a:extLst>
          </p:cNvPr>
          <p:cNvSpPr/>
          <p:nvPr/>
        </p:nvSpPr>
        <p:spPr>
          <a:xfrm>
            <a:off x="5184068" y="18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마름모의 넓이를 구해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88~89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그대로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부분 이외의 부분을 클릭했을 경우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잠시 나왔다가 사라짐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O, 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클릭 시 나오는 효과음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효과는 그대로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사용하여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개로 나누기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D392386-4085-485F-9CA3-4DA59C94152B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마름모의 넓이를 구하는 과정입니다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알맞은 말을 골라     안에 써넣으세요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B0F483FE-70DD-4AD9-A0B4-DE7B4E78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suhi_0601_06_0011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810B33A6-A8BE-4E29-AB93-6D796E08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A783C5F6-70DB-4E89-AD7E-415352DF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다각형의 둘레와 넓이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6B3D2E78-45E3-4296-8D40-B5B68FCD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suhi_0601_06_0011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BCBE49FC-464F-43F1-ACB3-E89A7495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0011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마름모의 넓이를 구해 볼까요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9AB3858E-36D8-46B6-B4EE-08B8CB1F0A5E}"/>
              </a:ext>
            </a:extLst>
          </p:cNvPr>
          <p:cNvSpPr/>
          <p:nvPr/>
        </p:nvSpPr>
        <p:spPr>
          <a:xfrm>
            <a:off x="5791725" y="122009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32B1DE-A7D8-4B9A-866F-D95FF60AE72E}"/>
              </a:ext>
            </a:extLst>
          </p:cNvPr>
          <p:cNvSpPr txBox="1"/>
          <p:nvPr/>
        </p:nvSpPr>
        <p:spPr>
          <a:xfrm>
            <a:off x="5789546" y="12119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id="{1F1E72BB-B6B7-482F-BB6E-1DE1BA95E91B}"/>
              </a:ext>
            </a:extLst>
          </p:cNvPr>
          <p:cNvSpPr/>
          <p:nvPr/>
        </p:nvSpPr>
        <p:spPr>
          <a:xfrm>
            <a:off x="6067043" y="12166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CA25A4-152E-4A11-A906-4F4F8C12815C}"/>
              </a:ext>
            </a:extLst>
          </p:cNvPr>
          <p:cNvSpPr txBox="1"/>
          <p:nvPr/>
        </p:nvSpPr>
        <p:spPr>
          <a:xfrm>
            <a:off x="6067042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:a16="http://schemas.microsoft.com/office/drawing/2014/main" id="{9359E1F0-FE95-4F38-904A-AA0BAB501291}"/>
              </a:ext>
            </a:extLst>
          </p:cNvPr>
          <p:cNvSpPr/>
          <p:nvPr/>
        </p:nvSpPr>
        <p:spPr>
          <a:xfrm>
            <a:off x="6343067" y="121928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44250B-4690-44C7-9B7E-8AD21E87671C}"/>
              </a:ext>
            </a:extLst>
          </p:cNvPr>
          <p:cNvSpPr txBox="1"/>
          <p:nvPr/>
        </p:nvSpPr>
        <p:spPr>
          <a:xfrm>
            <a:off x="6343065" y="121344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D94F7A91-EDAB-4EA4-A69A-A060FE2F1481}"/>
              </a:ext>
            </a:extLst>
          </p:cNvPr>
          <p:cNvSpPr/>
          <p:nvPr/>
        </p:nvSpPr>
        <p:spPr>
          <a:xfrm>
            <a:off x="6612566" y="121667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3C01AD-92A6-418E-A25B-F952B8D0D03E}"/>
              </a:ext>
            </a:extLst>
          </p:cNvPr>
          <p:cNvSpPr txBox="1"/>
          <p:nvPr/>
        </p:nvSpPr>
        <p:spPr>
          <a:xfrm>
            <a:off x="6612565" y="120852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47AD0CBE-2FFA-4251-8EE5-244134472433}"/>
              </a:ext>
            </a:extLst>
          </p:cNvPr>
          <p:cNvSpPr/>
          <p:nvPr/>
        </p:nvSpPr>
        <p:spPr>
          <a:xfrm>
            <a:off x="5237000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A20F709-5430-4014-B7E0-F8C4C2CA4BA0}"/>
              </a:ext>
            </a:extLst>
          </p:cNvPr>
          <p:cNvSpPr txBox="1"/>
          <p:nvPr/>
        </p:nvSpPr>
        <p:spPr>
          <a:xfrm>
            <a:off x="5234821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E44387FB-3E22-4719-A46E-31B6CBC0779F}"/>
              </a:ext>
            </a:extLst>
          </p:cNvPr>
          <p:cNvSpPr/>
          <p:nvPr/>
        </p:nvSpPr>
        <p:spPr>
          <a:xfrm>
            <a:off x="5509308" y="1222721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5465637-C686-470D-8ACB-EB2A32C1121E}"/>
              </a:ext>
            </a:extLst>
          </p:cNvPr>
          <p:cNvSpPr txBox="1"/>
          <p:nvPr/>
        </p:nvSpPr>
        <p:spPr>
          <a:xfrm>
            <a:off x="5509308" y="121456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6C1811D-B4C1-47F1-BFA5-BDC45EAF5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F2638B5D-606C-4BD3-ACAF-CD7A4EE1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99062"/>
            <a:ext cx="387394" cy="2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BEE788AD-A8E4-4484-954B-C75A152F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69687"/>
            <a:ext cx="284577" cy="2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987B392-000B-4D8A-A910-0F3C255F5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07" y="3008286"/>
            <a:ext cx="1706314" cy="196499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5DD335D-E5D4-4E58-8CAF-147F593BDF91}"/>
              </a:ext>
            </a:extLst>
          </p:cNvPr>
          <p:cNvGrpSpPr/>
          <p:nvPr/>
        </p:nvGrpSpPr>
        <p:grpSpPr>
          <a:xfrm>
            <a:off x="1591920" y="2256795"/>
            <a:ext cx="4427699" cy="590947"/>
            <a:chOff x="1048378" y="2542084"/>
            <a:chExt cx="4427699" cy="59094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A95AAC8-BA61-4F7A-A00A-DD83353AF6B9}"/>
                </a:ext>
              </a:extLst>
            </p:cNvPr>
            <p:cNvSpPr/>
            <p:nvPr/>
          </p:nvSpPr>
          <p:spPr>
            <a:xfrm>
              <a:off x="1225672" y="2715058"/>
              <a:ext cx="425040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높이    한 대각선의 길이    직사각형    삼각형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89968E2-5390-4F8D-8D38-B36957A22C25}"/>
                </a:ext>
              </a:extLst>
            </p:cNvPr>
            <p:cNvGrpSpPr/>
            <p:nvPr/>
          </p:nvGrpSpPr>
          <p:grpSpPr>
            <a:xfrm>
              <a:off x="1048378" y="2542084"/>
              <a:ext cx="4360340" cy="590947"/>
              <a:chOff x="2039815" y="2644578"/>
              <a:chExt cx="4360340" cy="590947"/>
            </a:xfrm>
          </p:grpSpPr>
          <p:pic>
            <p:nvPicPr>
              <p:cNvPr id="68" name="Picture 2">
                <a:extLst>
                  <a:ext uri="{FF2B5EF4-FFF2-40B4-BE49-F238E27FC236}">
                    <a16:creationId xmlns:a16="http://schemas.microsoft.com/office/drawing/2014/main" id="{8264AE52-50F2-42FE-9604-F1D38E283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815" y="2644578"/>
                <a:ext cx="384058" cy="244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0BCAC828-E114-4E06-9AF5-8E6A727E0FFB}"/>
                  </a:ext>
                </a:extLst>
              </p:cNvPr>
              <p:cNvSpPr/>
              <p:nvPr/>
            </p:nvSpPr>
            <p:spPr>
              <a:xfrm>
                <a:off x="2051719" y="2670886"/>
                <a:ext cx="4348436" cy="564639"/>
              </a:xfrm>
              <a:prstGeom prst="roundRect">
                <a:avLst>
                  <a:gd name="adj" fmla="val 4801"/>
                </a:avLst>
              </a:prstGeom>
              <a:noFill/>
              <a:ln>
                <a:solidFill>
                  <a:srgbClr val="F6E7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18AB6D1-85F4-4491-98F1-314982F25017}"/>
              </a:ext>
            </a:extLst>
          </p:cNvPr>
          <p:cNvGrpSpPr/>
          <p:nvPr/>
        </p:nvGrpSpPr>
        <p:grpSpPr>
          <a:xfrm>
            <a:off x="2369411" y="3043672"/>
            <a:ext cx="1548172" cy="383886"/>
            <a:chOff x="2817328" y="3117545"/>
            <a:chExt cx="1548172" cy="38388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2B2942E-6F90-428D-9D88-D58F4DC9C32C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613937A-35D9-4AB3-ACDB-4AE11E7AF57C}"/>
                </a:ext>
              </a:extLst>
            </p:cNvPr>
            <p:cNvSpPr/>
            <p:nvPr/>
          </p:nvSpPr>
          <p:spPr>
            <a:xfrm>
              <a:off x="2817328" y="3132516"/>
              <a:ext cx="154817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마름모의 넓이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89072B-F252-4366-83F3-538952E84F48}"/>
              </a:ext>
            </a:extLst>
          </p:cNvPr>
          <p:cNvSpPr/>
          <p:nvPr/>
        </p:nvSpPr>
        <p:spPr>
          <a:xfrm>
            <a:off x="2336247" y="3594261"/>
            <a:ext cx="447150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                      </a:t>
            </a:r>
            <a:r>
              <a:rPr kumimoji="0" lang="en-US" altLang="ko-KR" sz="17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÷2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        </a:t>
            </a:r>
            <a:r>
              <a:rPr kumimoji="0" lang="en-US" altLang="ko-KR" sz="17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×         ÷2</a:t>
            </a:r>
            <a:br>
              <a:rPr kumimoji="0" lang="en-US" altLang="ko-KR" sz="17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endParaRPr kumimoji="0" lang="en-US" altLang="ko-KR" sz="17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               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                         ÷2                 </a:t>
            </a:r>
            <a:endParaRPr kumimoji="0" lang="ko-KR" altLang="en-US" sz="17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67F6247-7407-4204-A2D6-0CEBA6092552}"/>
              </a:ext>
            </a:extLst>
          </p:cNvPr>
          <p:cNvSpPr/>
          <p:nvPr/>
        </p:nvSpPr>
        <p:spPr bwMode="auto">
          <a:xfrm>
            <a:off x="2648133" y="3593951"/>
            <a:ext cx="1631689" cy="396834"/>
          </a:xfrm>
          <a:prstGeom prst="roundRect">
            <a:avLst/>
          </a:prstGeom>
          <a:solidFill>
            <a:srgbClr val="F6E7D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B65C10-5E37-4A18-B6ED-7C83D29A6307}"/>
              </a:ext>
            </a:extLst>
          </p:cNvPr>
          <p:cNvSpPr/>
          <p:nvPr/>
        </p:nvSpPr>
        <p:spPr bwMode="auto">
          <a:xfrm>
            <a:off x="2679864" y="3629559"/>
            <a:ext cx="92726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spc="-150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489143-A5BE-40FF-B574-C33A2E302756}"/>
              </a:ext>
            </a:extLst>
          </p:cNvPr>
          <p:cNvSpPr/>
          <p:nvPr/>
        </p:nvSpPr>
        <p:spPr>
          <a:xfrm>
            <a:off x="2648134" y="3614587"/>
            <a:ext cx="97975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7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4BAF29-3E2D-4BA0-B936-CC969AF51879}"/>
              </a:ext>
            </a:extLst>
          </p:cNvPr>
          <p:cNvSpPr/>
          <p:nvPr/>
        </p:nvSpPr>
        <p:spPr>
          <a:xfrm>
            <a:off x="3463977" y="3614586"/>
            <a:ext cx="89639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7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 넓이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65AC8-5D4B-49F3-87E0-65382A97E51F}"/>
              </a:ext>
            </a:extLst>
          </p:cNvPr>
          <p:cNvGrpSpPr/>
          <p:nvPr/>
        </p:nvGrpSpPr>
        <p:grpSpPr>
          <a:xfrm>
            <a:off x="2620599" y="4102510"/>
            <a:ext cx="611808" cy="383886"/>
            <a:chOff x="2817328" y="3117545"/>
            <a:chExt cx="1548172" cy="383886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0A19298-77B0-4A48-8BDC-DC2E2FC5D900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82B4E04-B216-496E-89A5-A06F6D3CE365}"/>
                </a:ext>
              </a:extLst>
            </p:cNvPr>
            <p:cNvSpPr/>
            <p:nvPr/>
          </p:nvSpPr>
          <p:spPr>
            <a:xfrm>
              <a:off x="2817328" y="3132516"/>
              <a:ext cx="154817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가로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27CC6F5-B136-4570-9F42-5B83C51A5C9B}"/>
              </a:ext>
            </a:extLst>
          </p:cNvPr>
          <p:cNvGrpSpPr/>
          <p:nvPr/>
        </p:nvGrpSpPr>
        <p:grpSpPr>
          <a:xfrm>
            <a:off x="3414302" y="4102510"/>
            <a:ext cx="611808" cy="383886"/>
            <a:chOff x="2817328" y="3117545"/>
            <a:chExt cx="1548172" cy="383886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2D8E34C1-7C4A-4FC7-A0B3-9661D51471BE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F2C8FDC-7BE7-4C06-9FEC-2D1A02D1A474}"/>
                </a:ext>
              </a:extLst>
            </p:cNvPr>
            <p:cNvSpPr/>
            <p:nvPr/>
          </p:nvSpPr>
          <p:spPr>
            <a:xfrm>
              <a:off x="2817328" y="3132516"/>
              <a:ext cx="154817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세</a:t>
              </a: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로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262C03-1DF8-4805-BCB5-D2838EF5CE09}"/>
              </a:ext>
            </a:extLst>
          </p:cNvPr>
          <p:cNvSpPr/>
          <p:nvPr/>
        </p:nvSpPr>
        <p:spPr bwMode="auto">
          <a:xfrm>
            <a:off x="2648133" y="4605295"/>
            <a:ext cx="1631689" cy="396834"/>
          </a:xfrm>
          <a:prstGeom prst="roundRect">
            <a:avLst/>
          </a:prstGeom>
          <a:solidFill>
            <a:srgbClr val="F6E7D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5A1CEC1-E331-4CF5-82F0-3DB18B07947C}"/>
              </a:ext>
            </a:extLst>
          </p:cNvPr>
          <p:cNvSpPr/>
          <p:nvPr/>
        </p:nvSpPr>
        <p:spPr bwMode="auto">
          <a:xfrm>
            <a:off x="2679864" y="4640903"/>
            <a:ext cx="1555071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spc="-150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6B7306-4AEE-4E86-8C00-502244675A64}"/>
              </a:ext>
            </a:extLst>
          </p:cNvPr>
          <p:cNvSpPr/>
          <p:nvPr/>
        </p:nvSpPr>
        <p:spPr>
          <a:xfrm>
            <a:off x="2610909" y="4625931"/>
            <a:ext cx="16914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7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대각선의 길이</a:t>
            </a:r>
            <a:endParaRPr lang="ko-KR" altLang="en-US" sz="17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B2351F-4B3E-4601-96EE-7B03A12EDD86}"/>
              </a:ext>
            </a:extLst>
          </p:cNvPr>
          <p:cNvGrpSpPr/>
          <p:nvPr/>
        </p:nvGrpSpPr>
        <p:grpSpPr>
          <a:xfrm>
            <a:off x="4461325" y="4600945"/>
            <a:ext cx="1911416" cy="630524"/>
            <a:chOff x="2817328" y="3117545"/>
            <a:chExt cx="1548172" cy="630524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48955D9-4443-4F32-BABE-689BB6E3CCBB}"/>
                </a:ext>
              </a:extLst>
            </p:cNvPr>
            <p:cNvSpPr/>
            <p:nvPr/>
          </p:nvSpPr>
          <p:spPr bwMode="auto">
            <a:xfrm>
              <a:off x="2867904" y="3117545"/>
              <a:ext cx="1452068" cy="383886"/>
            </a:xfrm>
            <a:prstGeom prst="roundRect">
              <a:avLst/>
            </a:prstGeom>
            <a:solidFill>
              <a:srgbClr val="F6E7D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EF604D-5E40-40BA-A5DE-8210B2885198}"/>
                </a:ext>
              </a:extLst>
            </p:cNvPr>
            <p:cNvSpPr/>
            <p:nvPr/>
          </p:nvSpPr>
          <p:spPr>
            <a:xfrm>
              <a:off x="2817328" y="3132516"/>
              <a:ext cx="154817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다른 대각선의 길이</a:t>
              </a:r>
            </a:p>
          </p:txBody>
        </p:sp>
      </p:grpSp>
      <p:pic>
        <p:nvPicPr>
          <p:cNvPr id="128" name="그림 127">
            <a:extLst>
              <a:ext uri="{FF2B5EF4-FFF2-40B4-BE49-F238E27FC236}">
                <a16:creationId xmlns:a16="http://schemas.microsoft.com/office/drawing/2014/main" id="{20A0BF9E-5FD8-42D5-829B-A8A04DD53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32" y="4886579"/>
            <a:ext cx="250433" cy="250433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57DB60AE-AECB-4C94-BC59-FC7E7CCC8C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54" y="3819555"/>
            <a:ext cx="250433" cy="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29DB5B-3A48-45F9-BB52-C4979D34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86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06446"/>
              </p:ext>
            </p:extLst>
          </p:nvPr>
        </p:nvGraphicFramePr>
        <p:xfrm>
          <a:off x="7012749" y="690525"/>
          <a:ext cx="2086863" cy="360385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789657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72CF60-08E4-45EE-A1E3-A1FCD804ADD6}"/>
              </a:ext>
            </a:extLst>
          </p:cNvPr>
          <p:cNvSpPr/>
          <p:nvPr/>
        </p:nvSpPr>
        <p:spPr>
          <a:xfrm>
            <a:off x="709330" y="388143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CFEE05-C832-4FAF-8328-785A065BC125}"/>
              </a:ext>
            </a:extLst>
          </p:cNvPr>
          <p:cNvSpPr/>
          <p:nvPr/>
        </p:nvSpPr>
        <p:spPr>
          <a:xfrm>
            <a:off x="598128" y="39085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308B3B-3B18-4BBF-A4CD-EF80300A21E4}"/>
              </a:ext>
            </a:extLst>
          </p:cNvPr>
          <p:cNvSpPr/>
          <p:nvPr/>
        </p:nvSpPr>
        <p:spPr>
          <a:xfrm>
            <a:off x="3663890" y="388143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DB1862-0C7C-4CD4-9E44-E6C44C29687D}"/>
              </a:ext>
            </a:extLst>
          </p:cNvPr>
          <p:cNvSpPr/>
          <p:nvPr/>
        </p:nvSpPr>
        <p:spPr>
          <a:xfrm>
            <a:off x="3552688" y="39085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2" y="397222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2" y="446088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3" y="397222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3" y="446088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FA4D7-41DF-42F7-B5BC-98CA6010FC2C}"/>
              </a:ext>
            </a:extLst>
          </p:cNvPr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1133236-4605-4C0B-919B-C59DA20D9252}"/>
              </a:ext>
            </a:extLst>
          </p:cNvPr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D3279BF6-3138-4240-9597-617ECE52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C6F8BE81-67D6-492A-A42F-6AE77F87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090FCCA4-D867-47A7-8BD2-7120359C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0D6E255C-C472-42E6-9ACF-537F1E0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6912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09FA79-979D-4401-943F-E4E50710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109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881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498114-AEAE-44F0-A100-FB589229FF61}"/>
              </a:ext>
            </a:extLst>
          </p:cNvPr>
          <p:cNvSpPr/>
          <p:nvPr/>
        </p:nvSpPr>
        <p:spPr>
          <a:xfrm>
            <a:off x="430826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67AB6D-33EA-42E5-8419-A98286AF48D9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09FA79-979D-4401-943F-E4E50710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109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CFA755-C57B-4B26-9DE9-7D82D4F13B04}"/>
              </a:ext>
            </a:extLst>
          </p:cNvPr>
          <p:cNvGrpSpPr/>
          <p:nvPr/>
        </p:nvGrpSpPr>
        <p:grpSpPr>
          <a:xfrm>
            <a:off x="251520" y="3168427"/>
            <a:ext cx="6663986" cy="1606545"/>
            <a:chOff x="251520" y="3443923"/>
            <a:chExt cx="6663986" cy="160654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EF77D37-E170-4F82-AB10-B9DB0AE1D9DC}"/>
                </a:ext>
              </a:extLst>
            </p:cNvPr>
            <p:cNvSpPr/>
            <p:nvPr/>
          </p:nvSpPr>
          <p:spPr>
            <a:xfrm>
              <a:off x="251520" y="3747867"/>
              <a:ext cx="6608385" cy="1103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D8BE503-ACE3-41AB-AE6A-B692E0369DA3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397B53D-CB57-4036-B04A-E17111162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4439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5C93E-58E2-4FBC-B2E6-814A6A94BE7C}"/>
                </a:ext>
              </a:extLst>
            </p:cNvPr>
            <p:cNvSpPr txBox="1"/>
            <p:nvPr/>
          </p:nvSpPr>
          <p:spPr>
            <a:xfrm>
              <a:off x="395536" y="3690553"/>
              <a:ext cx="6519970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마름모의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 9×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→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72÷9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8(m)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 6×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→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60÷6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10(m)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CD19D7F-3DBE-4E5E-B6FE-AA04F7F03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59" y="3848512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52137EF-8002-4A3A-8CCC-30ACCD3A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41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E5BBAA-4F87-4FF0-BFB2-8042BEB9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44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36990"/>
              </p:ext>
            </p:extLst>
          </p:nvPr>
        </p:nvGraphicFramePr>
        <p:xfrm>
          <a:off x="7012749" y="690525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95293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B6923F-3BF9-4B45-85D6-1ABDCDF3480E}"/>
              </a:ext>
            </a:extLst>
          </p:cNvPr>
          <p:cNvSpPr/>
          <p:nvPr/>
        </p:nvSpPr>
        <p:spPr>
          <a:xfrm>
            <a:off x="263228" y="2679124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438AE0-A169-484E-9192-F7B00F3866D3}"/>
              </a:ext>
            </a:extLst>
          </p:cNvPr>
          <p:cNvSpPr/>
          <p:nvPr/>
        </p:nvSpPr>
        <p:spPr>
          <a:xfrm>
            <a:off x="152026" y="2706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9" y="270623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AF0F3AD-CC3B-4926-A6EB-65000533346C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03B98358-5AD5-4E1A-A7EB-F30A41481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DD11181-8407-4954-BE7E-86C3D051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B2CCE720-FB5B-4CC6-8687-3379CDD3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F014DACE-383D-4A7D-8446-2CFA708B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E5BBAA-4F87-4FF0-BFB2-8042BEB9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448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B6923F-3BF9-4B45-85D6-1ABDCDF3480E}"/>
              </a:ext>
            </a:extLst>
          </p:cNvPr>
          <p:cNvSpPr/>
          <p:nvPr/>
        </p:nvSpPr>
        <p:spPr>
          <a:xfrm>
            <a:off x="263228" y="2679124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9" y="270623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2B5E95-FAC9-4BC0-B933-39241195B24D}"/>
              </a:ext>
            </a:extLst>
          </p:cNvPr>
          <p:cNvGrpSpPr/>
          <p:nvPr/>
        </p:nvGrpSpPr>
        <p:grpSpPr>
          <a:xfrm>
            <a:off x="152026" y="2448514"/>
            <a:ext cx="6608385" cy="2393238"/>
            <a:chOff x="251520" y="2657230"/>
            <a:chExt cx="6608385" cy="239323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26572DB-0415-48C2-A642-7C23C90F578A}"/>
                </a:ext>
              </a:extLst>
            </p:cNvPr>
            <p:cNvSpPr/>
            <p:nvPr/>
          </p:nvSpPr>
          <p:spPr>
            <a:xfrm>
              <a:off x="251520" y="2949837"/>
              <a:ext cx="6608385" cy="1902004"/>
            </a:xfrm>
            <a:prstGeom prst="roundRect">
              <a:avLst>
                <a:gd name="adj" fmla="val 12160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139299DE-AC4A-40AF-90F0-9F00E4765F55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400FB0F-EBB9-47DE-9F7F-422F03ED6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265723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94DB62-D4D4-483C-AB4B-8FEFA29FE59B}"/>
                </a:ext>
              </a:extLst>
            </p:cNvPr>
            <p:cNvSpPr txBox="1"/>
            <p:nvPr/>
          </p:nvSpPr>
          <p:spPr>
            <a:xfrm>
              <a:off x="395536" y="2949837"/>
              <a:ext cx="6408712" cy="189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마름모의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주어진 마름모의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4×6÷2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⇔ 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㎠인 마름모를 그려야 하므로 한 대각선의 길이와 다른 대각선의 길이의 곱이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되는 여러 가지 모양의 마름모를 그리면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1×24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24×1, 2×12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12×2, 3×8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8×3, 4×6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6×4 </a:t>
              </a: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6E82220E-8836-4FCA-869A-E8614A8AF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59" y="3107796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6DE5A9FF-1671-400F-BB9D-689BC7C9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0" y="432583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F55021AF-0D2E-4770-BD3E-D713074D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57655C56-3905-4D41-8CC9-54354322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4E996A98-5103-4042-89A2-1B5B72B43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suhi_0601_06_0011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94F81FF2-9FA3-4A75-B880-B9773FBC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D84CA61-4430-411C-A984-B387A3FC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41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1361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27933</TotalTime>
  <Words>742</Words>
  <Application>Microsoft Office PowerPoint</Application>
  <PresentationFormat>화면 슬라이드 쇼(4:3)</PresentationFormat>
  <Paragraphs>225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교과1-1</cp:lastModifiedBy>
  <cp:revision>4824</cp:revision>
  <dcterms:created xsi:type="dcterms:W3CDTF">2008-07-15T12:19:11Z</dcterms:created>
  <dcterms:modified xsi:type="dcterms:W3CDTF">2022-02-28T05:50:12Z</dcterms:modified>
</cp:coreProperties>
</file>