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792" r:id="rId2"/>
    <p:sldId id="793" r:id="rId3"/>
    <p:sldId id="932" r:id="rId4"/>
    <p:sldId id="942" r:id="rId5"/>
    <p:sldId id="958" r:id="rId6"/>
    <p:sldId id="953" r:id="rId7"/>
    <p:sldId id="954" r:id="rId8"/>
    <p:sldId id="955" r:id="rId9"/>
    <p:sldId id="943" r:id="rId10"/>
    <p:sldId id="949" r:id="rId11"/>
    <p:sldId id="956" r:id="rId12"/>
    <p:sldId id="957" r:id="rId13"/>
    <p:sldId id="952" r:id="rId14"/>
    <p:sldId id="959" r:id="rId15"/>
    <p:sldId id="944" r:id="rId16"/>
    <p:sldId id="960" r:id="rId17"/>
    <p:sldId id="946" r:id="rId18"/>
    <p:sldId id="919" r:id="rId19"/>
    <p:sldId id="961" r:id="rId2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10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1DE"/>
    <a:srgbClr val="77933C"/>
    <a:srgbClr val="1FC2F3"/>
    <a:srgbClr val="00A0FF"/>
    <a:srgbClr val="C7EAFC"/>
    <a:srgbClr val="C9BEE0"/>
    <a:srgbClr val="C3D69B"/>
    <a:srgbClr val="FBCE8A"/>
    <a:srgbClr val="CFE593"/>
    <a:srgbClr val="6EB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744" autoAdjust="0"/>
  </p:normalViewPr>
  <p:slideViewPr>
    <p:cSldViewPr>
      <p:cViewPr varScale="1">
        <p:scale>
          <a:sx n="100" d="100"/>
          <a:sy n="100" d="100"/>
        </p:scale>
        <p:origin x="-96" y="-240"/>
      </p:cViewPr>
      <p:guideLst>
        <p:guide orient="horz" pos="4110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79859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608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44190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0708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평행사변형의 넓이를 구해 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(1)~(2)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suhi_0601_06_0708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493A7A58-129A-4470-BEA5-E8D1CE7F5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10136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suhi_0601_06_0708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평행사변형의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xmlns="" id="{B05C9EEF-04C3-489D-81B7-0CE33AAD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072CF60-08E4-45EE-A1E3-A1FCD804ADD6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23FEFF43-7AC9-4F7B-A584-0EAE43AFBF0B}"/>
              </a:ext>
            </a:extLst>
          </p:cNvPr>
          <p:cNvGrpSpPr/>
          <p:nvPr/>
        </p:nvGrpSpPr>
        <p:grpSpPr>
          <a:xfrm>
            <a:off x="14636" y="3640448"/>
            <a:ext cx="6978304" cy="1134524"/>
            <a:chOff x="-406473" y="3915944"/>
            <a:chExt cx="6978304" cy="113452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xmlns="" id="{AE710A4B-7C7E-4DD0-BFCD-FA2F15E4D49E}"/>
                </a:ext>
              </a:extLst>
            </p:cNvPr>
            <p:cNvSpPr/>
            <p:nvPr/>
          </p:nvSpPr>
          <p:spPr>
            <a:xfrm>
              <a:off x="-406473" y="4208551"/>
              <a:ext cx="6978304" cy="64328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직각 삼각형 17">
              <a:extLst>
                <a:ext uri="{FF2B5EF4-FFF2-40B4-BE49-F238E27FC236}">
                  <a16:creationId xmlns:a16="http://schemas.microsoft.com/office/drawing/2014/main" xmlns="" id="{7649C709-8F62-4C71-810C-7C1DDC75F9B5}"/>
                </a:ext>
              </a:extLst>
            </p:cNvPr>
            <p:cNvSpPr/>
            <p:nvPr/>
          </p:nvSpPr>
          <p:spPr>
            <a:xfrm flipH="1" flipV="1">
              <a:off x="4583224" y="4862361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xmlns="" id="{37D8E629-E897-4DA9-B39F-C99E55BBE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-69280" y="3915944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88C9A8AC-3A1D-4B76-94EA-94AA6082F641}"/>
                </a:ext>
              </a:extLst>
            </p:cNvPr>
            <p:cNvSpPr txBox="1"/>
            <p:nvPr/>
          </p:nvSpPr>
          <p:spPr>
            <a:xfrm>
              <a:off x="-104627" y="4280560"/>
              <a:ext cx="6667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평행사변형의 넓이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밑변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높이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8×12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96 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xmlns="" id="{8C479154-FC69-4455-9548-670385C89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6779" y="4447841"/>
              <a:ext cx="132152" cy="1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54957163-E019-4A21-A80F-AB9E38213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6542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49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62C77426-AD95-4464-9884-4EA03C631576}"/>
              </a:ext>
            </a:extLst>
          </p:cNvPr>
          <p:cNvGrpSpPr/>
          <p:nvPr/>
        </p:nvGrpSpPr>
        <p:grpSpPr>
          <a:xfrm>
            <a:off x="44079" y="690525"/>
            <a:ext cx="6962320" cy="4873601"/>
            <a:chOff x="44079" y="788987"/>
            <a:chExt cx="6962320" cy="487360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1117EB6C-1503-455A-BDD4-8CB901398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29" y="788987"/>
              <a:ext cx="6906719" cy="4322084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AE010AE8-29C9-4125-8E10-62A88F89B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79" y="5088375"/>
              <a:ext cx="6962320" cy="574213"/>
            </a:xfrm>
            <a:prstGeom prst="rect">
              <a:avLst/>
            </a:prstGeom>
          </p:spPr>
        </p:pic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599258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이너탭으로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나누기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스크롤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386349"/>
            <a:ext cx="1143610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134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suhi_0601_06_0708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평행사변형의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8385502-7257-4732-9EA2-F3FA56215C52}"/>
              </a:ext>
            </a:extLst>
          </p:cNvPr>
          <p:cNvSpPr/>
          <p:nvPr/>
        </p:nvSpPr>
        <p:spPr>
          <a:xfrm>
            <a:off x="6696236" y="1785956"/>
            <a:ext cx="260912" cy="3778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2709DEDA-C5D7-4039-9FAA-2B2C3CDCB5FD}"/>
              </a:ext>
            </a:extLst>
          </p:cNvPr>
          <p:cNvSpPr/>
          <p:nvPr/>
        </p:nvSpPr>
        <p:spPr>
          <a:xfrm>
            <a:off x="6585034" y="18130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DC5AE9B8-82A2-45CE-BDEF-0101E1FE7A02}"/>
              </a:ext>
            </a:extLst>
          </p:cNvPr>
          <p:cNvSpPr/>
          <p:nvPr/>
        </p:nvSpPr>
        <p:spPr>
          <a:xfrm>
            <a:off x="2807804" y="556412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D141521-8CEE-4B8D-9E63-3BA42B053C00}"/>
              </a:ext>
            </a:extLst>
          </p:cNvPr>
          <p:cNvGrpSpPr/>
          <p:nvPr/>
        </p:nvGrpSpPr>
        <p:grpSpPr>
          <a:xfrm flipV="1">
            <a:off x="3098852" y="5603605"/>
            <a:ext cx="1117171" cy="179599"/>
            <a:chOff x="319554" y="1245924"/>
            <a:chExt cx="2636592" cy="423864"/>
          </a:xfrm>
        </p:grpSpPr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xmlns="" id="{D31DF934-8E48-4916-A3A4-342C813EEA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2">
              <a:extLst>
                <a:ext uri="{FF2B5EF4-FFF2-40B4-BE49-F238E27FC236}">
                  <a16:creationId xmlns:a16="http://schemas.microsoft.com/office/drawing/2014/main" xmlns="" id="{67094526-1DD8-48F1-8AAA-26AF73684A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3">
              <a:extLst>
                <a:ext uri="{FF2B5EF4-FFF2-40B4-BE49-F238E27FC236}">
                  <a16:creationId xmlns:a16="http://schemas.microsoft.com/office/drawing/2014/main" xmlns="" id="{C13A9F5D-8FE9-4F62-B694-9D08D52CC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4">
              <a:extLst>
                <a:ext uri="{FF2B5EF4-FFF2-40B4-BE49-F238E27FC236}">
                  <a16:creationId xmlns:a16="http://schemas.microsoft.com/office/drawing/2014/main" xmlns="" id="{2E760A41-5142-4164-8E52-99285A8C2E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8831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D4A90BA-C2D2-4330-83E9-E347FD8BE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2032140"/>
            <a:ext cx="6906719" cy="260017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117EB6C-1503-455A-BDD4-8CB9013985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792"/>
          <a:stretch/>
        </p:blipFill>
        <p:spPr>
          <a:xfrm>
            <a:off x="50429" y="690525"/>
            <a:ext cx="6906719" cy="1046287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274002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이너탭으로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나누기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스크롤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386349"/>
            <a:ext cx="1143610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134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suhi_0601_06_0708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평행사변형의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8385502-7257-4732-9EA2-F3FA56215C52}"/>
              </a:ext>
            </a:extLst>
          </p:cNvPr>
          <p:cNvSpPr/>
          <p:nvPr/>
        </p:nvSpPr>
        <p:spPr>
          <a:xfrm>
            <a:off x="6696236" y="1785956"/>
            <a:ext cx="260912" cy="3778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2709DEDA-C5D7-4039-9FAA-2B2C3CDCB5FD}"/>
              </a:ext>
            </a:extLst>
          </p:cNvPr>
          <p:cNvSpPr/>
          <p:nvPr/>
        </p:nvSpPr>
        <p:spPr>
          <a:xfrm>
            <a:off x="6585034" y="18130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DC5AE9B8-82A2-45CE-BDEF-0101E1FE7A02}"/>
              </a:ext>
            </a:extLst>
          </p:cNvPr>
          <p:cNvSpPr/>
          <p:nvPr/>
        </p:nvSpPr>
        <p:spPr>
          <a:xfrm>
            <a:off x="2807804" y="556412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622F76E9-6969-44FE-B031-C60F7D12C7BA}"/>
              </a:ext>
            </a:extLst>
          </p:cNvPr>
          <p:cNvGrpSpPr/>
          <p:nvPr/>
        </p:nvGrpSpPr>
        <p:grpSpPr>
          <a:xfrm flipV="1">
            <a:off x="3098852" y="5603605"/>
            <a:ext cx="1117171" cy="183634"/>
            <a:chOff x="290979" y="2009759"/>
            <a:chExt cx="2665167" cy="433388"/>
          </a:xfrm>
        </p:grpSpPr>
        <p:pic>
          <p:nvPicPr>
            <p:cNvPr id="22" name="Picture 15">
              <a:extLst>
                <a:ext uri="{FF2B5EF4-FFF2-40B4-BE49-F238E27FC236}">
                  <a16:creationId xmlns:a16="http://schemas.microsoft.com/office/drawing/2014/main" xmlns="" id="{0C9DBF2E-68C6-49C1-90F9-B86AC72DB4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3">
              <a:extLst>
                <a:ext uri="{FF2B5EF4-FFF2-40B4-BE49-F238E27FC236}">
                  <a16:creationId xmlns:a16="http://schemas.microsoft.com/office/drawing/2014/main" xmlns="" id="{5B9B7BE0-F435-45AD-B2F9-184F2CAFC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2">
              <a:extLst>
                <a:ext uri="{FF2B5EF4-FFF2-40B4-BE49-F238E27FC236}">
                  <a16:creationId xmlns:a16="http://schemas.microsoft.com/office/drawing/2014/main" xmlns="" id="{5D878545-3E49-488E-A0A4-F5B9A16F0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6">
              <a:extLst>
                <a:ext uri="{FF2B5EF4-FFF2-40B4-BE49-F238E27FC236}">
                  <a16:creationId xmlns:a16="http://schemas.microsoft.com/office/drawing/2014/main" xmlns="" id="{4C97904F-F954-40A5-995A-55C4D12B4B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1BACEF29-9038-4827-8A19-204F52FE1D8B}"/>
              </a:ext>
            </a:extLst>
          </p:cNvPr>
          <p:cNvSpPr/>
          <p:nvPr/>
        </p:nvSpPr>
        <p:spPr>
          <a:xfrm>
            <a:off x="1367644" y="19836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43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20B824C-6DDA-443D-B10D-ADD229AF1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832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565545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suhi_0601_06_0708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평행사변형의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031987D-EE79-46F3-8412-7EA5532ADDF6}"/>
              </a:ext>
            </a:extLst>
          </p:cNvPr>
          <p:cNvSpPr/>
          <p:nvPr/>
        </p:nvSpPr>
        <p:spPr>
          <a:xfrm>
            <a:off x="476566" y="2445665"/>
            <a:ext cx="6003646" cy="15593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DE8D567E-E082-40F3-9188-97A4DD3F7643}"/>
              </a:ext>
            </a:extLst>
          </p:cNvPr>
          <p:cNvSpPr/>
          <p:nvPr/>
        </p:nvSpPr>
        <p:spPr>
          <a:xfrm>
            <a:off x="365364" y="24727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54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CFB3C97-5499-41B7-A5AC-4816F9B0D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5035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식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072CF60-08E4-45EE-A1E3-A1FCD804ADD6}"/>
              </a:ext>
            </a:extLst>
          </p:cNvPr>
          <p:cNvSpPr/>
          <p:nvPr/>
        </p:nvSpPr>
        <p:spPr>
          <a:xfrm>
            <a:off x="2690915" y="2898204"/>
            <a:ext cx="468052" cy="1023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23CFEE05-C832-4FAF-8328-785A065BC125}"/>
              </a:ext>
            </a:extLst>
          </p:cNvPr>
          <p:cNvSpPr/>
          <p:nvPr/>
        </p:nvSpPr>
        <p:spPr>
          <a:xfrm>
            <a:off x="2579713" y="29253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xmlns="" id="{AEFA96DF-C70D-4F0D-879E-EEA1A6C5D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847" y="2988996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xmlns="" id="{D7CDF887-35CD-4061-A9DC-026733410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847" y="347765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69A31AAB-AFDE-4A10-9F7D-06287991A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59B8E551-61AC-430D-B550-99B1B859A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E2D6D9D9-D9DD-46D1-B81A-77ECB4F29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suhi_0601_06_0708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xmlns="" id="{4FE49F24-48E6-464B-9F3D-FA59C44D6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평행사변형의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6159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ABF853B-8E62-4CDA-8F60-84EC3F04B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52572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8814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빈칸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suhi_0601_06_0708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평행사변형의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9811899-4DF8-4A92-8DC5-F8C5C20EA909}"/>
              </a:ext>
            </a:extLst>
          </p:cNvPr>
          <p:cNvSpPr/>
          <p:nvPr/>
        </p:nvSpPr>
        <p:spPr>
          <a:xfrm>
            <a:off x="542028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BA498114-AEAE-44F0-A100-FB589229FF61}"/>
              </a:ext>
            </a:extLst>
          </p:cNvPr>
          <p:cNvSpPr/>
          <p:nvPr/>
        </p:nvSpPr>
        <p:spPr>
          <a:xfrm>
            <a:off x="430826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DE67AB6D-33EA-42E5-8419-A98286AF48D9}"/>
              </a:ext>
            </a:extLst>
          </p:cNvPr>
          <p:cNvSpPr/>
          <p:nvPr/>
        </p:nvSpPr>
        <p:spPr>
          <a:xfrm>
            <a:off x="4481122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3">
            <a:extLst>
              <a:ext uri="{FF2B5EF4-FFF2-40B4-BE49-F238E27FC236}">
                <a16:creationId xmlns:a16="http://schemas.microsoft.com/office/drawing/2014/main" xmlns="" id="{EBB98ABB-B624-426D-85D2-E718174FB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CF4CD37E-71A4-4E3B-8DFF-34A0F1050755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604137F6-3383-4DD5-AF69-F00178372B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19724" y="1580796"/>
            <a:ext cx="383700" cy="39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4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ABF853B-8E62-4CDA-8F60-84EC3F04B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52572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suhi_0601_06_0708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평행사변형의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9811899-4DF8-4A92-8DC5-F8C5C20EA909}"/>
              </a:ext>
            </a:extLst>
          </p:cNvPr>
          <p:cNvSpPr/>
          <p:nvPr/>
        </p:nvSpPr>
        <p:spPr>
          <a:xfrm>
            <a:off x="542028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1" name="Picture 13">
            <a:extLst>
              <a:ext uri="{FF2B5EF4-FFF2-40B4-BE49-F238E27FC236}">
                <a16:creationId xmlns:a16="http://schemas.microsoft.com/office/drawing/2014/main" xmlns="" id="{EBB98ABB-B624-426D-85D2-E718174FB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CF4CD37E-71A4-4E3B-8DFF-34A0F1050755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604137F6-3383-4DD5-AF69-F00178372B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19724" y="1580796"/>
            <a:ext cx="383700" cy="399606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4DC41C2E-BB8A-48F0-B4A5-ACD3B1E97AFA}"/>
              </a:ext>
            </a:extLst>
          </p:cNvPr>
          <p:cNvGrpSpPr/>
          <p:nvPr/>
        </p:nvGrpSpPr>
        <p:grpSpPr>
          <a:xfrm>
            <a:off x="251520" y="3168427"/>
            <a:ext cx="6660740" cy="1606545"/>
            <a:chOff x="251520" y="3443923"/>
            <a:chExt cx="6660740" cy="1606545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9E2D9B0C-9164-42FF-9135-66EC6461487D}"/>
                </a:ext>
              </a:extLst>
            </p:cNvPr>
            <p:cNvSpPr/>
            <p:nvPr/>
          </p:nvSpPr>
          <p:spPr>
            <a:xfrm>
              <a:off x="251520" y="3747867"/>
              <a:ext cx="6608385" cy="110397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xmlns="" id="{AAC3B9FA-3986-4766-9884-A5EF483DA2ED}"/>
                </a:ext>
              </a:extLst>
            </p:cNvPr>
            <p:cNvSpPr/>
            <p:nvPr/>
          </p:nvSpPr>
          <p:spPr>
            <a:xfrm flipH="1" flipV="1">
              <a:off x="5132625" y="4862361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xmlns="" id="{7467B6D6-27A3-4186-BC8A-C43A4358CD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611700" y="3443923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20ED5C66-B0A6-4D24-9C90-49192748506C}"/>
                </a:ext>
              </a:extLst>
            </p:cNvPr>
            <p:cNvSpPr txBox="1"/>
            <p:nvPr/>
          </p:nvSpPr>
          <p:spPr>
            <a:xfrm>
              <a:off x="503548" y="3884516"/>
              <a:ext cx="6408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평행사변형의 넓이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밑변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96 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㎡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96÷12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(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밑변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 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㎡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밑변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24÷4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(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m)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xmlns="" id="{A94BD2F9-E056-4A21-BA1D-3B6EA3302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582" y="3980956"/>
              <a:ext cx="132152" cy="1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E1B3BC06-F3D9-4759-BFD1-1450215EB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86333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329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0A378C9-C6DF-4AB3-B1DE-715DC8A38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2862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431813"/>
              </p:ext>
            </p:extLst>
          </p:nvPr>
        </p:nvGraphicFramePr>
        <p:xfrm>
          <a:off x="7012749" y="690525"/>
          <a:ext cx="2086863" cy="3481983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 표시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020026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07239592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suhi_0601_06_0708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평행사변형의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846A5F4-E476-42A9-8EC6-250EB0A83D22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318E63D8-11B5-44D9-AB2F-E0828D151971}"/>
              </a:ext>
            </a:extLst>
          </p:cNvPr>
          <p:cNvSpPr/>
          <p:nvPr/>
        </p:nvSpPr>
        <p:spPr>
          <a:xfrm>
            <a:off x="40824" y="18537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209E16D-E671-4066-8FD3-5F032AAC63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" y="1974978"/>
            <a:ext cx="367446" cy="309429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F7B9D34E-B320-4C8A-A7A8-F660D4EE7F1F}"/>
              </a:ext>
            </a:extLst>
          </p:cNvPr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1A841AF6-4161-4EFE-B8D2-8D36636EDBD6}"/>
              </a:ext>
            </a:extLst>
          </p:cNvPr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2572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BFE7173-B767-452A-B5F4-899EAF7F8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9798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336990"/>
              </p:ext>
            </p:extLst>
          </p:nvPr>
        </p:nvGraphicFramePr>
        <p:xfrm>
          <a:off x="7012749" y="690525"/>
          <a:ext cx="2086863" cy="38476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02952934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suhi_0601_06_0708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846A5F4-E476-42A9-8EC6-250EB0A83D22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318E63D8-11B5-44D9-AB2F-E0828D151971}"/>
              </a:ext>
            </a:extLst>
          </p:cNvPr>
          <p:cNvSpPr/>
          <p:nvPr/>
        </p:nvSpPr>
        <p:spPr>
          <a:xfrm>
            <a:off x="40824" y="18537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209E16D-E671-4066-8FD3-5F032AAC63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" y="1974978"/>
            <a:ext cx="367446" cy="309429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4B6923F-3BF9-4B45-85D6-1ABDCDF3480E}"/>
              </a:ext>
            </a:extLst>
          </p:cNvPr>
          <p:cNvSpPr/>
          <p:nvPr/>
        </p:nvSpPr>
        <p:spPr>
          <a:xfrm>
            <a:off x="2224887" y="2500440"/>
            <a:ext cx="392854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AB438AE0-A169-484E-9192-F7B00F3866D3}"/>
              </a:ext>
            </a:extLst>
          </p:cNvPr>
          <p:cNvSpPr/>
          <p:nvPr/>
        </p:nvSpPr>
        <p:spPr>
          <a:xfrm>
            <a:off x="2113685" y="252754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xmlns="" id="{89D698CC-A708-4196-8748-F9A6E063B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527546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091B6EB8-4BB1-4477-A9E1-3FF7AFC864BE}"/>
              </a:ext>
            </a:extLst>
          </p:cNvPr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2AF0F3AD-CC3B-4926-A6EB-65000533346C}"/>
              </a:ext>
            </a:extLst>
          </p:cNvPr>
          <p:cNvSpPr/>
          <p:nvPr/>
        </p:nvSpPr>
        <p:spPr>
          <a:xfrm>
            <a:off x="4481122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3">
            <a:extLst>
              <a:ext uri="{FF2B5EF4-FFF2-40B4-BE49-F238E27FC236}">
                <a16:creationId xmlns:a16="http://schemas.microsoft.com/office/drawing/2014/main" xmlns="" id="{C55A027E-CA57-498A-975D-A5C250322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75B77A07-AAFB-4B5B-94DE-8280CEF59D60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937CBD7A-B21C-418D-BD13-485FBF652BEF}"/>
              </a:ext>
            </a:extLst>
          </p:cNvPr>
          <p:cNvSpPr/>
          <p:nvPr/>
        </p:nvSpPr>
        <p:spPr>
          <a:xfrm>
            <a:off x="5751497" y="46370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평행사변형의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041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BFE7173-B767-452A-B5F4-899EAF7F8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9798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suhi_0601_06_0708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846A5F4-E476-42A9-8EC6-250EB0A83D22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209E16D-E671-4066-8FD3-5F032AAC63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" y="1974978"/>
            <a:ext cx="367446" cy="309429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091B6EB8-4BB1-4477-A9E1-3FF7AFC864BE}"/>
              </a:ext>
            </a:extLst>
          </p:cNvPr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2" name="Picture 13">
            <a:extLst>
              <a:ext uri="{FF2B5EF4-FFF2-40B4-BE49-F238E27FC236}">
                <a16:creationId xmlns:a16="http://schemas.microsoft.com/office/drawing/2014/main" xmlns="" id="{C55A027E-CA57-498A-975D-A5C250322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75B77A07-AAFB-4B5B-94DE-8280CEF59D60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AC40575D-8A6E-4A0C-A1D5-8BBAF0275090}"/>
              </a:ext>
            </a:extLst>
          </p:cNvPr>
          <p:cNvGrpSpPr/>
          <p:nvPr/>
        </p:nvGrpSpPr>
        <p:grpSpPr>
          <a:xfrm>
            <a:off x="251520" y="3168427"/>
            <a:ext cx="6608385" cy="1606545"/>
            <a:chOff x="251520" y="3443923"/>
            <a:chExt cx="6608385" cy="1606545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694B8B13-BE2E-4E83-877B-16BED0B21312}"/>
                </a:ext>
              </a:extLst>
            </p:cNvPr>
            <p:cNvSpPr/>
            <p:nvPr/>
          </p:nvSpPr>
          <p:spPr>
            <a:xfrm>
              <a:off x="251520" y="3747867"/>
              <a:ext cx="6608385" cy="110397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>
              <a:extLst>
                <a:ext uri="{FF2B5EF4-FFF2-40B4-BE49-F238E27FC236}">
                  <a16:creationId xmlns:a16="http://schemas.microsoft.com/office/drawing/2014/main" xmlns="" id="{7CA244B9-E78F-4916-AB54-7694B7FF7838}"/>
                </a:ext>
              </a:extLst>
            </p:cNvPr>
            <p:cNvSpPr/>
            <p:nvPr/>
          </p:nvSpPr>
          <p:spPr>
            <a:xfrm flipH="1" flipV="1">
              <a:off x="5132625" y="4862361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xmlns="" id="{98A99D26-AA1F-4949-A647-FC44DDDAD6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611700" y="3443923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6E5C11F9-FD0B-4AA3-B037-69EA90FD33CB}"/>
                </a:ext>
              </a:extLst>
            </p:cNvPr>
            <p:cNvSpPr txBox="1"/>
            <p:nvPr/>
          </p:nvSpPr>
          <p:spPr>
            <a:xfrm>
              <a:off x="431540" y="3917615"/>
              <a:ext cx="6408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제시된 평행사변형의 넓이는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2×6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 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밑변과 높이의 곱이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되는 여러 가지 모양의 평행사변형을 그리면 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1×12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12×1, 2×6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6×2, 3×4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4×3</a:t>
              </a:r>
            </a:p>
          </p:txBody>
        </p:sp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xmlns="" id="{EB80CC97-24E6-4630-8354-2ED038B0D9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59" y="3992528"/>
              <a:ext cx="132152" cy="1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5" name="Picture 2">
            <a:extLst>
              <a:ext uri="{FF2B5EF4-FFF2-40B4-BE49-F238E27FC236}">
                <a16:creationId xmlns:a16="http://schemas.microsoft.com/office/drawing/2014/main" xmlns="" id="{E599265C-13BF-4F8D-ADE9-9BB882979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85084"/>
            <a:ext cx="269293" cy="21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F108A4D9-9989-4085-87F3-6E60D41CC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853267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6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평행사변형의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74B6923F-3BF9-4B45-85D6-1ABDCDF3480E}"/>
              </a:ext>
            </a:extLst>
          </p:cNvPr>
          <p:cNvSpPr/>
          <p:nvPr/>
        </p:nvSpPr>
        <p:spPr>
          <a:xfrm>
            <a:off x="2224887" y="2500440"/>
            <a:ext cx="392854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89D698CC-A708-4196-8748-F9A6E063B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527546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60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064258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suhi_0601_06_0708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31400AB-F1EB-4BA9-B8D0-D5BE4255E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7958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874204"/>
              </p:ext>
            </p:extLst>
          </p:nvPr>
        </p:nvGraphicFramePr>
        <p:xfrm>
          <a:off x="7012749" y="690525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보기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손가락 약물 클릭 시 정답이 나타남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-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손가락 약물 중 어느 것을 선택해도 나타남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suhi_0601_06_0708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평행사변형의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072CF60-08E4-45EE-A1E3-A1FCD804ADD6}"/>
              </a:ext>
            </a:extLst>
          </p:cNvPr>
          <p:cNvSpPr/>
          <p:nvPr/>
        </p:nvSpPr>
        <p:spPr>
          <a:xfrm>
            <a:off x="5412919" y="1851021"/>
            <a:ext cx="1553834" cy="252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23CFEE05-C832-4FAF-8328-785A065BC125}"/>
              </a:ext>
            </a:extLst>
          </p:cNvPr>
          <p:cNvSpPr/>
          <p:nvPr/>
        </p:nvSpPr>
        <p:spPr>
          <a:xfrm>
            <a:off x="5184068" y="18844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526031DD-60AD-43EB-8A5E-48BE99B20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3" y="1494328"/>
            <a:ext cx="557603" cy="35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2B1B1A8-F455-4589-B318-D8BF155448AE}"/>
              </a:ext>
            </a:extLst>
          </p:cNvPr>
          <p:cNvSpPr/>
          <p:nvPr/>
        </p:nvSpPr>
        <p:spPr>
          <a:xfrm>
            <a:off x="561238" y="1478340"/>
            <a:ext cx="734162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304D9A6C-CC34-49C2-B81F-07BF5C38D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3" y="2032022"/>
            <a:ext cx="557603" cy="35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104D6E4-C9D5-4A9F-A242-50DF1BAF814D}"/>
              </a:ext>
            </a:extLst>
          </p:cNvPr>
          <p:cNvSpPr/>
          <p:nvPr/>
        </p:nvSpPr>
        <p:spPr>
          <a:xfrm>
            <a:off x="263228" y="2016034"/>
            <a:ext cx="734162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F432BC2E-6BDA-40D4-837E-F339B2FDDFBE}"/>
              </a:ext>
            </a:extLst>
          </p:cNvPr>
          <p:cNvSpPr/>
          <p:nvPr/>
        </p:nvSpPr>
        <p:spPr>
          <a:xfrm>
            <a:off x="152026" y="20431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294F5340-8015-4CD1-B39D-CA4906CF4EC0}"/>
              </a:ext>
            </a:extLst>
          </p:cNvPr>
          <p:cNvSpPr/>
          <p:nvPr/>
        </p:nvSpPr>
        <p:spPr>
          <a:xfrm>
            <a:off x="493627" y="14023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A086E18-8C78-4165-8ED9-CE22DDBB630C}"/>
              </a:ext>
            </a:extLst>
          </p:cNvPr>
          <p:cNvSpPr/>
          <p:nvPr/>
        </p:nvSpPr>
        <p:spPr>
          <a:xfrm>
            <a:off x="2539435" y="2382058"/>
            <a:ext cx="392854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C0B84E4A-DBDE-4428-8614-F545A066ED0B}"/>
              </a:ext>
            </a:extLst>
          </p:cNvPr>
          <p:cNvSpPr/>
          <p:nvPr/>
        </p:nvSpPr>
        <p:spPr>
          <a:xfrm>
            <a:off x="2428233" y="24091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807E0B17-CF99-441D-AF13-D3DA3A793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242" y="2409164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176972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544" y="3214589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C0B84E4A-DBDE-4428-8614-F545A066ED0B}"/>
              </a:ext>
            </a:extLst>
          </p:cNvPr>
          <p:cNvSpPr/>
          <p:nvPr/>
        </p:nvSpPr>
        <p:spPr>
          <a:xfrm>
            <a:off x="3503788" y="30100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C0B84E4A-DBDE-4428-8614-F545A066ED0B}"/>
              </a:ext>
            </a:extLst>
          </p:cNvPr>
          <p:cNvSpPr/>
          <p:nvPr/>
        </p:nvSpPr>
        <p:spPr>
          <a:xfrm>
            <a:off x="5453947" y="310505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56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9F03394-6E6F-48B6-A73C-D5D09BCF0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60135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228776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1143610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suhi_0601_06_0708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평행사변형의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90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4F60428-01BD-42CD-A264-D53EE73E8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51329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09481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suhi_0601_06_0708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평행사변형의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99B9D9B-725A-448B-86DB-FC65B5628DAA}"/>
              </a:ext>
            </a:extLst>
          </p:cNvPr>
          <p:cNvSpPr/>
          <p:nvPr/>
        </p:nvSpPr>
        <p:spPr>
          <a:xfrm>
            <a:off x="3491880" y="3296506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5C6E1C97-53FD-4B82-8325-8F5759835306}"/>
              </a:ext>
            </a:extLst>
          </p:cNvPr>
          <p:cNvSpPr/>
          <p:nvPr/>
        </p:nvSpPr>
        <p:spPr>
          <a:xfrm>
            <a:off x="3380678" y="33236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031987D-EE79-46F3-8412-7EA5532ADDF6}"/>
              </a:ext>
            </a:extLst>
          </p:cNvPr>
          <p:cNvSpPr/>
          <p:nvPr/>
        </p:nvSpPr>
        <p:spPr>
          <a:xfrm>
            <a:off x="4006126" y="3008283"/>
            <a:ext cx="392854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DE8D567E-E082-40F3-9188-97A4DD3F7643}"/>
              </a:ext>
            </a:extLst>
          </p:cNvPr>
          <p:cNvSpPr/>
          <p:nvPr/>
        </p:nvSpPr>
        <p:spPr>
          <a:xfrm>
            <a:off x="3894924" y="30353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4012B4F3-22D2-40B0-AA08-4957B6F5B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77" y="3035389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DA3D1291-E0BB-4AFF-8A1B-7C5A5B0E0ED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516473" y="3296506"/>
            <a:ext cx="430615" cy="37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7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7173FE5-7CB7-4829-AEFD-C14A4C12D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3044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70499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보기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suhi_0601_06_0708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평행사변형의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526031DD-60AD-43EB-8A5E-48BE99B20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075" y="1494328"/>
            <a:ext cx="557603" cy="35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2B1B1A8-F455-4589-B318-D8BF155448AE}"/>
              </a:ext>
            </a:extLst>
          </p:cNvPr>
          <p:cNvSpPr/>
          <p:nvPr/>
        </p:nvSpPr>
        <p:spPr>
          <a:xfrm>
            <a:off x="4572000" y="1478340"/>
            <a:ext cx="734162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304D9A6C-CC34-49C2-B81F-07BF5C38D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08" y="2292860"/>
            <a:ext cx="557603" cy="35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104D6E4-C9D5-4A9F-A242-50DF1BAF814D}"/>
              </a:ext>
            </a:extLst>
          </p:cNvPr>
          <p:cNvSpPr/>
          <p:nvPr/>
        </p:nvSpPr>
        <p:spPr>
          <a:xfrm>
            <a:off x="551633" y="2276872"/>
            <a:ext cx="734162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F432BC2E-6BDA-40D4-837E-F339B2FDDFBE}"/>
              </a:ext>
            </a:extLst>
          </p:cNvPr>
          <p:cNvSpPr/>
          <p:nvPr/>
        </p:nvSpPr>
        <p:spPr>
          <a:xfrm>
            <a:off x="440431" y="23039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294F5340-8015-4CD1-B39D-CA4906CF4EC0}"/>
              </a:ext>
            </a:extLst>
          </p:cNvPr>
          <p:cNvSpPr/>
          <p:nvPr/>
        </p:nvSpPr>
        <p:spPr>
          <a:xfrm>
            <a:off x="4504389" y="14023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A086E18-8C78-4165-8ED9-CE22DDBB630C}"/>
              </a:ext>
            </a:extLst>
          </p:cNvPr>
          <p:cNvSpPr/>
          <p:nvPr/>
        </p:nvSpPr>
        <p:spPr>
          <a:xfrm>
            <a:off x="1727200" y="1747773"/>
            <a:ext cx="392854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C0B84E4A-DBDE-4428-8614-F545A066ED0B}"/>
              </a:ext>
            </a:extLst>
          </p:cNvPr>
          <p:cNvSpPr/>
          <p:nvPr/>
        </p:nvSpPr>
        <p:spPr>
          <a:xfrm>
            <a:off x="1615998" y="17748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D7729F3F-4B7D-4447-AA83-90C3025339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1806875" y="1820556"/>
            <a:ext cx="385052" cy="40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8C4F43BD-3502-4BA9-99C8-6978296BE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3874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식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072CF60-08E4-45EE-A1E3-A1FCD804ADD6}"/>
              </a:ext>
            </a:extLst>
          </p:cNvPr>
          <p:cNvSpPr/>
          <p:nvPr/>
        </p:nvSpPr>
        <p:spPr>
          <a:xfrm>
            <a:off x="472880" y="3831143"/>
            <a:ext cx="468052" cy="1023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23CFEE05-C832-4FAF-8328-785A065BC125}"/>
              </a:ext>
            </a:extLst>
          </p:cNvPr>
          <p:cNvSpPr/>
          <p:nvPr/>
        </p:nvSpPr>
        <p:spPr>
          <a:xfrm>
            <a:off x="361678" y="38582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E308B3B-3B18-4BBF-A4CD-EF80300A21E4}"/>
              </a:ext>
            </a:extLst>
          </p:cNvPr>
          <p:cNvSpPr/>
          <p:nvPr/>
        </p:nvSpPr>
        <p:spPr>
          <a:xfrm>
            <a:off x="3929776" y="3831143"/>
            <a:ext cx="468052" cy="1023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1ADB1862-0C7C-4CD4-9E44-E6C44C29687D}"/>
              </a:ext>
            </a:extLst>
          </p:cNvPr>
          <p:cNvSpPr/>
          <p:nvPr/>
        </p:nvSpPr>
        <p:spPr>
          <a:xfrm>
            <a:off x="3818574" y="38582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xmlns="" id="{AEFA96DF-C70D-4F0D-879E-EEA1A6C5D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12" y="3921935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xmlns="" id="{D7CDF887-35CD-4061-A9DC-026733410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12" y="441059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xmlns="" id="{35BEAC71-1F08-4E06-9854-FB4B815E9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669" y="3921935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xmlns="" id="{3D97BCEF-1895-486F-BE7F-564955576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669" y="441059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69A31AAB-AFDE-4A10-9F7D-06287991A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59B8E551-61AC-430D-B550-99B1B859A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E2D6D9D9-D9DD-46D1-B81A-77ECB4F29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suhi_0601_06_0708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xmlns="" id="{4FE49F24-48E6-464B-9F3D-FA59C44D6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평행사변형의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714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3D4652A-FDAF-4E52-A105-7D565F8AE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7086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560832"/>
              </p:ext>
            </p:extLst>
          </p:nvPr>
        </p:nvGraphicFramePr>
        <p:xfrm>
          <a:off x="7012749" y="690525"/>
          <a:ext cx="2086863" cy="41524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 표시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O, X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 삭제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 손가락 약물 클릭 시 정답 원 나타남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원 약물은 아래와 같이 수정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0789657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072CF60-08E4-45EE-A1E3-A1FCD804ADD6}"/>
              </a:ext>
            </a:extLst>
          </p:cNvPr>
          <p:cNvSpPr/>
          <p:nvPr/>
        </p:nvSpPr>
        <p:spPr>
          <a:xfrm>
            <a:off x="785956" y="4005064"/>
            <a:ext cx="468052" cy="1023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23CFEE05-C832-4FAF-8328-785A065BC125}"/>
              </a:ext>
            </a:extLst>
          </p:cNvPr>
          <p:cNvSpPr/>
          <p:nvPr/>
        </p:nvSpPr>
        <p:spPr>
          <a:xfrm>
            <a:off x="674754" y="40321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E308B3B-3B18-4BBF-A4CD-EF80300A21E4}"/>
              </a:ext>
            </a:extLst>
          </p:cNvPr>
          <p:cNvSpPr/>
          <p:nvPr/>
        </p:nvSpPr>
        <p:spPr>
          <a:xfrm>
            <a:off x="4071134" y="4005064"/>
            <a:ext cx="468052" cy="1023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1ADB1862-0C7C-4CD4-9E44-E6C44C29687D}"/>
              </a:ext>
            </a:extLst>
          </p:cNvPr>
          <p:cNvSpPr/>
          <p:nvPr/>
        </p:nvSpPr>
        <p:spPr>
          <a:xfrm>
            <a:off x="3959932" y="40321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xmlns="" id="{AEFA96DF-C70D-4F0D-879E-EEA1A6C5D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88" y="4095856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xmlns="" id="{D7CDF887-35CD-4061-A9DC-026733410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88" y="458451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xmlns="" id="{35BEAC71-1F08-4E06-9854-FB4B815E9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27" y="4095856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xmlns="" id="{3D97BCEF-1895-486F-BE7F-564955576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27" y="458451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69A31AAB-AFDE-4A10-9F7D-06287991A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59B8E551-61AC-430D-B550-99B1B859A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E2D6D9D9-D9DD-46D1-B81A-77ECB4F29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suhi_0601_06_0708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xmlns="" id="{4FE49F24-48E6-464B-9F3D-FA59C44D6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평행사변형의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9AFA4D7-41DF-42F7-B5BC-98CA6010FC2C}"/>
              </a:ext>
            </a:extLst>
          </p:cNvPr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A1133236-4605-4C0B-919B-C59DA20D9252}"/>
              </a:ext>
            </a:extLst>
          </p:cNvPr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80AB38C-EC84-4F87-8DFD-2ABE5AB0374F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AC08FBF6-19A6-4696-A44A-F32B8D37E153}"/>
              </a:ext>
            </a:extLst>
          </p:cNvPr>
          <p:cNvSpPr/>
          <p:nvPr/>
        </p:nvSpPr>
        <p:spPr>
          <a:xfrm>
            <a:off x="40824" y="18537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9DBC8866-1132-45CC-8AF8-0DBF30F556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5" y="2049539"/>
            <a:ext cx="367446" cy="309429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0F8F54D-523C-4C77-8B73-AB13D8E89E2A}"/>
              </a:ext>
            </a:extLst>
          </p:cNvPr>
          <p:cNvSpPr/>
          <p:nvPr/>
        </p:nvSpPr>
        <p:spPr>
          <a:xfrm>
            <a:off x="542028" y="1794479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D6927654-6ECC-4BD3-95AD-155A43AAE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34" y="1963239"/>
            <a:ext cx="367445" cy="360379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58BE9ACC-0767-4447-9047-FA648328A7A7}"/>
              </a:ext>
            </a:extLst>
          </p:cNvPr>
          <p:cNvSpPr/>
          <p:nvPr/>
        </p:nvSpPr>
        <p:spPr>
          <a:xfrm>
            <a:off x="5412919" y="1902016"/>
            <a:ext cx="1553834" cy="252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AEBA3AAB-B79F-4C9A-A83E-20455A3D56E3}"/>
              </a:ext>
            </a:extLst>
          </p:cNvPr>
          <p:cNvSpPr/>
          <p:nvPr/>
        </p:nvSpPr>
        <p:spPr>
          <a:xfrm>
            <a:off x="5184068" y="193541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493" y="2940207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073384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D6927654-6ECC-4BD3-95AD-155A43AAE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0372" y="3415452"/>
            <a:ext cx="367445" cy="360379"/>
          </a:xfrm>
          <a:prstGeom prst="rect">
            <a:avLst/>
          </a:prstGeom>
        </p:spPr>
      </p:pic>
      <p:sp>
        <p:nvSpPr>
          <p:cNvPr id="61" name="타원 60"/>
          <p:cNvSpPr/>
          <p:nvPr/>
        </p:nvSpPr>
        <p:spPr>
          <a:xfrm>
            <a:off x="1955305" y="28306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138318" y="29968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863477" y="218803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42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2D570F8-31E2-4A27-A8A5-069D84FC0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10136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708798"/>
              </p:ext>
            </p:extLst>
          </p:nvPr>
        </p:nvGraphicFramePr>
        <p:xfrm>
          <a:off x="7012749" y="690525"/>
          <a:ext cx="2086863" cy="34209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suhi_0601_06_0708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평행사변형의 넓이를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(1)~(2)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23CFEE05-C832-4FAF-8328-785A065BC125}"/>
              </a:ext>
            </a:extLst>
          </p:cNvPr>
          <p:cNvSpPr/>
          <p:nvPr/>
        </p:nvSpPr>
        <p:spPr>
          <a:xfrm>
            <a:off x="4481122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xmlns="" id="{B05C9EEF-04C3-489D-81B7-0CE33AAD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072CF60-08E4-45EE-A1E3-A1FCD804ADD6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42738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27871</TotalTime>
  <Words>988</Words>
  <Application>Microsoft Office PowerPoint</Application>
  <PresentationFormat>화면 슬라이드 쇼(4:3)</PresentationFormat>
  <Paragraphs>354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4836</cp:revision>
  <dcterms:created xsi:type="dcterms:W3CDTF">2008-07-15T12:19:11Z</dcterms:created>
  <dcterms:modified xsi:type="dcterms:W3CDTF">2022-03-24T06:29:14Z</dcterms:modified>
</cp:coreProperties>
</file>