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00A0FF"/>
    <a:srgbClr val="FCD5B5"/>
    <a:srgbClr val="F2F2F2"/>
    <a:srgbClr val="FDEADA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4487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19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1D2219-6214-49C6-81A1-712DE115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399801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1709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준비물 약물 및 팝업박스 디자인 수정 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9672" y="3320988"/>
            <a:ext cx="385242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7774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A13EA2-2185-49A2-A138-05D85FC1F0A4}"/>
              </a:ext>
            </a:extLst>
          </p:cNvPr>
          <p:cNvSpPr/>
          <p:nvPr/>
        </p:nvSpPr>
        <p:spPr>
          <a:xfrm>
            <a:off x="281144" y="4520903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949E6C-B445-4547-AC4D-9A6B63DC03C5}"/>
              </a:ext>
            </a:extLst>
          </p:cNvPr>
          <p:cNvSpPr/>
          <p:nvPr/>
        </p:nvSpPr>
        <p:spPr>
          <a:xfrm>
            <a:off x="359981" y="43018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6EBB28D2-DE51-4C9D-9B03-A21CB086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3973615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3207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과자 공장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116~117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116~117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무엇을 배울까요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116~117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636C86-D643-41A9-AADD-3E403C21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00708"/>
            <a:ext cx="6026978" cy="38175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C21F44-D7CB-4719-BA3F-466F3B99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72553"/>
            <a:ext cx="4116507" cy="267758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4682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B8041D-CAD5-407A-B078-B85AB49A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0" y="1206440"/>
            <a:ext cx="6629676" cy="4100355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0142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suh_0601_06_0001_201_1.html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97411"/>
            <a:ext cx="6703073" cy="406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870F7D-8123-43EE-AA90-C1D7E1127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87"/>
          <a:stretch/>
        </p:blipFill>
        <p:spPr>
          <a:xfrm>
            <a:off x="175812" y="1624488"/>
            <a:ext cx="3412043" cy="396456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그림의 장소는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019117"/>
            <a:ext cx="3096344" cy="6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2621" y="2061507"/>
            <a:ext cx="274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 삼촌이 일하시는 과자 공장입니다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493647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2198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38" y="5280521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suh_0601_06_0001_201_1.html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48D845A-E6F2-4E51-8C3F-C8B55951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80" y="2123812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117A3-EBB9-4866-850E-A0D15AE1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40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ED9B94C1-F7CB-4BA2-9206-5EE0D256B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87"/>
          <a:stretch/>
        </p:blipFill>
        <p:spPr>
          <a:xfrm>
            <a:off x="175812" y="1624488"/>
            <a:ext cx="3412043" cy="396456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여러분이 좋아하는 과자는 어떤 용기에 들어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suh_0601_06_0001_201_1.html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86743" y="5327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38" y="5296394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</a:rPr>
              <a:t>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141229-199F-4307-99A9-679C16B73707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7A1F6-454E-4E21-97F0-993EF61FA199}"/>
              </a:ext>
            </a:extLst>
          </p:cNvPr>
          <p:cNvSpPr/>
          <p:nvPr/>
        </p:nvSpPr>
        <p:spPr bwMode="auto">
          <a:xfrm>
            <a:off x="3851920" y="2269905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0A6EF-5136-435C-955E-34E6D67C2596}"/>
              </a:ext>
            </a:extLst>
          </p:cNvPr>
          <p:cNvSpPr txBox="1"/>
          <p:nvPr/>
        </p:nvSpPr>
        <p:spPr>
          <a:xfrm>
            <a:off x="4120139" y="2312295"/>
            <a:ext cx="282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봉지에 담겨 있는 과자를 좋아합니다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7C891DA8-BC9A-4453-B652-BDE4182E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59" y="2375273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59BDEC-C94C-4523-98B2-111F98D09A4D}"/>
              </a:ext>
            </a:extLst>
          </p:cNvPr>
          <p:cNvSpPr/>
          <p:nvPr/>
        </p:nvSpPr>
        <p:spPr bwMode="auto">
          <a:xfrm>
            <a:off x="3851920" y="3018645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5FF74-B436-4608-8AA4-783958049E42}"/>
              </a:ext>
            </a:extLst>
          </p:cNvPr>
          <p:cNvSpPr txBox="1"/>
          <p:nvPr/>
        </p:nvSpPr>
        <p:spPr>
          <a:xfrm>
            <a:off x="4120139" y="3061035"/>
            <a:ext cx="282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 모양의 상자에 들어있습니다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38A0E34-AF22-4256-803D-16C0B8A81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266" y="3394473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F52F1088-233A-44AC-BAF9-23BB16A3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59" y="3124013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4C9349-FA2D-4B3A-9F38-C01EB842A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266" y="2628935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EC73DF-FE01-4012-8240-AF16B8647B2E}"/>
              </a:ext>
            </a:extLst>
          </p:cNvPr>
          <p:cNvSpPr/>
          <p:nvPr/>
        </p:nvSpPr>
        <p:spPr bwMode="auto">
          <a:xfrm>
            <a:off x="3851920" y="3724995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2136E9-A2BF-4796-AB61-25E0897FE2B0}"/>
              </a:ext>
            </a:extLst>
          </p:cNvPr>
          <p:cNvSpPr txBox="1"/>
          <p:nvPr/>
        </p:nvSpPr>
        <p:spPr>
          <a:xfrm>
            <a:off x="4120139" y="3767385"/>
            <a:ext cx="282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둥근기둥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모양의 상자에 들어있습니다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46689E9-93E5-4600-ADBC-D5418DCB9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266" y="4100823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6DAFD3CD-1C0E-4449-B538-9175454C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59" y="3830363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C357-C73C-4858-A757-92F4BE10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7833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44247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77070" y="2998919"/>
            <a:ext cx="2954970" cy="214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73361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05A67D0F-512C-418B-B8C1-ABD88523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0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B3CABC-CE41-4410-B7DB-BEAA1831B5C2}"/>
              </a:ext>
            </a:extLst>
          </p:cNvPr>
          <p:cNvSpPr/>
          <p:nvPr/>
        </p:nvSpPr>
        <p:spPr>
          <a:xfrm>
            <a:off x="4984386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D68EB6B-2817-4295-A9A7-8F49E9435266}"/>
              </a:ext>
            </a:extLst>
          </p:cNvPr>
          <p:cNvSpPr/>
          <p:nvPr/>
        </p:nvSpPr>
        <p:spPr>
          <a:xfrm>
            <a:off x="4997668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1505FA5-CF61-412B-9B52-9471C7BD2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539" y="3092965"/>
            <a:ext cx="832448" cy="11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6F46E8-A8D5-4BF0-99FB-463951BF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37946"/>
            <a:ext cx="1368152" cy="1913276"/>
          </a:xfrm>
          <a:prstGeom prst="rect">
            <a:avLst/>
          </a:prstGeom>
        </p:spPr>
      </p:pic>
      <p:sp>
        <p:nvSpPr>
          <p:cNvPr id="19" name="모서리가 둥근 사각형 설명선 3">
            <a:extLst>
              <a:ext uri="{FF2B5EF4-FFF2-40B4-BE49-F238E27FC236}">
                <a16:creationId xmlns:a16="http://schemas.microsoft.com/office/drawing/2014/main" id="{98AB0EC3-6D48-4A16-87BA-614A3EA97BC4}"/>
              </a:ext>
            </a:extLst>
          </p:cNvPr>
          <p:cNvSpPr/>
          <p:nvPr/>
        </p:nvSpPr>
        <p:spPr>
          <a:xfrm flipH="1">
            <a:off x="2828597" y="2066724"/>
            <a:ext cx="2370373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직육면체의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부피와 겉넓이를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공부할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DE05F6-B6E5-4235-B35A-E8D26FEC5A9F}"/>
              </a:ext>
            </a:extLst>
          </p:cNvPr>
          <p:cNvSpPr/>
          <p:nvPr/>
        </p:nvSpPr>
        <p:spPr>
          <a:xfrm flipH="1">
            <a:off x="6060798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39316</TotalTime>
  <Words>576</Words>
  <Application>Microsoft Office PowerPoint</Application>
  <PresentationFormat>화면 슬라이드 쇼(4:3)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6228</cp:revision>
  <dcterms:created xsi:type="dcterms:W3CDTF">2008-07-15T12:19:11Z</dcterms:created>
  <dcterms:modified xsi:type="dcterms:W3CDTF">2022-03-23T14:21:35Z</dcterms:modified>
</cp:coreProperties>
</file>