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handoutMasterIdLst>
    <p:handoutMasterId r:id="rId29"/>
  </p:handoutMasterIdLst>
  <p:sldIdLst>
    <p:sldId id="782" r:id="rId2"/>
    <p:sldId id="783" r:id="rId3"/>
    <p:sldId id="1171" r:id="rId4"/>
    <p:sldId id="1173" r:id="rId5"/>
    <p:sldId id="1130" r:id="rId6"/>
    <p:sldId id="1266" r:id="rId7"/>
    <p:sldId id="1332" r:id="rId8"/>
    <p:sldId id="1265" r:id="rId9"/>
    <p:sldId id="1333" r:id="rId10"/>
    <p:sldId id="1281" r:id="rId11"/>
    <p:sldId id="1334" r:id="rId12"/>
    <p:sldId id="1335" r:id="rId13"/>
    <p:sldId id="1326" r:id="rId14"/>
    <p:sldId id="1336" r:id="rId15"/>
    <p:sldId id="1337" r:id="rId16"/>
    <p:sldId id="1328" r:id="rId17"/>
    <p:sldId id="1338" r:id="rId18"/>
    <p:sldId id="1146" r:id="rId19"/>
    <p:sldId id="1149" r:id="rId20"/>
    <p:sldId id="1150" r:id="rId21"/>
    <p:sldId id="1264" r:id="rId22"/>
    <p:sldId id="1329" r:id="rId23"/>
    <p:sldId id="1315" r:id="rId24"/>
    <p:sldId id="1330" r:id="rId25"/>
    <p:sldId id="1278" r:id="rId26"/>
    <p:sldId id="1339" r:id="rId27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2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FF"/>
    <a:srgbClr val="B099DF"/>
    <a:srgbClr val="F496C0"/>
    <a:srgbClr val="FCD5B5"/>
    <a:srgbClr val="A46B5B"/>
    <a:srgbClr val="FFFBF5"/>
    <a:srgbClr val="C7A08C"/>
    <a:srgbClr val="F6C1C9"/>
    <a:srgbClr val="F6E7D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6686" autoAdjust="0"/>
  </p:normalViewPr>
  <p:slideViewPr>
    <p:cSldViewPr>
      <p:cViewPr varScale="1">
        <p:scale>
          <a:sx n="81" d="100"/>
          <a:sy n="81" d="100"/>
        </p:scale>
        <p:origin x="1464" y="67"/>
      </p:cViewPr>
      <p:guideLst>
        <p:guide orient="horz" pos="2160"/>
        <p:guide pos="2222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.png"/><Relationship Id="rId7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41.jpe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899421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47076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05 ㎥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FACA529B-8CDC-422F-89BD-B868478F2FCC}"/>
              </a:ext>
            </a:extLst>
          </p:cNvPr>
          <p:cNvSpPr/>
          <p:nvPr/>
        </p:nvSpPr>
        <p:spPr bwMode="auto">
          <a:xfrm>
            <a:off x="5760132" y="4733458"/>
            <a:ext cx="2988332" cy="1764196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just"/>
            <a:r>
              <a:rPr lang="ko-KR" altLang="en-US" sz="1600" b="1" dirty="0"/>
              <a:t>숫자와 영어 단위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답박스와 영어 단위 사이 한 칸 </a:t>
            </a:r>
            <a:r>
              <a:rPr lang="ko-KR" altLang="en-US" sz="1600" b="1" dirty="0">
                <a:solidFill>
                  <a:srgbClr val="FF0000"/>
                </a:solidFill>
              </a:rPr>
              <a:t>띄어쓰기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algn="just"/>
            <a:r>
              <a:rPr lang="en-US" altLang="ko-KR" sz="1600" b="1" dirty="0"/>
              <a:t>(ex)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5</a:t>
            </a:r>
            <a:r>
              <a:rPr lang="ko-KR" altLang="en-US" sz="1600" b="1" dirty="0"/>
              <a:t>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㎥</a:t>
            </a:r>
            <a:endParaRPr lang="ko-KR" altLang="en-US" sz="1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D2C89F3-1CBB-49AD-B3F1-D2C54B547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" y="854575"/>
            <a:ext cx="6959413" cy="425988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244354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427997" y="820398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㎥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5584" y="857302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-38333" y="89076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C35E6F-D422-417B-B6CF-C55EEBB5DA8D}"/>
              </a:ext>
            </a:extLst>
          </p:cNvPr>
          <p:cNvSpPr/>
          <p:nvPr/>
        </p:nvSpPr>
        <p:spPr>
          <a:xfrm>
            <a:off x="-243905" y="1380214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F866B33D-090D-4E49-A67B-AC6D8F67E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7646" y="1473569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6AE03EAC-FC70-4235-9E24-5FB7CC35F695}"/>
              </a:ext>
            </a:extLst>
          </p:cNvPr>
          <p:cNvSpPr/>
          <p:nvPr/>
        </p:nvSpPr>
        <p:spPr>
          <a:xfrm>
            <a:off x="262674" y="1270686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70B808-5176-4DAA-9D31-8C0D6B54B934}"/>
              </a:ext>
            </a:extLst>
          </p:cNvPr>
          <p:cNvSpPr/>
          <p:nvPr/>
        </p:nvSpPr>
        <p:spPr>
          <a:xfrm>
            <a:off x="6020288" y="4865759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B59CC1D-BE8E-4E59-B1D4-6249D47F2589}"/>
              </a:ext>
            </a:extLst>
          </p:cNvPr>
          <p:cNvSpPr/>
          <p:nvPr/>
        </p:nvSpPr>
        <p:spPr>
          <a:xfrm>
            <a:off x="5909086" y="50482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B9F3EB60-2E2C-4DDF-8DE0-40590206E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374" y="1952836"/>
            <a:ext cx="324520" cy="26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75185F58-E426-467F-8988-C0E5AD4F681B}"/>
              </a:ext>
            </a:extLst>
          </p:cNvPr>
          <p:cNvSpPr/>
          <p:nvPr/>
        </p:nvSpPr>
        <p:spPr>
          <a:xfrm>
            <a:off x="1716560" y="1911680"/>
            <a:ext cx="435333" cy="379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AF726EF-95FB-46D6-90E3-1E6E247875E7}"/>
              </a:ext>
            </a:extLst>
          </p:cNvPr>
          <p:cNvSpPr/>
          <p:nvPr/>
        </p:nvSpPr>
        <p:spPr>
          <a:xfrm>
            <a:off x="2040703" y="1802151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5634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6A5016-5705-497C-B0C5-26E00D229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" y="854575"/>
            <a:ext cx="6959413" cy="425644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760857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427997" y="820398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㎥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5584" y="857302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-38333" y="89076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C35E6F-D422-417B-B6CF-C55EEBB5DA8D}"/>
              </a:ext>
            </a:extLst>
          </p:cNvPr>
          <p:cNvSpPr/>
          <p:nvPr/>
        </p:nvSpPr>
        <p:spPr>
          <a:xfrm>
            <a:off x="-243905" y="1380214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F866B33D-090D-4E49-A67B-AC6D8F67E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7646" y="1473569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6AE03EAC-FC70-4235-9E24-5FB7CC35F695}"/>
              </a:ext>
            </a:extLst>
          </p:cNvPr>
          <p:cNvSpPr/>
          <p:nvPr/>
        </p:nvSpPr>
        <p:spPr>
          <a:xfrm>
            <a:off x="262674" y="1270686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70B808-5176-4DAA-9D31-8C0D6B54B934}"/>
              </a:ext>
            </a:extLst>
          </p:cNvPr>
          <p:cNvSpPr/>
          <p:nvPr/>
        </p:nvSpPr>
        <p:spPr>
          <a:xfrm>
            <a:off x="6020288" y="4865759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B59CC1D-BE8E-4E59-B1D4-6249D47F2589}"/>
              </a:ext>
            </a:extLst>
          </p:cNvPr>
          <p:cNvSpPr/>
          <p:nvPr/>
        </p:nvSpPr>
        <p:spPr>
          <a:xfrm>
            <a:off x="5909086" y="50482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B9F3EB60-2E2C-4DDF-8DE0-40590206E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15" y="1952836"/>
            <a:ext cx="324520" cy="26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75185F58-E426-467F-8988-C0E5AD4F681B}"/>
              </a:ext>
            </a:extLst>
          </p:cNvPr>
          <p:cNvSpPr/>
          <p:nvPr/>
        </p:nvSpPr>
        <p:spPr>
          <a:xfrm>
            <a:off x="96101" y="1911680"/>
            <a:ext cx="435333" cy="379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AF726EF-95FB-46D6-90E3-1E6E247875E7}"/>
              </a:ext>
            </a:extLst>
          </p:cNvPr>
          <p:cNvSpPr/>
          <p:nvPr/>
        </p:nvSpPr>
        <p:spPr>
          <a:xfrm>
            <a:off x="420244" y="1802151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9474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CD82FF6-E08B-4BC1-B4D2-CDBC1A252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" y="854575"/>
            <a:ext cx="6959413" cy="424658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969085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427997" y="820398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㎥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5584" y="857302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-38333" y="89076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C35E6F-D422-417B-B6CF-C55EEBB5DA8D}"/>
              </a:ext>
            </a:extLst>
          </p:cNvPr>
          <p:cNvSpPr/>
          <p:nvPr/>
        </p:nvSpPr>
        <p:spPr>
          <a:xfrm>
            <a:off x="-243905" y="1380214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F866B33D-090D-4E49-A67B-AC6D8F67E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7646" y="1473569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6AE03EAC-FC70-4235-9E24-5FB7CC35F695}"/>
              </a:ext>
            </a:extLst>
          </p:cNvPr>
          <p:cNvSpPr/>
          <p:nvPr/>
        </p:nvSpPr>
        <p:spPr>
          <a:xfrm>
            <a:off x="262674" y="1270686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70B808-5176-4DAA-9D31-8C0D6B54B934}"/>
              </a:ext>
            </a:extLst>
          </p:cNvPr>
          <p:cNvSpPr/>
          <p:nvPr/>
        </p:nvSpPr>
        <p:spPr>
          <a:xfrm>
            <a:off x="6020288" y="4865759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B59CC1D-BE8E-4E59-B1D4-6249D47F2589}"/>
              </a:ext>
            </a:extLst>
          </p:cNvPr>
          <p:cNvSpPr/>
          <p:nvPr/>
        </p:nvSpPr>
        <p:spPr>
          <a:xfrm>
            <a:off x="5909086" y="50482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B9F3EB60-2E2C-4DDF-8DE0-40590206E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15" y="2304111"/>
            <a:ext cx="324520" cy="26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75185F58-E426-467F-8988-C0E5AD4F681B}"/>
              </a:ext>
            </a:extLst>
          </p:cNvPr>
          <p:cNvSpPr/>
          <p:nvPr/>
        </p:nvSpPr>
        <p:spPr>
          <a:xfrm>
            <a:off x="96101" y="2262955"/>
            <a:ext cx="435333" cy="379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AF726EF-95FB-46D6-90E3-1E6E247875E7}"/>
              </a:ext>
            </a:extLst>
          </p:cNvPr>
          <p:cNvSpPr/>
          <p:nvPr/>
        </p:nvSpPr>
        <p:spPr>
          <a:xfrm>
            <a:off x="420244" y="2153426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3844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A2189B-C8F8-4AD3-B3C6-67557304C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" y="854575"/>
            <a:ext cx="6959413" cy="427417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286084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캐릭터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말풍선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그림을 좌우 중앙으로 옮기고 답박스는 그림 아래로 이동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427997" y="820398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㎥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5584" y="857302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-38333" y="89076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C35E6F-D422-417B-B6CF-C55EEBB5DA8D}"/>
              </a:ext>
            </a:extLst>
          </p:cNvPr>
          <p:cNvSpPr/>
          <p:nvPr/>
        </p:nvSpPr>
        <p:spPr>
          <a:xfrm>
            <a:off x="-243905" y="1825248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F866B33D-090D-4E49-A67B-AC6D8F67E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7646" y="1918603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6AE03EAC-FC70-4235-9E24-5FB7CC35F695}"/>
              </a:ext>
            </a:extLst>
          </p:cNvPr>
          <p:cNvSpPr/>
          <p:nvPr/>
        </p:nvSpPr>
        <p:spPr>
          <a:xfrm>
            <a:off x="262674" y="1715720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70B808-5176-4DAA-9D31-8C0D6B54B934}"/>
              </a:ext>
            </a:extLst>
          </p:cNvPr>
          <p:cNvSpPr/>
          <p:nvPr/>
        </p:nvSpPr>
        <p:spPr>
          <a:xfrm>
            <a:off x="6020288" y="4865759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B59CC1D-BE8E-4E59-B1D4-6249D47F2589}"/>
              </a:ext>
            </a:extLst>
          </p:cNvPr>
          <p:cNvSpPr/>
          <p:nvPr/>
        </p:nvSpPr>
        <p:spPr>
          <a:xfrm>
            <a:off x="5909086" y="50482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623E6D6-0ED9-46D0-8FDE-A2D2408AB2D0}"/>
              </a:ext>
            </a:extLst>
          </p:cNvPr>
          <p:cNvSpPr/>
          <p:nvPr/>
        </p:nvSpPr>
        <p:spPr>
          <a:xfrm>
            <a:off x="97007" y="27510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977BBFF-E26A-4DD3-9C14-E685E9677AE1}"/>
              </a:ext>
            </a:extLst>
          </p:cNvPr>
          <p:cNvSpPr/>
          <p:nvPr/>
        </p:nvSpPr>
        <p:spPr>
          <a:xfrm>
            <a:off x="316644" y="2708919"/>
            <a:ext cx="4726551" cy="21568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7">
            <a:extLst>
              <a:ext uri="{FF2B5EF4-FFF2-40B4-BE49-F238E27FC236}">
                <a16:creationId xmlns:a16="http://schemas.microsoft.com/office/drawing/2014/main" id="{A7157D53-48C6-4C29-AB86-91D4FB761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16" y="3233594"/>
            <a:ext cx="1145184" cy="1145184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말풍선: 모서리가 둥근 사각형 40">
            <a:extLst>
              <a:ext uri="{FF2B5EF4-FFF2-40B4-BE49-F238E27FC236}">
                <a16:creationId xmlns:a16="http://schemas.microsoft.com/office/drawing/2014/main" id="{9DB41BFA-D70F-45A2-8F96-CA5A707384DC}"/>
              </a:ext>
            </a:extLst>
          </p:cNvPr>
          <p:cNvSpPr/>
          <p:nvPr/>
        </p:nvSpPr>
        <p:spPr bwMode="auto">
          <a:xfrm flipH="1">
            <a:off x="2018988" y="2781063"/>
            <a:ext cx="2905179" cy="2005289"/>
          </a:xfrm>
          <a:prstGeom prst="wedgeRoundRectCallout">
            <a:avLst>
              <a:gd name="adj1" fmla="val 58576"/>
              <a:gd name="adj2" fmla="val 13162"/>
              <a:gd name="adj3" fmla="val 16667"/>
            </a:avLst>
          </a:prstGeom>
          <a:solidFill>
            <a:schemeClr val="bg1"/>
          </a:solidFill>
          <a:ln w="28575" cap="flat" cmpd="sng" algn="ctr">
            <a:solidFill>
              <a:srgbClr val="F496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934D1BA-676A-464E-9D40-3EE6B75954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581" y="2963776"/>
            <a:ext cx="2592702" cy="1798541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60AF469-3845-4746-8280-34ECB3DFA650}"/>
              </a:ext>
            </a:extLst>
          </p:cNvPr>
          <p:cNvCxnSpPr/>
          <p:nvPr/>
        </p:nvCxnSpPr>
        <p:spPr bwMode="auto">
          <a:xfrm flipH="1">
            <a:off x="3599892" y="4041068"/>
            <a:ext cx="2052228" cy="129614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A2E60CA3-B01D-401A-BAD9-97F52736A237}"/>
              </a:ext>
            </a:extLst>
          </p:cNvPr>
          <p:cNvSpPr/>
          <p:nvPr/>
        </p:nvSpPr>
        <p:spPr>
          <a:xfrm>
            <a:off x="3471577" y="531145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014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9A50D0F-E140-400D-912B-918CA5381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" y="854575"/>
            <a:ext cx="6959413" cy="427828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228139"/>
              </p:ext>
            </p:extLst>
          </p:nvPr>
        </p:nvGraphicFramePr>
        <p:xfrm>
          <a:off x="6984268" y="692696"/>
          <a:ext cx="2086863" cy="34209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캐릭터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말풍선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추가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-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물음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1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에 있는 캐릭터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말풍선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유지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 칸 이동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427997" y="820398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㎥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5584" y="857302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C35E6F-D422-417B-B6CF-C55EEBB5DA8D}"/>
              </a:ext>
            </a:extLst>
          </p:cNvPr>
          <p:cNvSpPr/>
          <p:nvPr/>
        </p:nvSpPr>
        <p:spPr>
          <a:xfrm>
            <a:off x="-243905" y="1825248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F866B33D-090D-4E49-A67B-AC6D8F67E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7646" y="1918603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6AE03EAC-FC70-4235-9E24-5FB7CC35F695}"/>
              </a:ext>
            </a:extLst>
          </p:cNvPr>
          <p:cNvSpPr/>
          <p:nvPr/>
        </p:nvSpPr>
        <p:spPr>
          <a:xfrm>
            <a:off x="262674" y="1715720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70B808-5176-4DAA-9D31-8C0D6B54B934}"/>
              </a:ext>
            </a:extLst>
          </p:cNvPr>
          <p:cNvSpPr/>
          <p:nvPr/>
        </p:nvSpPr>
        <p:spPr>
          <a:xfrm>
            <a:off x="6020288" y="4865759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B59CC1D-BE8E-4E59-B1D4-6249D47F2589}"/>
              </a:ext>
            </a:extLst>
          </p:cNvPr>
          <p:cNvSpPr/>
          <p:nvPr/>
        </p:nvSpPr>
        <p:spPr>
          <a:xfrm>
            <a:off x="5909086" y="50482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623E6D6-0ED9-46D0-8FDE-A2D2408AB2D0}"/>
              </a:ext>
            </a:extLst>
          </p:cNvPr>
          <p:cNvSpPr/>
          <p:nvPr/>
        </p:nvSpPr>
        <p:spPr>
          <a:xfrm>
            <a:off x="97007" y="27510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977BBFF-E26A-4DD3-9C14-E685E9677AE1}"/>
              </a:ext>
            </a:extLst>
          </p:cNvPr>
          <p:cNvSpPr/>
          <p:nvPr/>
        </p:nvSpPr>
        <p:spPr>
          <a:xfrm>
            <a:off x="316644" y="2708919"/>
            <a:ext cx="4726551" cy="21568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7">
            <a:extLst>
              <a:ext uri="{FF2B5EF4-FFF2-40B4-BE49-F238E27FC236}">
                <a16:creationId xmlns:a16="http://schemas.microsoft.com/office/drawing/2014/main" id="{A7157D53-48C6-4C29-AB86-91D4FB761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16" y="3233594"/>
            <a:ext cx="1145184" cy="1145184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말풍선: 모서리가 둥근 사각형 29">
            <a:extLst>
              <a:ext uri="{FF2B5EF4-FFF2-40B4-BE49-F238E27FC236}">
                <a16:creationId xmlns:a16="http://schemas.microsoft.com/office/drawing/2014/main" id="{E11424CA-5925-45A9-B118-1324AF2B8285}"/>
              </a:ext>
            </a:extLst>
          </p:cNvPr>
          <p:cNvSpPr/>
          <p:nvPr/>
        </p:nvSpPr>
        <p:spPr bwMode="auto">
          <a:xfrm flipH="1">
            <a:off x="2018988" y="2781063"/>
            <a:ext cx="2905179" cy="2005289"/>
          </a:xfrm>
          <a:prstGeom prst="wedgeRoundRectCallout">
            <a:avLst>
              <a:gd name="adj1" fmla="val 58576"/>
              <a:gd name="adj2" fmla="val 13162"/>
              <a:gd name="adj3" fmla="val 16667"/>
            </a:avLst>
          </a:prstGeom>
          <a:solidFill>
            <a:schemeClr val="bg1"/>
          </a:solidFill>
          <a:ln w="28575" cap="flat" cmpd="sng" algn="ctr">
            <a:solidFill>
              <a:srgbClr val="F496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F138B27-F032-4080-8D7F-089CE0467C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581" y="2963776"/>
            <a:ext cx="2592702" cy="179854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245D88A-F66F-42F0-889C-8723FC6D61FD}"/>
              </a:ext>
            </a:extLst>
          </p:cNvPr>
          <p:cNvCxnSpPr>
            <a:cxnSpLocks/>
          </p:cNvCxnSpPr>
          <p:nvPr/>
        </p:nvCxnSpPr>
        <p:spPr bwMode="auto">
          <a:xfrm flipH="1">
            <a:off x="4141543" y="3140968"/>
            <a:ext cx="782624" cy="1961353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8931F0B4-923E-4D7D-BE27-943B6A45523F}"/>
              </a:ext>
            </a:extLst>
          </p:cNvPr>
          <p:cNvSpPr/>
          <p:nvPr/>
        </p:nvSpPr>
        <p:spPr>
          <a:xfrm>
            <a:off x="2665661" y="487552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B2D6609-E776-4002-8C40-F218987DC4D4}"/>
              </a:ext>
            </a:extLst>
          </p:cNvPr>
          <p:cNvSpPr/>
          <p:nvPr/>
        </p:nvSpPr>
        <p:spPr>
          <a:xfrm>
            <a:off x="2715085" y="5051151"/>
            <a:ext cx="1538388" cy="4871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2C88C1-47A2-4705-9D60-862EAF9EF638}"/>
              </a:ext>
            </a:extLst>
          </p:cNvPr>
          <p:cNvSpPr txBox="1"/>
          <p:nvPr/>
        </p:nvSpPr>
        <p:spPr>
          <a:xfrm>
            <a:off x="2779176" y="5102321"/>
            <a:ext cx="1370215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43">
            <a:extLst>
              <a:ext uri="{FF2B5EF4-FFF2-40B4-BE49-F238E27FC236}">
                <a16:creationId xmlns:a16="http://schemas.microsoft.com/office/drawing/2014/main" id="{667D391B-26B3-438E-ADD3-74D2C3E4E3DF}"/>
              </a:ext>
            </a:extLst>
          </p:cNvPr>
          <p:cNvSpPr txBox="1"/>
          <p:nvPr/>
        </p:nvSpPr>
        <p:spPr>
          <a:xfrm>
            <a:off x="2715085" y="5107515"/>
            <a:ext cx="1538388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1000000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>
            <a:extLst>
              <a:ext uri="{FF2B5EF4-FFF2-40B4-BE49-F238E27FC236}">
                <a16:creationId xmlns:a16="http://schemas.microsoft.com/office/drawing/2014/main" id="{D9D1C87A-F214-49BC-BC59-2DC1861BE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321" y="5377185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7044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E6622A3-959A-4C2E-B6D6-21B7FDA6D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" y="854575"/>
            <a:ext cx="6959413" cy="426715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157643"/>
              </p:ext>
            </p:extLst>
          </p:nvPr>
        </p:nvGraphicFramePr>
        <p:xfrm>
          <a:off x="6984268" y="692696"/>
          <a:ext cx="2086863" cy="32685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427997" y="820398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㎥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5584" y="857302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C35E6F-D422-417B-B6CF-C55EEBB5DA8D}"/>
              </a:ext>
            </a:extLst>
          </p:cNvPr>
          <p:cNvSpPr/>
          <p:nvPr/>
        </p:nvSpPr>
        <p:spPr>
          <a:xfrm>
            <a:off x="-243905" y="1825248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F866B33D-090D-4E49-A67B-AC6D8F67E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7646" y="1918603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6AE03EAC-FC70-4235-9E24-5FB7CC35F695}"/>
              </a:ext>
            </a:extLst>
          </p:cNvPr>
          <p:cNvSpPr/>
          <p:nvPr/>
        </p:nvSpPr>
        <p:spPr>
          <a:xfrm>
            <a:off x="262674" y="1715720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70B808-5176-4DAA-9D31-8C0D6B54B934}"/>
              </a:ext>
            </a:extLst>
          </p:cNvPr>
          <p:cNvSpPr/>
          <p:nvPr/>
        </p:nvSpPr>
        <p:spPr>
          <a:xfrm>
            <a:off x="6020288" y="4865759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B59CC1D-BE8E-4E59-B1D4-6249D47F2589}"/>
              </a:ext>
            </a:extLst>
          </p:cNvPr>
          <p:cNvSpPr/>
          <p:nvPr/>
        </p:nvSpPr>
        <p:spPr>
          <a:xfrm>
            <a:off x="5909086" y="50482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2499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38C5FF5-2C24-40C1-8324-4E4D3E68F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" y="854575"/>
            <a:ext cx="6959413" cy="424739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500334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및다음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정답확인 버튼 디자인 수정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㎥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70B808-5176-4DAA-9D31-8C0D6B54B934}"/>
              </a:ext>
            </a:extLst>
          </p:cNvPr>
          <p:cNvSpPr/>
          <p:nvPr/>
        </p:nvSpPr>
        <p:spPr>
          <a:xfrm>
            <a:off x="6020288" y="4865759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B59CC1D-BE8E-4E59-B1D4-6249D47F2589}"/>
              </a:ext>
            </a:extLst>
          </p:cNvPr>
          <p:cNvSpPr/>
          <p:nvPr/>
        </p:nvSpPr>
        <p:spPr>
          <a:xfrm>
            <a:off x="4752459" y="47562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CC1B25-8ED2-4FDD-A105-48EB41E6A6B3}"/>
              </a:ext>
            </a:extLst>
          </p:cNvPr>
          <p:cNvSpPr/>
          <p:nvPr/>
        </p:nvSpPr>
        <p:spPr>
          <a:xfrm>
            <a:off x="-427997" y="851053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546E82C0-98B4-4400-83CB-79ED19849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5584" y="887957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51542B92-99A9-49BE-AAA1-5624C5F0BB05}"/>
              </a:ext>
            </a:extLst>
          </p:cNvPr>
          <p:cNvSpPr/>
          <p:nvPr/>
        </p:nvSpPr>
        <p:spPr>
          <a:xfrm>
            <a:off x="-38333" y="9214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13">
            <a:extLst>
              <a:ext uri="{FF2B5EF4-FFF2-40B4-BE49-F238E27FC236}">
                <a16:creationId xmlns:a16="http://schemas.microsoft.com/office/drawing/2014/main" id="{3B8610D2-E060-409F-8918-DED60F62B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97" y="4857132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F35C4184-C27B-4C38-90F1-603D4CBC289B}"/>
              </a:ext>
            </a:extLst>
          </p:cNvPr>
          <p:cNvSpPr/>
          <p:nvPr/>
        </p:nvSpPr>
        <p:spPr>
          <a:xfrm>
            <a:off x="5914636" y="47562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7244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38C5FF5-2C24-40C1-8324-4E4D3E68F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" y="854575"/>
            <a:ext cx="6959413" cy="4247394"/>
          </a:xfrm>
          <a:prstGeom prst="rect">
            <a:avLst/>
          </a:prstGeom>
        </p:spPr>
      </p:pic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㎥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70B808-5176-4DAA-9D31-8C0D6B54B934}"/>
              </a:ext>
            </a:extLst>
          </p:cNvPr>
          <p:cNvSpPr/>
          <p:nvPr/>
        </p:nvSpPr>
        <p:spPr>
          <a:xfrm>
            <a:off x="6020288" y="4865759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6C40409-F004-4AC5-996F-2001E3A7EB84}"/>
              </a:ext>
            </a:extLst>
          </p:cNvPr>
          <p:cNvSpPr/>
          <p:nvPr/>
        </p:nvSpPr>
        <p:spPr>
          <a:xfrm>
            <a:off x="1746627" y="4104639"/>
            <a:ext cx="41549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㎥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977BBFF-E26A-4DD3-9C14-E685E9677AE1}"/>
              </a:ext>
            </a:extLst>
          </p:cNvPr>
          <p:cNvSpPr/>
          <p:nvPr/>
        </p:nvSpPr>
        <p:spPr>
          <a:xfrm>
            <a:off x="1145875" y="4053084"/>
            <a:ext cx="1016252" cy="4871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848BD1-AA5B-4AF1-9CC8-DF3E4A92C6E9}"/>
              </a:ext>
            </a:extLst>
          </p:cNvPr>
          <p:cNvSpPr txBox="1"/>
          <p:nvPr/>
        </p:nvSpPr>
        <p:spPr>
          <a:xfrm>
            <a:off x="1207201" y="4104254"/>
            <a:ext cx="575887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8EB1A477-C906-45D1-9A7D-307CC3D09CB1}"/>
              </a:ext>
            </a:extLst>
          </p:cNvPr>
          <p:cNvSpPr txBox="1"/>
          <p:nvPr/>
        </p:nvSpPr>
        <p:spPr>
          <a:xfrm>
            <a:off x="1207202" y="4109448"/>
            <a:ext cx="575886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4.6</a:t>
            </a: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id="{56EC883E-F4BD-4F64-9941-CED5A5A5D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866" y="4450774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CC1B25-8ED2-4FDD-A105-48EB41E6A6B3}"/>
              </a:ext>
            </a:extLst>
          </p:cNvPr>
          <p:cNvSpPr/>
          <p:nvPr/>
        </p:nvSpPr>
        <p:spPr>
          <a:xfrm>
            <a:off x="-427997" y="851053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546E82C0-98B4-4400-83CB-79ED19849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25584" y="887957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49164930-315C-43AC-A3E6-EA6C10AAFF40}"/>
              </a:ext>
            </a:extLst>
          </p:cNvPr>
          <p:cNvSpPr/>
          <p:nvPr/>
        </p:nvSpPr>
        <p:spPr>
          <a:xfrm>
            <a:off x="5434630" y="4069051"/>
            <a:ext cx="41549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㎥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5630831-9BAE-455C-9895-16E8E45EC16F}"/>
              </a:ext>
            </a:extLst>
          </p:cNvPr>
          <p:cNvSpPr/>
          <p:nvPr/>
        </p:nvSpPr>
        <p:spPr>
          <a:xfrm>
            <a:off x="4972097" y="4017496"/>
            <a:ext cx="936989" cy="4871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878155-FD33-45C0-B7AA-B952D8C244B9}"/>
              </a:ext>
            </a:extLst>
          </p:cNvPr>
          <p:cNvSpPr txBox="1"/>
          <p:nvPr/>
        </p:nvSpPr>
        <p:spPr>
          <a:xfrm>
            <a:off x="5004049" y="4068666"/>
            <a:ext cx="423666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id="{FBB127C0-6660-4389-A95A-5B3643B02277}"/>
              </a:ext>
            </a:extLst>
          </p:cNvPr>
          <p:cNvSpPr txBox="1"/>
          <p:nvPr/>
        </p:nvSpPr>
        <p:spPr>
          <a:xfrm>
            <a:off x="5004049" y="4073860"/>
            <a:ext cx="423666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pic>
        <p:nvPicPr>
          <p:cNvPr id="53" name="Picture 4">
            <a:extLst>
              <a:ext uri="{FF2B5EF4-FFF2-40B4-BE49-F238E27FC236}">
                <a16:creationId xmlns:a16="http://schemas.microsoft.com/office/drawing/2014/main" id="{43E8F8EF-9D21-48A5-A08B-B9D99B68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062" y="4388623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3B8610D2-E060-409F-8918-DED60F62B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97" y="4857132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EA8B101-8A1C-473B-85BF-1782B08BF7C8}"/>
              </a:ext>
            </a:extLst>
          </p:cNvPr>
          <p:cNvSpPr/>
          <p:nvPr/>
        </p:nvSpPr>
        <p:spPr>
          <a:xfrm>
            <a:off x="184071" y="3352862"/>
            <a:ext cx="6643639" cy="125774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2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B7C9EB51-C0FB-4200-939A-C92B5FC519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r="86080" b="78336"/>
          <a:stretch/>
        </p:blipFill>
        <p:spPr bwMode="auto">
          <a:xfrm>
            <a:off x="437972" y="3048120"/>
            <a:ext cx="851256" cy="2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AEC8668-4B19-4C33-A500-D19897504B3A}"/>
              </a:ext>
            </a:extLst>
          </p:cNvPr>
          <p:cNvSpPr txBox="1"/>
          <p:nvPr/>
        </p:nvSpPr>
        <p:spPr>
          <a:xfrm>
            <a:off x="227140" y="3395573"/>
            <a:ext cx="6793132" cy="11681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직육면체의 부피는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)×(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)×(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높이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1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㎥＝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1000000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㎤이므로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200 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㎝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)×230 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㎝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)×100 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㎝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4600000 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4.6 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㎥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(m)×2 (m)×2 (m)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㎥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</p:txBody>
      </p:sp>
      <p:sp>
        <p:nvSpPr>
          <p:cNvPr id="31" name="직각 삼각형 30">
            <a:extLst>
              <a:ext uri="{FF2B5EF4-FFF2-40B4-BE49-F238E27FC236}">
                <a16:creationId xmlns:a16="http://schemas.microsoft.com/office/drawing/2014/main" id="{E4089DB4-9BC2-442B-9725-070A080BEA5F}"/>
              </a:ext>
            </a:extLst>
          </p:cNvPr>
          <p:cNvSpPr/>
          <p:nvPr/>
        </p:nvSpPr>
        <p:spPr>
          <a:xfrm flipH="1" flipV="1">
            <a:off x="5041419" y="4607291"/>
            <a:ext cx="215216" cy="188107"/>
          </a:xfrm>
          <a:prstGeom prst="rtTriangle">
            <a:avLst/>
          </a:prstGeom>
          <a:solidFill>
            <a:srgbClr val="6F218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0A20369-F2D8-4313-94E3-F2389B7F4F59}"/>
              </a:ext>
            </a:extLst>
          </p:cNvPr>
          <p:cNvSpPr/>
          <p:nvPr/>
        </p:nvSpPr>
        <p:spPr>
          <a:xfrm>
            <a:off x="503548" y="3690223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3FFB134B-809E-4163-9A84-86F57E814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731246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4" name="타원 53">
            <a:extLst>
              <a:ext uri="{FF2B5EF4-FFF2-40B4-BE49-F238E27FC236}">
                <a16:creationId xmlns:a16="http://schemas.microsoft.com/office/drawing/2014/main" id="{891FB21B-CAD4-4CCF-A5BB-66B71C6EBB22}"/>
              </a:ext>
            </a:extLst>
          </p:cNvPr>
          <p:cNvSpPr/>
          <p:nvPr/>
        </p:nvSpPr>
        <p:spPr>
          <a:xfrm>
            <a:off x="503548" y="4053084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4600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AB1FAC0-1B70-45EB-85AA-56213DF39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6" y="953694"/>
            <a:ext cx="6754583" cy="414904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593845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㎥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2095" y="1503060"/>
            <a:ext cx="345594" cy="17819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97704" y="15000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946" y="151404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3">
            <a:extLst>
              <a:ext uri="{FF2B5EF4-FFF2-40B4-BE49-F238E27FC236}">
                <a16:creationId xmlns:a16="http://schemas.microsoft.com/office/drawing/2014/main" id="{3C32F30C-0FD7-42AB-8852-58B10F78A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382" y="2758345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097845-6736-4D08-A2F1-8A2748C83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90" y="952226"/>
            <a:ext cx="6682053" cy="409907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88876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준비물 약물 및 팝업박스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㎥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544945-2262-4B55-BA0F-EB1897B72DE6}"/>
              </a:ext>
            </a:extLst>
          </p:cNvPr>
          <p:cNvSpPr/>
          <p:nvPr/>
        </p:nvSpPr>
        <p:spPr>
          <a:xfrm>
            <a:off x="1625600" y="3356992"/>
            <a:ext cx="3835172" cy="456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41CA4A6-BC96-45C2-B701-EF657B9A781B}"/>
              </a:ext>
            </a:extLst>
          </p:cNvPr>
          <p:cNvSpPr/>
          <p:nvPr/>
        </p:nvSpPr>
        <p:spPr>
          <a:xfrm>
            <a:off x="1457464" y="33569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E0321CF-114B-4B3D-959E-F1B57F11CAC4}"/>
              </a:ext>
            </a:extLst>
          </p:cNvPr>
          <p:cNvSpPr/>
          <p:nvPr/>
        </p:nvSpPr>
        <p:spPr>
          <a:xfrm>
            <a:off x="281144" y="4544989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8A99025-9E21-4438-BB54-ED2278825C12}"/>
              </a:ext>
            </a:extLst>
          </p:cNvPr>
          <p:cNvSpPr/>
          <p:nvPr/>
        </p:nvSpPr>
        <p:spPr>
          <a:xfrm>
            <a:off x="359981" y="43259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9">
            <a:extLst>
              <a:ext uri="{FF2B5EF4-FFF2-40B4-BE49-F238E27FC236}">
                <a16:creationId xmlns:a16="http://schemas.microsoft.com/office/drawing/2014/main" id="{0D34EDA1-1F0F-465E-9A2C-1D43A09E8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69" y="3997701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336336"/>
              </p:ext>
            </p:extLst>
          </p:nvPr>
        </p:nvGraphicFramePr>
        <p:xfrm>
          <a:off x="153927" y="224644"/>
          <a:ext cx="8836146" cy="4893556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84~85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suh_0601_06_0005_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suh_0601_06_0005_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컨테이너의 부피 알아보기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84~85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suh_0601_06_0005_201_1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컨테이너의 부피 알아보기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(2/3)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84~85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suh_0601_06_0005_201_2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1586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컨테이너의 부피 알아보기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(3/3)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84~85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suh_0601_06_0005_201_3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17587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교실의 부피를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㎥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84~85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suh_0601_06_0005_202_1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부피가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1㎤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 </a:t>
                      </a: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쌓기나무를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사용하여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1㎥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와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1㎤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관계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84~85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suh_0601_06_0005_203_1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65418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벽돌 더미의 부피를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㎥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84~85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suh_0601_06_0005_204_1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5343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suh_0601_06_0005_3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suh_0601_06_0005_3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suh_0601_06_0005_401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㎥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suh_0601_06_0005_401_1.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EBF628-3E9A-4924-8A2A-63A8AD47D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470" y="2022828"/>
            <a:ext cx="2351277" cy="1465288"/>
          </a:xfrm>
          <a:prstGeom prst="rect">
            <a:avLst/>
          </a:prstGeom>
        </p:spPr>
      </p:pic>
      <p:sp>
        <p:nvSpPr>
          <p:cNvPr id="66" name="TextBox 43"/>
          <p:cNvSpPr txBox="1"/>
          <p:nvPr/>
        </p:nvSpPr>
        <p:spPr>
          <a:xfrm>
            <a:off x="512628" y="1604119"/>
            <a:ext cx="62021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알맞게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㎥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suh_0601_06_0005_401_1.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137510"/>
              </p:ext>
            </p:extLst>
          </p:nvPr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문제는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3,4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출처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(suh_0601_06_0005_201_2)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1" name="타원 60">
            <a:extLst>
              <a:ext uri="{FF2B5EF4-FFF2-40B4-BE49-F238E27FC236}">
                <a16:creationId xmlns:a16="http://schemas.microsoft.com/office/drawing/2014/main" id="{BE8AC92C-8E37-4DAC-AF10-3EBAB729FD32}"/>
              </a:ext>
            </a:extLst>
          </p:cNvPr>
          <p:cNvSpPr/>
          <p:nvPr/>
        </p:nvSpPr>
        <p:spPr>
          <a:xfrm>
            <a:off x="5451235" y="53022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4B63583B-8204-4AC1-933D-4F6A2119CE9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93825" y="1653555"/>
            <a:ext cx="291978" cy="304081"/>
          </a:xfrm>
          <a:prstGeom prst="rect">
            <a:avLst/>
          </a:prstGeom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D2337892-928C-415F-8B47-BC1ED0352C5A}"/>
              </a:ext>
            </a:extLst>
          </p:cNvPr>
          <p:cNvSpPr/>
          <p:nvPr/>
        </p:nvSpPr>
        <p:spPr>
          <a:xfrm>
            <a:off x="2268538" y="21665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BB51B7D-7BA7-47CF-BEDA-EE033F4D7A6D}"/>
              </a:ext>
            </a:extLst>
          </p:cNvPr>
          <p:cNvSpPr/>
          <p:nvPr/>
        </p:nvSpPr>
        <p:spPr>
          <a:xfrm>
            <a:off x="493750" y="3537890"/>
            <a:ext cx="6166482" cy="1651013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id="{F858CC35-CEC1-4B43-A19C-A6B5927C6DFA}"/>
              </a:ext>
            </a:extLst>
          </p:cNvPr>
          <p:cNvSpPr txBox="1"/>
          <p:nvPr/>
        </p:nvSpPr>
        <p:spPr>
          <a:xfrm>
            <a:off x="571288" y="3488116"/>
            <a:ext cx="6088944" cy="17007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한 모서리의 길이가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1m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인 정육면체의 부피를       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라 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쓰고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                      라고 읽습니다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부피가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㎥인 정육면체를 쌓는 데 부피가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㎤인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쌓기나무가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               개 필요합니다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      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㎥＝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       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㎤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5E98AC7-3FFB-4A06-9899-01DEA43C5553}"/>
              </a:ext>
            </a:extLst>
          </p:cNvPr>
          <p:cNvSpPr/>
          <p:nvPr/>
        </p:nvSpPr>
        <p:spPr bwMode="auto">
          <a:xfrm>
            <a:off x="1247165" y="3993688"/>
            <a:ext cx="1548172" cy="3345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DD85DA8-678F-4CA0-A39E-FB88420B4570}"/>
              </a:ext>
            </a:extLst>
          </p:cNvPr>
          <p:cNvSpPr/>
          <p:nvPr/>
        </p:nvSpPr>
        <p:spPr>
          <a:xfrm>
            <a:off x="1248815" y="3976278"/>
            <a:ext cx="1553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8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세제곱미터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B387752C-203D-425A-8ACB-A1AD28598EC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801" y="4229310"/>
            <a:ext cx="198790" cy="198790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A68C31D7-1B45-4BB0-B71F-56213D5A963C}"/>
              </a:ext>
            </a:extLst>
          </p:cNvPr>
          <p:cNvSpPr/>
          <p:nvPr/>
        </p:nvSpPr>
        <p:spPr bwMode="auto">
          <a:xfrm>
            <a:off x="5364220" y="3601499"/>
            <a:ext cx="523132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24FADF9-A28D-4D53-A311-C6C1B77216B0}"/>
              </a:ext>
            </a:extLst>
          </p:cNvPr>
          <p:cNvSpPr/>
          <p:nvPr/>
        </p:nvSpPr>
        <p:spPr>
          <a:xfrm>
            <a:off x="5310635" y="3578851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㎥</a:t>
            </a: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C4C3C8E3-0D71-48B8-97BF-C6463AEBC4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311" y="3795325"/>
            <a:ext cx="198790" cy="195622"/>
          </a:xfrm>
          <a:prstGeom prst="rect">
            <a:avLst/>
          </a:prstGeom>
        </p:spPr>
      </p:pic>
      <p:grpSp>
        <p:nvGrpSpPr>
          <p:cNvPr id="83" name="그룹 82">
            <a:extLst>
              <a:ext uri="{FF2B5EF4-FFF2-40B4-BE49-F238E27FC236}">
                <a16:creationId xmlns:a16="http://schemas.microsoft.com/office/drawing/2014/main" id="{31668446-5272-40DF-BA93-5F48A5D3F38C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2870122"/>
            <a:chExt cx="2553484" cy="252028"/>
          </a:xfrm>
        </p:grpSpPr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id="{81EEEBC2-3B7C-4C18-85CF-B8B406632C87}"/>
                </a:ext>
              </a:extLst>
            </p:cNvPr>
            <p:cNvSpPr/>
            <p:nvPr/>
          </p:nvSpPr>
          <p:spPr>
            <a:xfrm>
              <a:off x="7325566" y="2870122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>
              <a:extLst>
                <a:ext uri="{FF2B5EF4-FFF2-40B4-BE49-F238E27FC236}">
                  <a16:creationId xmlns:a16="http://schemas.microsoft.com/office/drawing/2014/main" id="{4412B961-B983-44CE-9B66-F6F7451343A3}"/>
                </a:ext>
              </a:extLst>
            </p:cNvPr>
            <p:cNvSpPr/>
            <p:nvPr/>
          </p:nvSpPr>
          <p:spPr>
            <a:xfrm>
              <a:off x="7846434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>
              <a:extLst>
                <a:ext uri="{FF2B5EF4-FFF2-40B4-BE49-F238E27FC236}">
                  <a16:creationId xmlns:a16="http://schemas.microsoft.com/office/drawing/2014/main" id="{A1208F22-3CB0-49C4-822F-0CBB2854FBFF}"/>
                </a:ext>
              </a:extLst>
            </p:cNvPr>
            <p:cNvSpPr/>
            <p:nvPr/>
          </p:nvSpPr>
          <p:spPr>
            <a:xfrm>
              <a:off x="8367302" y="2870122"/>
              <a:ext cx="482514" cy="252028"/>
            </a:xfrm>
            <a:prstGeom prst="flowChartAlternateProcess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>
              <a:extLst>
                <a:ext uri="{FF2B5EF4-FFF2-40B4-BE49-F238E27FC236}">
                  <a16:creationId xmlns:a16="http://schemas.microsoft.com/office/drawing/2014/main" id="{904C81ED-6E60-42B9-8384-F3E6C2AEDEAC}"/>
                </a:ext>
              </a:extLst>
            </p:cNvPr>
            <p:cNvSpPr/>
            <p:nvPr/>
          </p:nvSpPr>
          <p:spPr>
            <a:xfrm>
              <a:off x="8881919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순서도: 대체 처리 87">
              <a:extLst>
                <a:ext uri="{FF2B5EF4-FFF2-40B4-BE49-F238E27FC236}">
                  <a16:creationId xmlns:a16="http://schemas.microsoft.com/office/drawing/2014/main" id="{F10429D5-A739-4E70-AF8D-49E4C36D3B98}"/>
                </a:ext>
              </a:extLst>
            </p:cNvPr>
            <p:cNvSpPr/>
            <p:nvPr/>
          </p:nvSpPr>
          <p:spPr>
            <a:xfrm>
              <a:off x="9396536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D5F96CF-73D2-47EC-973D-0D22883F8716}"/>
              </a:ext>
            </a:extLst>
          </p:cNvPr>
          <p:cNvSpPr/>
          <p:nvPr/>
        </p:nvSpPr>
        <p:spPr bwMode="auto">
          <a:xfrm>
            <a:off x="746354" y="4790013"/>
            <a:ext cx="1015891" cy="3345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D108BE-C229-4C8F-8C0E-5F4F71CD3B86}"/>
              </a:ext>
            </a:extLst>
          </p:cNvPr>
          <p:cNvSpPr/>
          <p:nvPr/>
        </p:nvSpPr>
        <p:spPr>
          <a:xfrm>
            <a:off x="689159" y="4772603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1000000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0781B986-D0C3-4AE5-A329-568F4FE6D6F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320" y="5025635"/>
            <a:ext cx="198790" cy="19879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B0E9BBB0-4049-46A8-9DF9-A1FA81627AB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215669" y="4813335"/>
            <a:ext cx="325048" cy="280138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24E5F20B-63BE-47E9-AAD4-E6BD3DF00C70}"/>
              </a:ext>
            </a:extLst>
          </p:cNvPr>
          <p:cNvSpPr/>
          <p:nvPr/>
        </p:nvSpPr>
        <p:spPr bwMode="auto">
          <a:xfrm>
            <a:off x="4103912" y="4790013"/>
            <a:ext cx="1015891" cy="3345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D139C80-FCDF-4F1B-93DA-7502C105FF80}"/>
              </a:ext>
            </a:extLst>
          </p:cNvPr>
          <p:cNvSpPr/>
          <p:nvPr/>
        </p:nvSpPr>
        <p:spPr>
          <a:xfrm>
            <a:off x="4046717" y="4772603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1000000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99A3EDC6-3C27-456F-BAED-B60766629F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878" y="5025635"/>
            <a:ext cx="198790" cy="19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65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12628" y="1604119"/>
            <a:ext cx="62021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수를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직육면체의 부피를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㎥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suh_0601_06_0005_401_1.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64647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문제는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3,4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그림발주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1" name="타원 60">
            <a:extLst>
              <a:ext uri="{FF2B5EF4-FFF2-40B4-BE49-F238E27FC236}">
                <a16:creationId xmlns:a16="http://schemas.microsoft.com/office/drawing/2014/main" id="{BE8AC92C-8E37-4DAC-AF10-3EBAB729FD32}"/>
              </a:ext>
            </a:extLst>
          </p:cNvPr>
          <p:cNvSpPr/>
          <p:nvPr/>
        </p:nvSpPr>
        <p:spPr>
          <a:xfrm>
            <a:off x="5451235" y="53022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B038558-269F-4892-8222-CC180A0C88AA}"/>
              </a:ext>
            </a:extLst>
          </p:cNvPr>
          <p:cNvGrpSpPr/>
          <p:nvPr/>
        </p:nvGrpSpPr>
        <p:grpSpPr>
          <a:xfrm>
            <a:off x="4373500" y="2325313"/>
            <a:ext cx="562486" cy="500660"/>
            <a:chOff x="2763973" y="4361694"/>
            <a:chExt cx="562486" cy="50066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7291C28-B217-438F-874C-BC37D3DFE9AA}"/>
                </a:ext>
              </a:extLst>
            </p:cNvPr>
            <p:cNvSpPr txBox="1"/>
            <p:nvPr/>
          </p:nvSpPr>
          <p:spPr>
            <a:xfrm>
              <a:off x="2763973" y="4361694"/>
              <a:ext cx="439875" cy="4053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9728235C-3DA4-4606-A03C-343376D07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237" y="4617132"/>
              <a:ext cx="245222" cy="245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7" name="TextBox 43">
            <a:extLst>
              <a:ext uri="{FF2B5EF4-FFF2-40B4-BE49-F238E27FC236}">
                <a16:creationId xmlns:a16="http://schemas.microsoft.com/office/drawing/2014/main" id="{DB16C90E-EEED-4EF0-AA42-86A24850C499}"/>
              </a:ext>
            </a:extLst>
          </p:cNvPr>
          <p:cNvSpPr txBox="1"/>
          <p:nvPr/>
        </p:nvSpPr>
        <p:spPr>
          <a:xfrm>
            <a:off x="4854167" y="2345897"/>
            <a:ext cx="65393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</a:p>
        </p:txBody>
      </p:sp>
      <p:sp>
        <p:nvSpPr>
          <p:cNvPr id="38" name="TextBox 43">
            <a:extLst>
              <a:ext uri="{FF2B5EF4-FFF2-40B4-BE49-F238E27FC236}">
                <a16:creationId xmlns:a16="http://schemas.microsoft.com/office/drawing/2014/main" id="{1C3C1926-C891-4D23-B656-452412202413}"/>
              </a:ext>
            </a:extLst>
          </p:cNvPr>
          <p:cNvSpPr txBox="1"/>
          <p:nvPr/>
        </p:nvSpPr>
        <p:spPr>
          <a:xfrm>
            <a:off x="4392477" y="2339695"/>
            <a:ext cx="420179" cy="347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A574173-C701-419A-A6F7-364961DBBC79}"/>
              </a:ext>
            </a:extLst>
          </p:cNvPr>
          <p:cNvSpPr/>
          <p:nvPr/>
        </p:nvSpPr>
        <p:spPr>
          <a:xfrm>
            <a:off x="1416226" y="4173129"/>
            <a:ext cx="1532581" cy="333152"/>
          </a:xfrm>
          <a:prstGeom prst="roundRect">
            <a:avLst/>
          </a:prstGeom>
          <a:solidFill>
            <a:srgbClr val="B09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05796C0-8AFD-4567-AC6E-1C8688A9799A}"/>
              </a:ext>
            </a:extLst>
          </p:cNvPr>
          <p:cNvSpPr/>
          <p:nvPr/>
        </p:nvSpPr>
        <p:spPr>
          <a:xfrm>
            <a:off x="1416225" y="4185201"/>
            <a:ext cx="15348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직육면체의 부피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9A4863D-F5A0-4B0B-9D89-591EC120653E}"/>
              </a:ext>
            </a:extLst>
          </p:cNvPr>
          <p:cNvGrpSpPr/>
          <p:nvPr/>
        </p:nvGrpSpPr>
        <p:grpSpPr>
          <a:xfrm>
            <a:off x="3750639" y="2338788"/>
            <a:ext cx="542106" cy="335369"/>
            <a:chOff x="-2540473" y="2995259"/>
            <a:chExt cx="1401351" cy="574782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5C4C94F9-A1CE-4BEE-B849-A5084C04546E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1E804EF-6D06-470F-A8B1-C89D31A93919}"/>
                </a:ext>
              </a:extLst>
            </p:cNvPr>
            <p:cNvSpPr/>
            <p:nvPr/>
          </p:nvSpPr>
          <p:spPr>
            <a:xfrm>
              <a:off x="-2540473" y="2995259"/>
              <a:ext cx="1401351" cy="5274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가로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41D6901-7206-47C6-B9F1-BA1B717C7BA0}"/>
              </a:ext>
            </a:extLst>
          </p:cNvPr>
          <p:cNvGrpSpPr/>
          <p:nvPr/>
        </p:nvGrpSpPr>
        <p:grpSpPr>
          <a:xfrm>
            <a:off x="3013578" y="4154361"/>
            <a:ext cx="562485" cy="500660"/>
            <a:chOff x="2763974" y="4361694"/>
            <a:chExt cx="562485" cy="50066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67F9789-3115-4404-899A-0E8F02F6EDE9}"/>
                </a:ext>
              </a:extLst>
            </p:cNvPr>
            <p:cNvSpPr txBox="1"/>
            <p:nvPr/>
          </p:nvSpPr>
          <p:spPr>
            <a:xfrm>
              <a:off x="2763974" y="4361694"/>
              <a:ext cx="380976" cy="4053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0" name="Picture 4">
              <a:extLst>
                <a:ext uri="{FF2B5EF4-FFF2-40B4-BE49-F238E27FC236}">
                  <a16:creationId xmlns:a16="http://schemas.microsoft.com/office/drawing/2014/main" id="{C7935488-7670-4204-8B12-324AFBC182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237" y="4617132"/>
              <a:ext cx="245222" cy="245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2" name="TextBox 43">
            <a:extLst>
              <a:ext uri="{FF2B5EF4-FFF2-40B4-BE49-F238E27FC236}">
                <a16:creationId xmlns:a16="http://schemas.microsoft.com/office/drawing/2014/main" id="{7C576060-29FE-4522-A558-79AFE44CB420}"/>
              </a:ext>
            </a:extLst>
          </p:cNvPr>
          <p:cNvSpPr txBox="1"/>
          <p:nvPr/>
        </p:nvSpPr>
        <p:spPr>
          <a:xfrm>
            <a:off x="3011670" y="4168743"/>
            <a:ext cx="361999" cy="347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id="{4CCA0E03-2E90-4B32-B377-53A73FF45ABD}"/>
              </a:ext>
            </a:extLst>
          </p:cNvPr>
          <p:cNvSpPr txBox="1"/>
          <p:nvPr/>
        </p:nvSpPr>
        <p:spPr>
          <a:xfrm>
            <a:off x="3373669" y="4163145"/>
            <a:ext cx="29384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×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4DDFDE9-E5F2-4F8B-B1CE-6D81026E9B19}"/>
              </a:ext>
            </a:extLst>
          </p:cNvPr>
          <p:cNvGrpSpPr/>
          <p:nvPr/>
        </p:nvGrpSpPr>
        <p:grpSpPr>
          <a:xfrm>
            <a:off x="3640716" y="4154361"/>
            <a:ext cx="562485" cy="500660"/>
            <a:chOff x="2763974" y="4361694"/>
            <a:chExt cx="562485" cy="50066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8096630-6EAA-4750-BE4D-13630472EFAD}"/>
                </a:ext>
              </a:extLst>
            </p:cNvPr>
            <p:cNvSpPr txBox="1"/>
            <p:nvPr/>
          </p:nvSpPr>
          <p:spPr>
            <a:xfrm>
              <a:off x="2763974" y="4361694"/>
              <a:ext cx="380976" cy="4053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7" name="Picture 4">
              <a:extLst>
                <a:ext uri="{FF2B5EF4-FFF2-40B4-BE49-F238E27FC236}">
                  <a16:creationId xmlns:a16="http://schemas.microsoft.com/office/drawing/2014/main" id="{3FCCCFFF-DE33-450D-8131-74F91691C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237" y="4617132"/>
              <a:ext cx="245222" cy="245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TextBox 43">
            <a:extLst>
              <a:ext uri="{FF2B5EF4-FFF2-40B4-BE49-F238E27FC236}">
                <a16:creationId xmlns:a16="http://schemas.microsoft.com/office/drawing/2014/main" id="{D6BE43AB-9F8F-4691-8E6E-49E542162639}"/>
              </a:ext>
            </a:extLst>
          </p:cNvPr>
          <p:cNvSpPr txBox="1"/>
          <p:nvPr/>
        </p:nvSpPr>
        <p:spPr>
          <a:xfrm>
            <a:off x="3638808" y="4168743"/>
            <a:ext cx="361999" cy="347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96744132-53ED-4273-9307-D77A890DB118}"/>
              </a:ext>
            </a:extLst>
          </p:cNvPr>
          <p:cNvSpPr txBox="1"/>
          <p:nvPr/>
        </p:nvSpPr>
        <p:spPr>
          <a:xfrm>
            <a:off x="4000807" y="4163145"/>
            <a:ext cx="29384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×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18E7C962-2153-4285-BEFC-34AA1CEF91F2}"/>
              </a:ext>
            </a:extLst>
          </p:cNvPr>
          <p:cNvGrpSpPr/>
          <p:nvPr/>
        </p:nvGrpSpPr>
        <p:grpSpPr>
          <a:xfrm>
            <a:off x="4294652" y="4154361"/>
            <a:ext cx="562485" cy="500660"/>
            <a:chOff x="2763974" y="4361694"/>
            <a:chExt cx="562485" cy="50066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9DB8437-DBC7-483F-A66B-0D249C58F5DE}"/>
                </a:ext>
              </a:extLst>
            </p:cNvPr>
            <p:cNvSpPr txBox="1"/>
            <p:nvPr/>
          </p:nvSpPr>
          <p:spPr>
            <a:xfrm>
              <a:off x="2763974" y="4361694"/>
              <a:ext cx="380976" cy="4053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3" name="Picture 4">
              <a:extLst>
                <a:ext uri="{FF2B5EF4-FFF2-40B4-BE49-F238E27FC236}">
                  <a16:creationId xmlns:a16="http://schemas.microsoft.com/office/drawing/2014/main" id="{B6AEEDF3-3F77-4E79-A996-FC70060F18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237" y="4617132"/>
              <a:ext cx="245222" cy="245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TextBox 43">
            <a:extLst>
              <a:ext uri="{FF2B5EF4-FFF2-40B4-BE49-F238E27FC236}">
                <a16:creationId xmlns:a16="http://schemas.microsoft.com/office/drawing/2014/main" id="{5CBA055C-AFE6-4E72-848C-740748CEED80}"/>
              </a:ext>
            </a:extLst>
          </p:cNvPr>
          <p:cNvSpPr txBox="1"/>
          <p:nvPr/>
        </p:nvSpPr>
        <p:spPr>
          <a:xfrm>
            <a:off x="4292744" y="4168743"/>
            <a:ext cx="361999" cy="347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id="{045E0A2F-4D02-428F-A7B0-29AF2CC4977A}"/>
              </a:ext>
            </a:extLst>
          </p:cNvPr>
          <p:cNvSpPr txBox="1"/>
          <p:nvPr/>
        </p:nvSpPr>
        <p:spPr>
          <a:xfrm>
            <a:off x="4654743" y="4163145"/>
            <a:ext cx="29384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8D989DC-0D7D-41EA-B139-E9569276E740}"/>
              </a:ext>
            </a:extLst>
          </p:cNvPr>
          <p:cNvSpPr txBox="1"/>
          <p:nvPr/>
        </p:nvSpPr>
        <p:spPr>
          <a:xfrm>
            <a:off x="5011397" y="4154361"/>
            <a:ext cx="513708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43">
            <a:extLst>
              <a:ext uri="{FF2B5EF4-FFF2-40B4-BE49-F238E27FC236}">
                <a16:creationId xmlns:a16="http://schemas.microsoft.com/office/drawing/2014/main" id="{BDD97949-6574-4587-B184-F87F61D89FC9}"/>
              </a:ext>
            </a:extLst>
          </p:cNvPr>
          <p:cNvSpPr txBox="1"/>
          <p:nvPr/>
        </p:nvSpPr>
        <p:spPr>
          <a:xfrm>
            <a:off x="4948674" y="4168743"/>
            <a:ext cx="619245" cy="347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120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id="{6BD09648-27CD-43F7-9DC9-2CF2C5BA3C31}"/>
              </a:ext>
            </a:extLst>
          </p:cNvPr>
          <p:cNvSpPr txBox="1"/>
          <p:nvPr/>
        </p:nvSpPr>
        <p:spPr>
          <a:xfrm>
            <a:off x="5519752" y="4163145"/>
            <a:ext cx="492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㎥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4">
            <a:extLst>
              <a:ext uri="{FF2B5EF4-FFF2-40B4-BE49-F238E27FC236}">
                <a16:creationId xmlns:a16="http://schemas.microsoft.com/office/drawing/2014/main" id="{58F7FF17-2041-42BD-9DC7-404BF0A27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187" y="4409799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" name="그룹 81">
            <a:extLst>
              <a:ext uri="{FF2B5EF4-FFF2-40B4-BE49-F238E27FC236}">
                <a16:creationId xmlns:a16="http://schemas.microsoft.com/office/drawing/2014/main" id="{D3CCCD25-8137-4A90-87F2-7A56C4B8AE70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142335"/>
            <a:chExt cx="2553484" cy="252028"/>
          </a:xfrm>
        </p:grpSpPr>
        <p:sp>
          <p:nvSpPr>
            <p:cNvPr id="90" name="순서도: 대체 처리 89">
              <a:extLst>
                <a:ext uri="{FF2B5EF4-FFF2-40B4-BE49-F238E27FC236}">
                  <a16:creationId xmlns:a16="http://schemas.microsoft.com/office/drawing/2014/main" id="{2F411CB2-DBEB-4F65-BE9B-D01680B5A7C0}"/>
                </a:ext>
              </a:extLst>
            </p:cNvPr>
            <p:cNvSpPr/>
            <p:nvPr/>
          </p:nvSpPr>
          <p:spPr>
            <a:xfrm>
              <a:off x="732556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순서도: 대체 처리 90">
              <a:extLst>
                <a:ext uri="{FF2B5EF4-FFF2-40B4-BE49-F238E27FC236}">
                  <a16:creationId xmlns:a16="http://schemas.microsoft.com/office/drawing/2014/main" id="{89917752-BE1A-4777-8ABA-42079F515D5C}"/>
                </a:ext>
              </a:extLst>
            </p:cNvPr>
            <p:cNvSpPr/>
            <p:nvPr/>
          </p:nvSpPr>
          <p:spPr>
            <a:xfrm>
              <a:off x="7846434" y="3142335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순서도: 대체 처리 91">
              <a:extLst>
                <a:ext uri="{FF2B5EF4-FFF2-40B4-BE49-F238E27FC236}">
                  <a16:creationId xmlns:a16="http://schemas.microsoft.com/office/drawing/2014/main" id="{FBD57764-2A1E-412E-ADC6-DF4F89A9BDB7}"/>
                </a:ext>
              </a:extLst>
            </p:cNvPr>
            <p:cNvSpPr/>
            <p:nvPr/>
          </p:nvSpPr>
          <p:spPr>
            <a:xfrm>
              <a:off x="8367302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순서도: 대체 처리 92">
              <a:extLst>
                <a:ext uri="{FF2B5EF4-FFF2-40B4-BE49-F238E27FC236}">
                  <a16:creationId xmlns:a16="http://schemas.microsoft.com/office/drawing/2014/main" id="{1BDA056A-A707-4E33-BA81-2FB7CF301CDC}"/>
                </a:ext>
              </a:extLst>
            </p:cNvPr>
            <p:cNvSpPr/>
            <p:nvPr/>
          </p:nvSpPr>
          <p:spPr>
            <a:xfrm>
              <a:off x="8881919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순서도: 대체 처리 93">
              <a:extLst>
                <a:ext uri="{FF2B5EF4-FFF2-40B4-BE49-F238E27FC236}">
                  <a16:creationId xmlns:a16="http://schemas.microsoft.com/office/drawing/2014/main" id="{2E458F89-F838-41B0-887B-7071A4DE9BFE}"/>
                </a:ext>
              </a:extLst>
            </p:cNvPr>
            <p:cNvSpPr/>
            <p:nvPr/>
          </p:nvSpPr>
          <p:spPr>
            <a:xfrm>
              <a:off x="939653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25" name="_x306916640" descr="EMB000035d48b0b">
            <a:extLst>
              <a:ext uri="{FF2B5EF4-FFF2-40B4-BE49-F238E27FC236}">
                <a16:creationId xmlns:a16="http://schemas.microsoft.com/office/drawing/2014/main" id="{1E5464C4-EFCA-4BD2-8711-F69E4A6FA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59" y="2262894"/>
            <a:ext cx="2472567" cy="148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25A50B4F-B7DC-458A-9798-00F147EDF15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93825" y="1653555"/>
            <a:ext cx="291978" cy="304081"/>
          </a:xfrm>
          <a:prstGeom prst="rect">
            <a:avLst/>
          </a:prstGeom>
        </p:spPr>
      </p:pic>
      <p:grpSp>
        <p:nvGrpSpPr>
          <p:cNvPr id="68" name="그룹 67">
            <a:extLst>
              <a:ext uri="{FF2B5EF4-FFF2-40B4-BE49-F238E27FC236}">
                <a16:creationId xmlns:a16="http://schemas.microsoft.com/office/drawing/2014/main" id="{30B0AA5B-CC0C-4B2E-A945-FA194AA9DAD8}"/>
              </a:ext>
            </a:extLst>
          </p:cNvPr>
          <p:cNvGrpSpPr/>
          <p:nvPr/>
        </p:nvGrpSpPr>
        <p:grpSpPr>
          <a:xfrm>
            <a:off x="4373500" y="2919314"/>
            <a:ext cx="562486" cy="500660"/>
            <a:chOff x="2763973" y="4361694"/>
            <a:chExt cx="562486" cy="50066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153037C-69B6-4949-9D68-0C8E6702B3F3}"/>
                </a:ext>
              </a:extLst>
            </p:cNvPr>
            <p:cNvSpPr txBox="1"/>
            <p:nvPr/>
          </p:nvSpPr>
          <p:spPr>
            <a:xfrm>
              <a:off x="2763973" y="4361694"/>
              <a:ext cx="439875" cy="4053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3" name="Picture 4">
              <a:extLst>
                <a:ext uri="{FF2B5EF4-FFF2-40B4-BE49-F238E27FC236}">
                  <a16:creationId xmlns:a16="http://schemas.microsoft.com/office/drawing/2014/main" id="{0773DDD9-E392-42C1-96C2-4B815B9A7A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237" y="4617132"/>
              <a:ext cx="245222" cy="245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4" name="TextBox 43">
            <a:extLst>
              <a:ext uri="{FF2B5EF4-FFF2-40B4-BE49-F238E27FC236}">
                <a16:creationId xmlns:a16="http://schemas.microsoft.com/office/drawing/2014/main" id="{D9F1F917-2CAF-42EA-9A79-E568F1A1AC88}"/>
              </a:ext>
            </a:extLst>
          </p:cNvPr>
          <p:cNvSpPr txBox="1"/>
          <p:nvPr/>
        </p:nvSpPr>
        <p:spPr>
          <a:xfrm>
            <a:off x="4854167" y="2939898"/>
            <a:ext cx="65393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</a:p>
        </p:txBody>
      </p:sp>
      <p:sp>
        <p:nvSpPr>
          <p:cNvPr id="85" name="TextBox 43">
            <a:extLst>
              <a:ext uri="{FF2B5EF4-FFF2-40B4-BE49-F238E27FC236}">
                <a16:creationId xmlns:a16="http://schemas.microsoft.com/office/drawing/2014/main" id="{313FE24C-87F1-42A4-8949-4D63523C9D51}"/>
              </a:ext>
            </a:extLst>
          </p:cNvPr>
          <p:cNvSpPr txBox="1"/>
          <p:nvPr/>
        </p:nvSpPr>
        <p:spPr>
          <a:xfrm>
            <a:off x="4392477" y="2933696"/>
            <a:ext cx="420179" cy="347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1574CDF0-671E-4DF6-9CCE-75D43F7BBC02}"/>
              </a:ext>
            </a:extLst>
          </p:cNvPr>
          <p:cNvGrpSpPr/>
          <p:nvPr/>
        </p:nvGrpSpPr>
        <p:grpSpPr>
          <a:xfrm>
            <a:off x="3750639" y="2932789"/>
            <a:ext cx="542106" cy="335369"/>
            <a:chOff x="-2540473" y="2995259"/>
            <a:chExt cx="1401351" cy="574782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49EE1E46-CB06-4831-9305-12504E8A3ECF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275B6A09-1B07-4E6B-8237-FC81D9E01883}"/>
                </a:ext>
              </a:extLst>
            </p:cNvPr>
            <p:cNvSpPr/>
            <p:nvPr/>
          </p:nvSpPr>
          <p:spPr>
            <a:xfrm>
              <a:off x="-2540473" y="2995259"/>
              <a:ext cx="1401351" cy="5274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세로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6A1BEDF-7DDF-4ADC-B24C-AB70E73A5E5E}"/>
              </a:ext>
            </a:extLst>
          </p:cNvPr>
          <p:cNvGrpSpPr/>
          <p:nvPr/>
        </p:nvGrpSpPr>
        <p:grpSpPr>
          <a:xfrm>
            <a:off x="4373500" y="3442613"/>
            <a:ext cx="562486" cy="500660"/>
            <a:chOff x="2763973" y="4361694"/>
            <a:chExt cx="562486" cy="50066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BA96BB5-E91B-4903-ABDD-96FCB5493D21}"/>
                </a:ext>
              </a:extLst>
            </p:cNvPr>
            <p:cNvSpPr txBox="1"/>
            <p:nvPr/>
          </p:nvSpPr>
          <p:spPr>
            <a:xfrm>
              <a:off x="2763973" y="4361694"/>
              <a:ext cx="439875" cy="4053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6" name="Picture 4">
              <a:extLst>
                <a:ext uri="{FF2B5EF4-FFF2-40B4-BE49-F238E27FC236}">
                  <a16:creationId xmlns:a16="http://schemas.microsoft.com/office/drawing/2014/main" id="{287D61DA-377D-49DA-9A99-2319FBABA8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237" y="4617132"/>
              <a:ext cx="245222" cy="245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7" name="TextBox 43">
            <a:extLst>
              <a:ext uri="{FF2B5EF4-FFF2-40B4-BE49-F238E27FC236}">
                <a16:creationId xmlns:a16="http://schemas.microsoft.com/office/drawing/2014/main" id="{281C7563-91D7-4642-84CB-316BF752195B}"/>
              </a:ext>
            </a:extLst>
          </p:cNvPr>
          <p:cNvSpPr txBox="1"/>
          <p:nvPr/>
        </p:nvSpPr>
        <p:spPr>
          <a:xfrm>
            <a:off x="4854167" y="3463197"/>
            <a:ext cx="65393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</a:p>
        </p:txBody>
      </p:sp>
      <p:sp>
        <p:nvSpPr>
          <p:cNvPr id="98" name="TextBox 43">
            <a:extLst>
              <a:ext uri="{FF2B5EF4-FFF2-40B4-BE49-F238E27FC236}">
                <a16:creationId xmlns:a16="http://schemas.microsoft.com/office/drawing/2014/main" id="{6C6A1D42-624E-4B67-BCDF-5867A9005C28}"/>
              </a:ext>
            </a:extLst>
          </p:cNvPr>
          <p:cNvSpPr txBox="1"/>
          <p:nvPr/>
        </p:nvSpPr>
        <p:spPr>
          <a:xfrm>
            <a:off x="4392477" y="3456995"/>
            <a:ext cx="420179" cy="347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D5D0931B-4C98-4314-8BF0-93EEACB09E6E}"/>
              </a:ext>
            </a:extLst>
          </p:cNvPr>
          <p:cNvGrpSpPr/>
          <p:nvPr/>
        </p:nvGrpSpPr>
        <p:grpSpPr>
          <a:xfrm>
            <a:off x="3750639" y="3456088"/>
            <a:ext cx="542106" cy="335369"/>
            <a:chOff x="-2540473" y="2995259"/>
            <a:chExt cx="1401351" cy="574782"/>
          </a:xfrm>
        </p:grpSpPr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B4ACDB72-2FCF-421D-8921-1A22AEDA2E91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2D627557-E253-4627-9A09-4852705AC19B}"/>
                </a:ext>
              </a:extLst>
            </p:cNvPr>
            <p:cNvSpPr/>
            <p:nvPr/>
          </p:nvSpPr>
          <p:spPr>
            <a:xfrm>
              <a:off x="-2540473" y="2995259"/>
              <a:ext cx="1401351" cy="5274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높이</a:t>
              </a:r>
            </a:p>
          </p:txBody>
        </p:sp>
      </p:grpSp>
      <p:graphicFrame>
        <p:nvGraphicFramePr>
          <p:cNvPr id="103" name="Group 1072">
            <a:extLst>
              <a:ext uri="{FF2B5EF4-FFF2-40B4-BE49-F238E27FC236}">
                <a16:creationId xmlns:a16="http://schemas.microsoft.com/office/drawing/2014/main" id="{2D89C3AB-C4BA-425B-BEA4-451589FD9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418394"/>
              </p:ext>
            </p:extLst>
          </p:nvPr>
        </p:nvGraphicFramePr>
        <p:xfrm>
          <a:off x="1034338" y="5949280"/>
          <a:ext cx="4176464" cy="411480"/>
        </p:xfrm>
        <a:graphic>
          <a:graphicData uri="http://schemas.openxmlformats.org/drawingml/2006/table">
            <a:tbl>
              <a:tblPr/>
              <a:tblGrid>
                <a:gridCol w="886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직육면체</a:t>
                      </a:r>
                      <a:r>
                        <a:rPr lang="en-US" altLang="ko-KR" sz="900" b="1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b="1" dirty="0">
                          <a:latin typeface="나눔고딕" pitchFamily="50" charset="-127"/>
                          <a:ea typeface="나눔고딕" pitchFamily="50" charset="-127"/>
                        </a:rPr>
                        <a:t>컬러</a:t>
                      </a:r>
                      <a:r>
                        <a:rPr lang="en-US" altLang="ko-KR" sz="900" b="1" dirty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</a:p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출처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lang="ko-KR" altLang="en-US" sz="900" dirty="0" err="1">
                          <a:latin typeface="나눔고딕" pitchFamily="50" charset="-127"/>
                          <a:ea typeface="나눔고딕" pitchFamily="50" charset="-127"/>
                        </a:rPr>
                        <a:t>티셀파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단원 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차시 </a:t>
                      </a:r>
                      <a:r>
                        <a:rPr lang="ko-KR" altLang="en-US" sz="900" dirty="0" err="1">
                          <a:latin typeface="나눔고딕" pitchFamily="50" charset="-127"/>
                          <a:ea typeface="나눔고딕" pitchFamily="50" charset="-127"/>
                        </a:rPr>
                        <a:t>활동지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번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suh_0601_06_0005_401_1.jpg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" name="타원 103">
            <a:extLst>
              <a:ext uri="{FF2B5EF4-FFF2-40B4-BE49-F238E27FC236}">
                <a16:creationId xmlns:a16="http://schemas.microsoft.com/office/drawing/2014/main" id="{2D0456A4-9F8B-4CF5-A1D9-464F20948930}"/>
              </a:ext>
            </a:extLst>
          </p:cNvPr>
          <p:cNvSpPr/>
          <p:nvPr/>
        </p:nvSpPr>
        <p:spPr>
          <a:xfrm>
            <a:off x="973694" y="236920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1816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6987030-9090-426D-959B-1D0DEE77C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88740"/>
            <a:ext cx="6634120" cy="42129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68044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846139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2A3DC1-2D8B-4F1D-9F16-57E8C1F3A749}"/>
              </a:ext>
            </a:extLst>
          </p:cNvPr>
          <p:cNvSpPr/>
          <p:nvPr/>
        </p:nvSpPr>
        <p:spPr>
          <a:xfrm>
            <a:off x="5794157" y="4886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9737DF7-34A3-47C0-B09D-982CCD2B1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457533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문제는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3,4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TextBox 7">
            <a:extLst>
              <a:ext uri="{FF2B5EF4-FFF2-40B4-BE49-F238E27FC236}">
                <a16:creationId xmlns:a16="http://schemas.microsoft.com/office/drawing/2014/main" id="{27616C1C-A30B-48C1-88A0-BFD8DD999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F01F0393-32F9-43E6-A5AE-5FB7254CB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㎥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28" name="직사각형 21">
            <a:extLst>
              <a:ext uri="{FF2B5EF4-FFF2-40B4-BE49-F238E27FC236}">
                <a16:creationId xmlns:a16="http://schemas.microsoft.com/office/drawing/2014/main" id="{FF9D5231-FE42-4B63-89A1-24D1A6707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suh_0601_06_0005_401_1.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id="{33B95CB2-5428-4933-835B-284A61C8A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</p:spTree>
    <p:extLst>
      <p:ext uri="{BB962C8B-B14F-4D97-AF65-F5344CB8AC3E}">
        <p14:creationId xmlns:p14="http://schemas.microsoft.com/office/powerpoint/2010/main" val="4223806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74BB20A-8173-4249-8CE9-264648645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19915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68044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846139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2A3DC1-2D8B-4F1D-9F16-57E8C1F3A749}"/>
              </a:ext>
            </a:extLst>
          </p:cNvPr>
          <p:cNvSpPr/>
          <p:nvPr/>
        </p:nvSpPr>
        <p:spPr>
          <a:xfrm>
            <a:off x="5794157" y="4886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9737DF7-34A3-47C0-B09D-982CCD2B1F0D}"/>
              </a:ext>
            </a:extLst>
          </p:cNvPr>
          <p:cNvGraphicFramePr>
            <a:graphicFrameLocks noGrp="1"/>
          </p:cNvGraphicFramePr>
          <p:nvPr/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문제는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3,4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식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 수정 있음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단위는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답박스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밖으로 빼기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TextBox 7">
            <a:extLst>
              <a:ext uri="{FF2B5EF4-FFF2-40B4-BE49-F238E27FC236}">
                <a16:creationId xmlns:a16="http://schemas.microsoft.com/office/drawing/2014/main" id="{27616C1C-A30B-48C1-88A0-BFD8DD999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F01F0393-32F9-43E6-A5AE-5FB7254CB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㎥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28" name="직사각형 21">
            <a:extLst>
              <a:ext uri="{FF2B5EF4-FFF2-40B4-BE49-F238E27FC236}">
                <a16:creationId xmlns:a16="http://schemas.microsoft.com/office/drawing/2014/main" id="{FF9D5231-FE42-4B63-89A1-24D1A6707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suh_0601_06_0005_401_1.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id="{33B95CB2-5428-4933-835B-284A61C8A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AAFC750-6F2A-464D-9D61-9F7CFDC77EB7}"/>
              </a:ext>
            </a:extLst>
          </p:cNvPr>
          <p:cNvSpPr/>
          <p:nvPr/>
        </p:nvSpPr>
        <p:spPr>
          <a:xfrm>
            <a:off x="637460" y="36450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B97FCF-8C80-4BD9-A2DC-3D993AFAEBD3}"/>
              </a:ext>
            </a:extLst>
          </p:cNvPr>
          <p:cNvSpPr/>
          <p:nvPr/>
        </p:nvSpPr>
        <p:spPr>
          <a:xfrm>
            <a:off x="806891" y="3763299"/>
            <a:ext cx="556843" cy="11227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DED2B27-9CD3-4B66-86B5-A7340CED1C2A}"/>
              </a:ext>
            </a:extLst>
          </p:cNvPr>
          <p:cNvSpPr/>
          <p:nvPr/>
        </p:nvSpPr>
        <p:spPr>
          <a:xfrm>
            <a:off x="2371191" y="41235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4688568-5FC4-4EF6-AED3-C85E737CD1DC}"/>
              </a:ext>
            </a:extLst>
          </p:cNvPr>
          <p:cNvSpPr/>
          <p:nvPr/>
        </p:nvSpPr>
        <p:spPr>
          <a:xfrm>
            <a:off x="2021119" y="4370774"/>
            <a:ext cx="41549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A2C04F-E11E-4277-AC6A-D8C9E93B4DD4}"/>
              </a:ext>
            </a:extLst>
          </p:cNvPr>
          <p:cNvSpPr/>
          <p:nvPr/>
        </p:nvSpPr>
        <p:spPr>
          <a:xfrm>
            <a:off x="1363734" y="4278796"/>
            <a:ext cx="1066155" cy="617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C62427-A644-44AE-916F-4BDF462ABDC7}"/>
              </a:ext>
            </a:extLst>
          </p:cNvPr>
          <p:cNvSpPr txBox="1"/>
          <p:nvPr/>
        </p:nvSpPr>
        <p:spPr>
          <a:xfrm>
            <a:off x="1387982" y="4362901"/>
            <a:ext cx="660432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43">
            <a:extLst>
              <a:ext uri="{FF2B5EF4-FFF2-40B4-BE49-F238E27FC236}">
                <a16:creationId xmlns:a16="http://schemas.microsoft.com/office/drawing/2014/main" id="{AF237A9F-FCF3-4971-9750-067E3A6490EC}"/>
              </a:ext>
            </a:extLst>
          </p:cNvPr>
          <p:cNvSpPr txBox="1"/>
          <p:nvPr/>
        </p:nvSpPr>
        <p:spPr>
          <a:xfrm>
            <a:off x="1387982" y="4368095"/>
            <a:ext cx="660431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2B54B89-4C7D-45D2-BE50-ED6C0729E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807" y="4709421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A11C1FBD-7DD1-45A8-9639-84329903B983}"/>
              </a:ext>
            </a:extLst>
          </p:cNvPr>
          <p:cNvSpPr/>
          <p:nvPr/>
        </p:nvSpPr>
        <p:spPr>
          <a:xfrm>
            <a:off x="3751113" y="36450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01202C6-5D49-44D5-9274-FC8D4DB042F6}"/>
              </a:ext>
            </a:extLst>
          </p:cNvPr>
          <p:cNvSpPr/>
          <p:nvPr/>
        </p:nvSpPr>
        <p:spPr>
          <a:xfrm>
            <a:off x="3920544" y="3763299"/>
            <a:ext cx="556843" cy="11227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E5CBE56-DE64-4333-AEC0-9E692923A27F}"/>
              </a:ext>
            </a:extLst>
          </p:cNvPr>
          <p:cNvSpPr/>
          <p:nvPr/>
        </p:nvSpPr>
        <p:spPr>
          <a:xfrm>
            <a:off x="5484844" y="41235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74E4139-BAFA-42A8-8B93-EEE1A96E961F}"/>
              </a:ext>
            </a:extLst>
          </p:cNvPr>
          <p:cNvSpPr/>
          <p:nvPr/>
        </p:nvSpPr>
        <p:spPr>
          <a:xfrm>
            <a:off x="5134772" y="4370774"/>
            <a:ext cx="41549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㎥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CC89CFE-ECB3-4FC6-B430-F230598049C0}"/>
              </a:ext>
            </a:extLst>
          </p:cNvPr>
          <p:cNvSpPr/>
          <p:nvPr/>
        </p:nvSpPr>
        <p:spPr>
          <a:xfrm>
            <a:off x="4477387" y="4278796"/>
            <a:ext cx="1066155" cy="617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72D72E-2EE0-4777-A4CE-879C677D4085}"/>
              </a:ext>
            </a:extLst>
          </p:cNvPr>
          <p:cNvSpPr txBox="1"/>
          <p:nvPr/>
        </p:nvSpPr>
        <p:spPr>
          <a:xfrm>
            <a:off x="4501635" y="4362901"/>
            <a:ext cx="660432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id="{CF7D03DC-6CE7-49A9-86C6-BA56337E909C}"/>
              </a:ext>
            </a:extLst>
          </p:cNvPr>
          <p:cNvSpPr txBox="1"/>
          <p:nvPr/>
        </p:nvSpPr>
        <p:spPr>
          <a:xfrm>
            <a:off x="4501635" y="4368095"/>
            <a:ext cx="660431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</a:t>
            </a:r>
          </a:p>
        </p:txBody>
      </p:sp>
      <p:pic>
        <p:nvPicPr>
          <p:cNvPr id="37" name="Picture 4">
            <a:extLst>
              <a:ext uri="{FF2B5EF4-FFF2-40B4-BE49-F238E27FC236}">
                <a16:creationId xmlns:a16="http://schemas.microsoft.com/office/drawing/2014/main" id="{82E67FE8-87CA-4724-813B-4966B8C1A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460" y="4709421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5084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3">
            <a:extLst>
              <a:ext uri="{FF2B5EF4-FFF2-40B4-BE49-F238E27FC236}">
                <a16:creationId xmlns:a16="http://schemas.microsoft.com/office/drawing/2014/main" id="{05FF9D7B-BBAA-46DD-BEA5-58C3111DE200}"/>
              </a:ext>
            </a:extLst>
          </p:cNvPr>
          <p:cNvSpPr txBox="1"/>
          <p:nvPr/>
        </p:nvSpPr>
        <p:spPr>
          <a:xfrm>
            <a:off x="2253132" y="3596567"/>
            <a:ext cx="26303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-                -                -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12628" y="1604119"/>
            <a:ext cx="62021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의 물건을 보고 부피가 큰 순서대로 나열해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㎥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suh_0601_06_0005_401_1.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706451"/>
              </p:ext>
            </p:extLst>
          </p:nvPr>
        </p:nvGraphicFramePr>
        <p:xfrm>
          <a:off x="7020272" y="689281"/>
          <a:ext cx="2086863" cy="32685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6" name="그룹 35">
            <a:extLst>
              <a:ext uri="{FF2B5EF4-FFF2-40B4-BE49-F238E27FC236}">
                <a16:creationId xmlns:a16="http://schemas.microsoft.com/office/drawing/2014/main" id="{924398B0-FCAE-4FFF-A6BC-D3628EAFAC36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951211"/>
            <a:chExt cx="2553484" cy="252028"/>
          </a:xfrm>
        </p:grpSpPr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id="{60C4DB23-705A-40C9-B94F-A9883365BAE8}"/>
                </a:ext>
              </a:extLst>
            </p:cNvPr>
            <p:cNvSpPr/>
            <p:nvPr/>
          </p:nvSpPr>
          <p:spPr>
            <a:xfrm>
              <a:off x="7325566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982E201A-A8FB-4607-A1F0-09F1D08E24D9}"/>
                </a:ext>
              </a:extLst>
            </p:cNvPr>
            <p:cNvSpPr/>
            <p:nvPr/>
          </p:nvSpPr>
          <p:spPr>
            <a:xfrm>
              <a:off x="7846434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순서도: 대체 처리 39">
              <a:extLst>
                <a:ext uri="{FF2B5EF4-FFF2-40B4-BE49-F238E27FC236}">
                  <a16:creationId xmlns:a16="http://schemas.microsoft.com/office/drawing/2014/main" id="{A0C96C07-ECDC-4F2F-8745-F4C66D1585B5}"/>
                </a:ext>
              </a:extLst>
            </p:cNvPr>
            <p:cNvSpPr/>
            <p:nvPr/>
          </p:nvSpPr>
          <p:spPr>
            <a:xfrm>
              <a:off x="8367302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90406438-BA77-4E20-A685-4D9F29335806}"/>
                </a:ext>
              </a:extLst>
            </p:cNvPr>
            <p:cNvSpPr/>
            <p:nvPr/>
          </p:nvSpPr>
          <p:spPr>
            <a:xfrm>
              <a:off x="8881919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B9B8D56A-3940-4550-989B-41696C6EDD46}"/>
                </a:ext>
              </a:extLst>
            </p:cNvPr>
            <p:cNvSpPr/>
            <p:nvPr/>
          </p:nvSpPr>
          <p:spPr>
            <a:xfrm>
              <a:off x="9396536" y="3951211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2" name="Picture 6">
            <a:extLst>
              <a:ext uri="{FF2B5EF4-FFF2-40B4-BE49-F238E27FC236}">
                <a16:creationId xmlns:a16="http://schemas.microsoft.com/office/drawing/2014/main" id="{09E74E4B-B21A-419E-8134-91448CC87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089" y="517023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D7B92D55-1EA5-4FC2-ACB0-5700FDED65F6}"/>
              </a:ext>
            </a:extLst>
          </p:cNvPr>
          <p:cNvSpPr/>
          <p:nvPr/>
        </p:nvSpPr>
        <p:spPr>
          <a:xfrm>
            <a:off x="5662331" y="514335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CEF9D06-3B5D-4BBB-9890-4720444BF561}"/>
              </a:ext>
            </a:extLst>
          </p:cNvPr>
          <p:cNvSpPr/>
          <p:nvPr/>
        </p:nvSpPr>
        <p:spPr>
          <a:xfrm>
            <a:off x="5610349" y="50338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55" name="Picture 13">
            <a:extLst>
              <a:ext uri="{FF2B5EF4-FFF2-40B4-BE49-F238E27FC236}">
                <a16:creationId xmlns:a16="http://schemas.microsoft.com/office/drawing/2014/main" id="{2A8E2385-43AC-45A4-B6A4-A4E9D4F96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520" y="5143353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0AA7CA0B-97E5-47E9-8A1D-64323C4B6DDD}"/>
              </a:ext>
            </a:extLst>
          </p:cNvPr>
          <p:cNvSpPr/>
          <p:nvPr/>
        </p:nvSpPr>
        <p:spPr>
          <a:xfrm>
            <a:off x="4572000" y="514335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F34A3CE-8320-4D97-BF82-8966536B43D4}"/>
              </a:ext>
            </a:extLst>
          </p:cNvPr>
          <p:cNvSpPr/>
          <p:nvPr/>
        </p:nvSpPr>
        <p:spPr>
          <a:xfrm>
            <a:off x="4520018" y="50338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0CD6227-F6CF-4372-875F-2D71EE2D47B2}"/>
              </a:ext>
            </a:extLst>
          </p:cNvPr>
          <p:cNvSpPr txBox="1"/>
          <p:nvPr/>
        </p:nvSpPr>
        <p:spPr>
          <a:xfrm>
            <a:off x="1390527" y="3626423"/>
            <a:ext cx="878011" cy="3838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침대</a:t>
            </a:r>
            <a:endParaRPr lang="en-US" altLang="ko-KR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Picture 4">
            <a:extLst>
              <a:ext uri="{FF2B5EF4-FFF2-40B4-BE49-F238E27FC236}">
                <a16:creationId xmlns:a16="http://schemas.microsoft.com/office/drawing/2014/main" id="{636C3184-D883-46FC-9E10-77AAA15E8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521" y="3939037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id="{541890B4-2719-4047-9F5F-45BC57102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28" y="1668278"/>
            <a:ext cx="446364" cy="28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>
            <a:extLst>
              <a:ext uri="{FF2B5EF4-FFF2-40B4-BE49-F238E27FC236}">
                <a16:creationId xmlns:a16="http://schemas.microsoft.com/office/drawing/2014/main" id="{E1C985CE-D083-423C-935B-ED5C6005C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954" y="2294217"/>
            <a:ext cx="384058" cy="24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0276D8D-9601-4858-8EA9-322CC451CF2C}"/>
              </a:ext>
            </a:extLst>
          </p:cNvPr>
          <p:cNvSpPr/>
          <p:nvPr/>
        </p:nvSpPr>
        <p:spPr>
          <a:xfrm>
            <a:off x="1296859" y="2308262"/>
            <a:ext cx="4443780" cy="1179625"/>
          </a:xfrm>
          <a:prstGeom prst="roundRect">
            <a:avLst>
              <a:gd name="adj" fmla="val 4801"/>
            </a:avLst>
          </a:prstGeom>
          <a:noFill/>
          <a:ln>
            <a:solidFill>
              <a:srgbClr val="F6E7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id="{B67AF124-CE56-44FB-B366-EBC64129BFCC}"/>
              </a:ext>
            </a:extLst>
          </p:cNvPr>
          <p:cNvSpPr txBox="1"/>
          <p:nvPr/>
        </p:nvSpPr>
        <p:spPr>
          <a:xfrm>
            <a:off x="1565721" y="2408853"/>
            <a:ext cx="4096610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냉장고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1800000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㎤   세탁기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0.5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㎥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pPr fontAlgn="ctr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침대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2.1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㎥               서랍장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550000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㎤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8F1E16-6487-41EF-B994-EFD235FC112C}"/>
              </a:ext>
            </a:extLst>
          </p:cNvPr>
          <p:cNvSpPr txBox="1"/>
          <p:nvPr/>
        </p:nvSpPr>
        <p:spPr>
          <a:xfrm>
            <a:off x="2493629" y="3626423"/>
            <a:ext cx="878011" cy="3838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냉장고</a:t>
            </a:r>
            <a:endParaRPr lang="en-US" altLang="ko-KR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>
            <a:extLst>
              <a:ext uri="{FF2B5EF4-FFF2-40B4-BE49-F238E27FC236}">
                <a16:creationId xmlns:a16="http://schemas.microsoft.com/office/drawing/2014/main" id="{64A354A3-0C26-4B0A-A91D-676769371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623" y="3939037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BD09465-D25B-47BB-9FB9-087FFC346A01}"/>
              </a:ext>
            </a:extLst>
          </p:cNvPr>
          <p:cNvSpPr txBox="1"/>
          <p:nvPr/>
        </p:nvSpPr>
        <p:spPr>
          <a:xfrm>
            <a:off x="3644988" y="3626423"/>
            <a:ext cx="878011" cy="3838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서랍장</a:t>
            </a:r>
            <a:endParaRPr lang="en-US" altLang="ko-KR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4">
            <a:extLst>
              <a:ext uri="{FF2B5EF4-FFF2-40B4-BE49-F238E27FC236}">
                <a16:creationId xmlns:a16="http://schemas.microsoft.com/office/drawing/2014/main" id="{195B10C4-8BF5-4262-B9E4-3557B74B4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982" y="3939037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B6907C6C-2C48-40BD-A76A-EAC66DFC5ECD}"/>
              </a:ext>
            </a:extLst>
          </p:cNvPr>
          <p:cNvSpPr txBox="1"/>
          <p:nvPr/>
        </p:nvSpPr>
        <p:spPr>
          <a:xfrm>
            <a:off x="4782560" y="3626423"/>
            <a:ext cx="878011" cy="3838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세탁기</a:t>
            </a:r>
            <a:endParaRPr lang="en-US" altLang="ko-KR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4">
            <a:extLst>
              <a:ext uri="{FF2B5EF4-FFF2-40B4-BE49-F238E27FC236}">
                <a16:creationId xmlns:a16="http://schemas.microsoft.com/office/drawing/2014/main" id="{F431E31E-D524-4009-93A3-E9B882398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554" y="3939037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2617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3">
            <a:extLst>
              <a:ext uri="{FF2B5EF4-FFF2-40B4-BE49-F238E27FC236}">
                <a16:creationId xmlns:a16="http://schemas.microsoft.com/office/drawing/2014/main" id="{05FF9D7B-BBAA-46DD-BEA5-58C3111DE200}"/>
              </a:ext>
            </a:extLst>
          </p:cNvPr>
          <p:cNvSpPr txBox="1"/>
          <p:nvPr/>
        </p:nvSpPr>
        <p:spPr>
          <a:xfrm>
            <a:off x="2253132" y="3596567"/>
            <a:ext cx="26303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-                -                -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12628" y="1604119"/>
            <a:ext cx="62021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의 물건을 보고 부피가 큰 순서대로 나열해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㎥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suh_0601_06_0005_401_1.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24398B0-FCAE-4FFF-A6BC-D3628EAFAC36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951211"/>
            <a:chExt cx="2553484" cy="252028"/>
          </a:xfrm>
        </p:grpSpPr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id="{60C4DB23-705A-40C9-B94F-A9883365BAE8}"/>
                </a:ext>
              </a:extLst>
            </p:cNvPr>
            <p:cNvSpPr/>
            <p:nvPr/>
          </p:nvSpPr>
          <p:spPr>
            <a:xfrm>
              <a:off x="7325566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982E201A-A8FB-4607-A1F0-09F1D08E24D9}"/>
                </a:ext>
              </a:extLst>
            </p:cNvPr>
            <p:cNvSpPr/>
            <p:nvPr/>
          </p:nvSpPr>
          <p:spPr>
            <a:xfrm>
              <a:off x="7846434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순서도: 대체 처리 39">
              <a:extLst>
                <a:ext uri="{FF2B5EF4-FFF2-40B4-BE49-F238E27FC236}">
                  <a16:creationId xmlns:a16="http://schemas.microsoft.com/office/drawing/2014/main" id="{A0C96C07-ECDC-4F2F-8745-F4C66D1585B5}"/>
                </a:ext>
              </a:extLst>
            </p:cNvPr>
            <p:cNvSpPr/>
            <p:nvPr/>
          </p:nvSpPr>
          <p:spPr>
            <a:xfrm>
              <a:off x="8367302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90406438-BA77-4E20-A685-4D9F29335806}"/>
                </a:ext>
              </a:extLst>
            </p:cNvPr>
            <p:cNvSpPr/>
            <p:nvPr/>
          </p:nvSpPr>
          <p:spPr>
            <a:xfrm>
              <a:off x="8881919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B9B8D56A-3940-4550-989B-41696C6EDD46}"/>
                </a:ext>
              </a:extLst>
            </p:cNvPr>
            <p:cNvSpPr/>
            <p:nvPr/>
          </p:nvSpPr>
          <p:spPr>
            <a:xfrm>
              <a:off x="9396536" y="3951211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2" name="Picture 6">
            <a:extLst>
              <a:ext uri="{FF2B5EF4-FFF2-40B4-BE49-F238E27FC236}">
                <a16:creationId xmlns:a16="http://schemas.microsoft.com/office/drawing/2014/main" id="{09E74E4B-B21A-419E-8134-91448CC87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089" y="517023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D7B92D55-1EA5-4FC2-ACB0-5700FDED65F6}"/>
              </a:ext>
            </a:extLst>
          </p:cNvPr>
          <p:cNvSpPr/>
          <p:nvPr/>
        </p:nvSpPr>
        <p:spPr>
          <a:xfrm>
            <a:off x="5662331" y="514335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55" name="Picture 13">
            <a:extLst>
              <a:ext uri="{FF2B5EF4-FFF2-40B4-BE49-F238E27FC236}">
                <a16:creationId xmlns:a16="http://schemas.microsoft.com/office/drawing/2014/main" id="{2A8E2385-43AC-45A4-B6A4-A4E9D4F96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520" y="5143353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0AA7CA0B-97E5-47E9-8A1D-64323C4B6DDD}"/>
              </a:ext>
            </a:extLst>
          </p:cNvPr>
          <p:cNvSpPr/>
          <p:nvPr/>
        </p:nvSpPr>
        <p:spPr>
          <a:xfrm>
            <a:off x="4572000" y="514335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0CD6227-F6CF-4372-875F-2D71EE2D47B2}"/>
              </a:ext>
            </a:extLst>
          </p:cNvPr>
          <p:cNvSpPr txBox="1"/>
          <p:nvPr/>
        </p:nvSpPr>
        <p:spPr>
          <a:xfrm>
            <a:off x="1390527" y="3626423"/>
            <a:ext cx="878011" cy="3838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침대</a:t>
            </a:r>
            <a:endParaRPr lang="en-US" altLang="ko-KR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Picture 4">
            <a:extLst>
              <a:ext uri="{FF2B5EF4-FFF2-40B4-BE49-F238E27FC236}">
                <a16:creationId xmlns:a16="http://schemas.microsoft.com/office/drawing/2014/main" id="{636C3184-D883-46FC-9E10-77AAA15E8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521" y="3939037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id="{541890B4-2719-4047-9F5F-45BC57102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28" y="1668278"/>
            <a:ext cx="446364" cy="28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>
            <a:extLst>
              <a:ext uri="{FF2B5EF4-FFF2-40B4-BE49-F238E27FC236}">
                <a16:creationId xmlns:a16="http://schemas.microsoft.com/office/drawing/2014/main" id="{E1C985CE-D083-423C-935B-ED5C6005C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954" y="2294217"/>
            <a:ext cx="384058" cy="24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0276D8D-9601-4858-8EA9-322CC451CF2C}"/>
              </a:ext>
            </a:extLst>
          </p:cNvPr>
          <p:cNvSpPr/>
          <p:nvPr/>
        </p:nvSpPr>
        <p:spPr>
          <a:xfrm>
            <a:off x="1296859" y="2308262"/>
            <a:ext cx="4443780" cy="1179625"/>
          </a:xfrm>
          <a:prstGeom prst="roundRect">
            <a:avLst>
              <a:gd name="adj" fmla="val 4801"/>
            </a:avLst>
          </a:prstGeom>
          <a:noFill/>
          <a:ln>
            <a:solidFill>
              <a:srgbClr val="F6E7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id="{B67AF124-CE56-44FB-B366-EBC64129BFCC}"/>
              </a:ext>
            </a:extLst>
          </p:cNvPr>
          <p:cNvSpPr txBox="1"/>
          <p:nvPr/>
        </p:nvSpPr>
        <p:spPr>
          <a:xfrm>
            <a:off x="1565721" y="2408853"/>
            <a:ext cx="4096610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냉장고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1800000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㎤   세탁기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0.5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㎥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pPr fontAlgn="ctr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침대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2.1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㎥               서랍장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550000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㎤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8F1E16-6487-41EF-B994-EFD235FC112C}"/>
              </a:ext>
            </a:extLst>
          </p:cNvPr>
          <p:cNvSpPr txBox="1"/>
          <p:nvPr/>
        </p:nvSpPr>
        <p:spPr>
          <a:xfrm>
            <a:off x="2493629" y="3626423"/>
            <a:ext cx="878011" cy="3838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냉장고</a:t>
            </a:r>
            <a:endParaRPr lang="en-US" altLang="ko-KR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>
            <a:extLst>
              <a:ext uri="{FF2B5EF4-FFF2-40B4-BE49-F238E27FC236}">
                <a16:creationId xmlns:a16="http://schemas.microsoft.com/office/drawing/2014/main" id="{64A354A3-0C26-4B0A-A91D-676769371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623" y="3939037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BD09465-D25B-47BB-9FB9-087FFC346A01}"/>
              </a:ext>
            </a:extLst>
          </p:cNvPr>
          <p:cNvSpPr txBox="1"/>
          <p:nvPr/>
        </p:nvSpPr>
        <p:spPr>
          <a:xfrm>
            <a:off x="3644988" y="3626423"/>
            <a:ext cx="878011" cy="3838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서랍장</a:t>
            </a:r>
            <a:endParaRPr lang="en-US" altLang="ko-KR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4">
            <a:extLst>
              <a:ext uri="{FF2B5EF4-FFF2-40B4-BE49-F238E27FC236}">
                <a16:creationId xmlns:a16="http://schemas.microsoft.com/office/drawing/2014/main" id="{195B10C4-8BF5-4262-B9E4-3557B74B4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982" y="3939037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B6907C6C-2C48-40BD-A76A-EAC66DFC5ECD}"/>
              </a:ext>
            </a:extLst>
          </p:cNvPr>
          <p:cNvSpPr txBox="1"/>
          <p:nvPr/>
        </p:nvSpPr>
        <p:spPr>
          <a:xfrm>
            <a:off x="4782560" y="3626423"/>
            <a:ext cx="878011" cy="3838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세탁기</a:t>
            </a:r>
            <a:endParaRPr lang="en-US" altLang="ko-KR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4">
            <a:extLst>
              <a:ext uri="{FF2B5EF4-FFF2-40B4-BE49-F238E27FC236}">
                <a16:creationId xmlns:a16="http://schemas.microsoft.com/office/drawing/2014/main" id="{F431E31E-D524-4009-93A3-E9B882398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554" y="3939037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4A250C97-4265-4C03-90A0-B1CA477DF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307688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5" name="그룹 34">
            <a:extLst>
              <a:ext uri="{FF2B5EF4-FFF2-40B4-BE49-F238E27FC236}">
                <a16:creationId xmlns:a16="http://schemas.microsoft.com/office/drawing/2014/main" id="{30494F1C-929A-4342-AC98-7AFE73BB5CBA}"/>
              </a:ext>
            </a:extLst>
          </p:cNvPr>
          <p:cNvGrpSpPr/>
          <p:nvPr/>
        </p:nvGrpSpPr>
        <p:grpSpPr>
          <a:xfrm>
            <a:off x="462726" y="3373910"/>
            <a:ext cx="6053489" cy="1747278"/>
            <a:chOff x="462726" y="3373910"/>
            <a:chExt cx="6053489" cy="1747278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7EB3D2D7-589B-4DA0-B476-1DEC902A7EE2}"/>
                </a:ext>
              </a:extLst>
            </p:cNvPr>
            <p:cNvSpPr/>
            <p:nvPr/>
          </p:nvSpPr>
          <p:spPr>
            <a:xfrm>
              <a:off x="462727" y="3678652"/>
              <a:ext cx="5852991" cy="125774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B7214A5D-9614-4089-A057-E435B29E52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815825" y="3373910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4339D58-04D3-40FF-8269-0A8293624042}"/>
                </a:ext>
              </a:extLst>
            </p:cNvPr>
            <p:cNvSpPr txBox="1"/>
            <p:nvPr/>
          </p:nvSpPr>
          <p:spPr>
            <a:xfrm>
              <a:off x="462726" y="3721363"/>
              <a:ext cx="6053489" cy="116815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㎥＝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1000000 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㎤ 이고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부피의 단위를 ㎥ 로 통일하여 나타내면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냉장고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1.8 </a:t>
              </a:r>
              <a:r>
                <a:rPr lang="ko-KR" altLang="en-US" sz="1600" b="1" dirty="0">
                  <a:latin typeface="맑은 고딕" pitchFamily="50" charset="-127"/>
                  <a:ea typeface="맑은 고딕" pitchFamily="50" charset="-127"/>
                </a:rPr>
                <a:t>㎥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  세탁기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0.5 </a:t>
              </a:r>
              <a:r>
                <a:rPr lang="ko-KR" altLang="en-US" sz="1600" b="1" dirty="0">
                  <a:latin typeface="맑은 고딕" pitchFamily="50" charset="-127"/>
                  <a:ea typeface="맑은 고딕" pitchFamily="50" charset="-127"/>
                </a:rPr>
                <a:t>㎥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  침대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2.1 </a:t>
              </a:r>
              <a:r>
                <a:rPr lang="ko-KR" altLang="en-US" sz="1600" b="1" dirty="0">
                  <a:latin typeface="맑은 고딕" pitchFamily="50" charset="-127"/>
                  <a:ea typeface="맑은 고딕" pitchFamily="50" charset="-127"/>
                </a:rPr>
                <a:t>㎥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  서랍장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0.55 </a:t>
              </a:r>
              <a:r>
                <a:rPr lang="ko-KR" altLang="en-US" sz="1600" b="1" dirty="0">
                  <a:latin typeface="맑은 고딕" pitchFamily="50" charset="-127"/>
                  <a:ea typeface="맑은 고딕" pitchFamily="50" charset="-127"/>
                </a:rPr>
                <a:t>㎥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  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이므로 부피가 큰 순서로 나열하면 침대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냉장고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서랍장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세탁기입니다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97DBDE0A-50C5-494B-AD59-54861C2586DE}"/>
                </a:ext>
              </a:extLst>
            </p:cNvPr>
            <p:cNvSpPr/>
            <p:nvPr/>
          </p:nvSpPr>
          <p:spPr>
            <a:xfrm flipH="1" flipV="1">
              <a:off x="4717208" y="4933081"/>
              <a:ext cx="215216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2" name="타원 61">
            <a:extLst>
              <a:ext uri="{FF2B5EF4-FFF2-40B4-BE49-F238E27FC236}">
                <a16:creationId xmlns:a16="http://schemas.microsoft.com/office/drawing/2014/main" id="{1361AA8E-DAD6-4133-AD01-E556FCEB1B7F}"/>
              </a:ext>
            </a:extLst>
          </p:cNvPr>
          <p:cNvSpPr/>
          <p:nvPr/>
        </p:nvSpPr>
        <p:spPr>
          <a:xfrm>
            <a:off x="1089902" y="3989180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9E90458A-18F8-4808-ADF7-CE87D3457DCD}"/>
              </a:ext>
            </a:extLst>
          </p:cNvPr>
          <p:cNvSpPr/>
          <p:nvPr/>
        </p:nvSpPr>
        <p:spPr>
          <a:xfrm>
            <a:off x="2546702" y="3989180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8100961-6A61-4A76-AF50-9E3BE1BACC0B}"/>
              </a:ext>
            </a:extLst>
          </p:cNvPr>
          <p:cNvSpPr/>
          <p:nvPr/>
        </p:nvSpPr>
        <p:spPr>
          <a:xfrm>
            <a:off x="3857104" y="3989180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5D69345A-5358-431A-A49D-EE4C9D48F4F8}"/>
              </a:ext>
            </a:extLst>
          </p:cNvPr>
          <p:cNvSpPr/>
          <p:nvPr/>
        </p:nvSpPr>
        <p:spPr>
          <a:xfrm>
            <a:off x="5374285" y="3989180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871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85755" y="4347683"/>
            <a:ext cx="6329746" cy="4396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007587" y="970084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재생바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삽입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466554" y="1484784"/>
            <a:ext cx="327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친구들이 무엇을 하고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55" y="161066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09839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49523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7721" y="4390074"/>
            <a:ext cx="598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컨테이너의 부피 단위에 대해 이야기를 나누고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1948" y="4684855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㎥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59" y="442647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D81BA58A-DB43-43E3-A938-FF7D4A684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6" y="5531478"/>
            <a:ext cx="6918957" cy="282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C7BB0278-83E7-47C5-954A-FABB4D6A7BF4}"/>
              </a:ext>
            </a:extLst>
          </p:cNvPr>
          <p:cNvSpPr/>
          <p:nvPr/>
        </p:nvSpPr>
        <p:spPr>
          <a:xfrm>
            <a:off x="188559" y="51959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47267CD4-949B-42F5-9D55-8158A17D2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674" y="417841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FFD4E58-3B80-4CBE-87D8-D6AA4D4D5C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7624" y="2156533"/>
            <a:ext cx="4721750" cy="1945596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592289B0-EEAD-411C-AD72-F79F4AA02D96}"/>
              </a:ext>
            </a:extLst>
          </p:cNvPr>
          <p:cNvSpPr/>
          <p:nvPr/>
        </p:nvSpPr>
        <p:spPr>
          <a:xfrm>
            <a:off x="5168738" y="38863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그림을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디자인 수정해주세요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㎥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3B016CF-6397-4122-9471-25AE95091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08" y="1929256"/>
            <a:ext cx="6807568" cy="2805057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95D2ABDD-A387-4241-BCB7-03BC38D10FA0}"/>
              </a:ext>
            </a:extLst>
          </p:cNvPr>
          <p:cNvSpPr/>
          <p:nvPr/>
        </p:nvSpPr>
        <p:spPr>
          <a:xfrm>
            <a:off x="4103948" y="20340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823AF9E-0088-4AF1-9697-04FD74CA9C6F}"/>
              </a:ext>
            </a:extLst>
          </p:cNvPr>
          <p:cNvSpPr/>
          <p:nvPr/>
        </p:nvSpPr>
        <p:spPr>
          <a:xfrm>
            <a:off x="3275856" y="34290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1A9536A-0F6A-4969-8C1E-8CD7E0ACBD0E}"/>
              </a:ext>
            </a:extLst>
          </p:cNvPr>
          <p:cNvSpPr/>
          <p:nvPr/>
        </p:nvSpPr>
        <p:spPr>
          <a:xfrm>
            <a:off x="132108" y="20340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057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C918559-AF60-42A3-936B-8F7FB108D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179010"/>
            <a:ext cx="6576355" cy="4041670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㎥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172377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준비물 약물 및 팝업박스 디자인 수정 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8CEE14-0FBE-4665-8E66-FF9FCE285E86}"/>
              </a:ext>
            </a:extLst>
          </p:cNvPr>
          <p:cNvSpPr/>
          <p:nvPr/>
        </p:nvSpPr>
        <p:spPr>
          <a:xfrm>
            <a:off x="215516" y="4718334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A680CBE-7698-47AA-87AF-83469C97A85D}"/>
              </a:ext>
            </a:extLst>
          </p:cNvPr>
          <p:cNvSpPr/>
          <p:nvPr/>
        </p:nvSpPr>
        <p:spPr>
          <a:xfrm>
            <a:off x="294353" y="44992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39">
            <a:extLst>
              <a:ext uri="{FF2B5EF4-FFF2-40B4-BE49-F238E27FC236}">
                <a16:creationId xmlns:a16="http://schemas.microsoft.com/office/drawing/2014/main" id="{8EFEDC07-8B74-4680-8021-C45B6A33D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041" y="4171046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23E5F296-AE88-4B6A-A6DB-F03B6F788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31" y="1726892"/>
            <a:ext cx="202226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3AE410B-A5AF-436D-98E3-CA89C5F30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31" y="2580211"/>
            <a:ext cx="202226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8C2E457-786D-40F1-98E5-F5A049C2F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73020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607336"/>
              </p:ext>
            </p:extLst>
          </p:nvPr>
        </p:nvGraphicFramePr>
        <p:xfrm>
          <a:off x="6984268" y="692696"/>
          <a:ext cx="2086863" cy="32380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그림 보기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7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157627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㎥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760132" y="49170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977B7-700C-4699-9361-8AEA8680AD5D}"/>
              </a:ext>
            </a:extLst>
          </p:cNvPr>
          <p:cNvSpPr/>
          <p:nvPr/>
        </p:nvSpPr>
        <p:spPr>
          <a:xfrm>
            <a:off x="-89129" y="1620775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644C6DE7-E827-4B7A-B2FB-F7504F75D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870" y="1714130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5BACDEEF-FC41-4FAB-963F-63CA873000E3}"/>
              </a:ext>
            </a:extLst>
          </p:cNvPr>
          <p:cNvSpPr/>
          <p:nvPr/>
        </p:nvSpPr>
        <p:spPr>
          <a:xfrm>
            <a:off x="4312893" y="1003170"/>
            <a:ext cx="918036" cy="287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C904971-CE8E-415C-882F-47D47EC63D6B}"/>
              </a:ext>
            </a:extLst>
          </p:cNvPr>
          <p:cNvSpPr/>
          <p:nvPr/>
        </p:nvSpPr>
        <p:spPr>
          <a:xfrm>
            <a:off x="417450" y="1498800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79D6976-FE78-4768-8F05-F2B39310D416}"/>
              </a:ext>
            </a:extLst>
          </p:cNvPr>
          <p:cNvSpPr/>
          <p:nvPr/>
        </p:nvSpPr>
        <p:spPr>
          <a:xfrm>
            <a:off x="-13580" y="2942668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04E64AB-98BA-48F6-8D3C-D165071D5D13}"/>
              </a:ext>
            </a:extLst>
          </p:cNvPr>
          <p:cNvSpPr/>
          <p:nvPr/>
        </p:nvSpPr>
        <p:spPr>
          <a:xfrm>
            <a:off x="174301" y="2988399"/>
            <a:ext cx="465530" cy="439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2060DA62-B099-4D04-BA3E-CA05AE91C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6" y="993960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id="{2FE5B00A-DB4C-4FDF-91F4-620D28358EDF}"/>
              </a:ext>
            </a:extLst>
          </p:cNvPr>
          <p:cNvSpPr/>
          <p:nvPr/>
        </p:nvSpPr>
        <p:spPr>
          <a:xfrm>
            <a:off x="-89129" y="9082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2F80FDC-4105-482F-8B37-28BD1B5A7A75}"/>
              </a:ext>
            </a:extLst>
          </p:cNvPr>
          <p:cNvSpPr/>
          <p:nvPr/>
        </p:nvSpPr>
        <p:spPr>
          <a:xfrm>
            <a:off x="-60998" y="951418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5883F15-5CCB-4C54-9C21-DE44FF931399}"/>
              </a:ext>
            </a:extLst>
          </p:cNvPr>
          <p:cNvSpPr/>
          <p:nvPr/>
        </p:nvSpPr>
        <p:spPr>
          <a:xfrm>
            <a:off x="4171927" y="925186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79F5B565-3CC5-4C49-9164-76F2C8E99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12" y="3052195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60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5F17C6-17C0-4B7A-A435-BE356DB8F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87830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251584"/>
              </p:ext>
            </p:extLst>
          </p:nvPr>
        </p:nvGraphicFramePr>
        <p:xfrm>
          <a:off x="6984268" y="692696"/>
          <a:ext cx="2086863" cy="32380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157627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㎥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760132" y="49170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977B7-700C-4699-9361-8AEA8680AD5D}"/>
              </a:ext>
            </a:extLst>
          </p:cNvPr>
          <p:cNvSpPr/>
          <p:nvPr/>
        </p:nvSpPr>
        <p:spPr>
          <a:xfrm>
            <a:off x="-89129" y="1620775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644C6DE7-E827-4B7A-B2FB-F7504F75D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870" y="1714130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5BACDEEF-FC41-4FAB-963F-63CA873000E3}"/>
              </a:ext>
            </a:extLst>
          </p:cNvPr>
          <p:cNvSpPr/>
          <p:nvPr/>
        </p:nvSpPr>
        <p:spPr>
          <a:xfrm>
            <a:off x="4312893" y="1003170"/>
            <a:ext cx="918036" cy="287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C904971-CE8E-415C-882F-47D47EC63D6B}"/>
              </a:ext>
            </a:extLst>
          </p:cNvPr>
          <p:cNvSpPr/>
          <p:nvPr/>
        </p:nvSpPr>
        <p:spPr>
          <a:xfrm>
            <a:off x="417450" y="1498800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79D6976-FE78-4768-8F05-F2B39310D416}"/>
              </a:ext>
            </a:extLst>
          </p:cNvPr>
          <p:cNvSpPr/>
          <p:nvPr/>
        </p:nvSpPr>
        <p:spPr>
          <a:xfrm>
            <a:off x="-13580" y="2439711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04E64AB-98BA-48F6-8D3C-D165071D5D13}"/>
              </a:ext>
            </a:extLst>
          </p:cNvPr>
          <p:cNvSpPr/>
          <p:nvPr/>
        </p:nvSpPr>
        <p:spPr>
          <a:xfrm>
            <a:off x="174301" y="2485442"/>
            <a:ext cx="465530" cy="439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2060DA62-B099-4D04-BA3E-CA05AE91C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6" y="993960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B2F80FDC-4105-482F-8B37-28BD1B5A7A75}"/>
              </a:ext>
            </a:extLst>
          </p:cNvPr>
          <p:cNvSpPr/>
          <p:nvPr/>
        </p:nvSpPr>
        <p:spPr>
          <a:xfrm>
            <a:off x="-60998" y="951418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D9C631C0-F07E-4A3E-88FB-3BAA6C40D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12" y="2522076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924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AE4A2CE5-B2E0-4F03-8F2D-12282F566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9808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/>
        </p:nvGraphicFramePr>
        <p:xfrm>
          <a:off x="6984268" y="692696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개념정리박스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개념정리 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마우스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갖다대면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번째 디자인 되게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 –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0" name="타원 39">
            <a:extLst>
              <a:ext uri="{FF2B5EF4-FFF2-40B4-BE49-F238E27FC236}">
                <a16:creationId xmlns:a16="http://schemas.microsoft.com/office/drawing/2014/main" id="{0B9EA649-8D7A-403E-B5A3-5913D7930E94}"/>
              </a:ext>
            </a:extLst>
          </p:cNvPr>
          <p:cNvSpPr/>
          <p:nvPr/>
        </p:nvSpPr>
        <p:spPr>
          <a:xfrm>
            <a:off x="3445948" y="227687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4441BFDB-BC02-4832-A32D-D6240A8A3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392" y="94079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45835DD9-C51B-43A4-A211-8D12AD2C9270}"/>
              </a:ext>
            </a:extLst>
          </p:cNvPr>
          <p:cNvSpPr/>
          <p:nvPr/>
        </p:nvSpPr>
        <p:spPr>
          <a:xfrm>
            <a:off x="-184827" y="8550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E664D68-2A3C-4C62-83A0-F6041BBE3922}"/>
              </a:ext>
            </a:extLst>
          </p:cNvPr>
          <p:cNvSpPr/>
          <p:nvPr/>
        </p:nvSpPr>
        <p:spPr>
          <a:xfrm>
            <a:off x="174258" y="1435796"/>
            <a:ext cx="6652689" cy="35898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36DC6B6-6C90-4B8C-8054-1A7159521A66}"/>
              </a:ext>
            </a:extLst>
          </p:cNvPr>
          <p:cNvSpPr/>
          <p:nvPr/>
        </p:nvSpPr>
        <p:spPr>
          <a:xfrm>
            <a:off x="72341" y="16134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F022AB0-AD15-4552-93CE-5F0794396E09}"/>
              </a:ext>
            </a:extLst>
          </p:cNvPr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7F14436-71CA-487D-A10F-89E69F5901CC}"/>
              </a:ext>
            </a:extLst>
          </p:cNvPr>
          <p:cNvSpPr/>
          <p:nvPr/>
        </p:nvSpPr>
        <p:spPr>
          <a:xfrm>
            <a:off x="1580044" y="227687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48E8104E-4C38-4E95-A403-AC6AA7351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6666" y="3330964"/>
            <a:ext cx="710193" cy="425079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F98BC99-4BC0-41A5-80C8-67833A455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8436" y="3341331"/>
            <a:ext cx="689458" cy="404344"/>
          </a:xfrm>
          <a:prstGeom prst="rect">
            <a:avLst/>
          </a:prstGeom>
        </p:spPr>
      </p:pic>
      <p:sp>
        <p:nvSpPr>
          <p:cNvPr id="20" name="TextBox 7">
            <a:extLst>
              <a:ext uri="{FF2B5EF4-FFF2-40B4-BE49-F238E27FC236}">
                <a16:creationId xmlns:a16="http://schemas.microsoft.com/office/drawing/2014/main" id="{1AC21AB4-5278-4331-9C77-0F0CC2A2C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1D2BBD0A-0F31-4C37-B1A4-509041FCF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E0ACDB-ADFC-4575-A3CC-2FD68F229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94FDE061-467D-4397-B1FE-0F2EE1369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㎥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1456275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EDEEC22-5AE7-401C-B664-FB66168B2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6740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144489"/>
              </p:ext>
            </p:extLst>
          </p:nvPr>
        </p:nvGraphicFramePr>
        <p:xfrm>
          <a:off x="6984268" y="692696"/>
          <a:ext cx="2086863" cy="30856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색상박스로 수정하고 텍스트는 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넣지말고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그냥 써주세요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157627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㎥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977B7-700C-4699-9361-8AEA8680AD5D}"/>
              </a:ext>
            </a:extLst>
          </p:cNvPr>
          <p:cNvSpPr/>
          <p:nvPr/>
        </p:nvSpPr>
        <p:spPr>
          <a:xfrm>
            <a:off x="-89129" y="1411832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644C6DE7-E827-4B7A-B2FB-F7504F75D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870" y="1505187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CC904971-CE8E-415C-882F-47D47EC63D6B}"/>
              </a:ext>
            </a:extLst>
          </p:cNvPr>
          <p:cNvSpPr/>
          <p:nvPr/>
        </p:nvSpPr>
        <p:spPr>
          <a:xfrm>
            <a:off x="417450" y="1289857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79D6976-FE78-4768-8F05-F2B39310D416}"/>
              </a:ext>
            </a:extLst>
          </p:cNvPr>
          <p:cNvSpPr/>
          <p:nvPr/>
        </p:nvSpPr>
        <p:spPr>
          <a:xfrm>
            <a:off x="721959" y="1868938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04E64AB-98BA-48F6-8D3C-D165071D5D13}"/>
              </a:ext>
            </a:extLst>
          </p:cNvPr>
          <p:cNvSpPr/>
          <p:nvPr/>
        </p:nvSpPr>
        <p:spPr>
          <a:xfrm>
            <a:off x="909840" y="1914669"/>
            <a:ext cx="1358698" cy="542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2060DA62-B099-4D04-BA3E-CA05AE91C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6" y="993960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B2F80FDC-4105-482F-8B37-28BD1B5A7A75}"/>
              </a:ext>
            </a:extLst>
          </p:cNvPr>
          <p:cNvSpPr/>
          <p:nvPr/>
        </p:nvSpPr>
        <p:spPr>
          <a:xfrm>
            <a:off x="-60998" y="951418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00055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40119</TotalTime>
  <Words>1765</Words>
  <Application>Microsoft Office PowerPoint</Application>
  <PresentationFormat>화면 슬라이드 쇼(4:3)</PresentationFormat>
  <Paragraphs>581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6291</cp:revision>
  <dcterms:created xsi:type="dcterms:W3CDTF">2008-07-15T12:19:11Z</dcterms:created>
  <dcterms:modified xsi:type="dcterms:W3CDTF">2022-03-24T15:38:36Z</dcterms:modified>
</cp:coreProperties>
</file>