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211" r:id="rId4"/>
    <p:sldId id="1226" r:id="rId5"/>
    <p:sldId id="1255" r:id="rId6"/>
    <p:sldId id="1180" r:id="rId7"/>
    <p:sldId id="1256" r:id="rId8"/>
    <p:sldId id="1257" r:id="rId9"/>
    <p:sldId id="1258" r:id="rId10"/>
    <p:sldId id="1259" r:id="rId11"/>
    <p:sldId id="1260" r:id="rId12"/>
    <p:sldId id="1261" r:id="rId13"/>
    <p:sldId id="1262" r:id="rId14"/>
    <p:sldId id="1263" r:id="rId15"/>
    <p:sldId id="1264" r:id="rId16"/>
    <p:sldId id="1253" r:id="rId17"/>
    <p:sldId id="1149" r:id="rId18"/>
    <p:sldId id="1169" r:id="rId19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>
      <p:ext uri="{19B8F6BF-5375-455C-9EA6-DF929625EA0E}">
        <p15:presenceInfo xmlns:p15="http://schemas.microsoft.com/office/powerpoint/2012/main" userId="16becbd326fa3f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9DD5"/>
    <a:srgbClr val="FCD5B5"/>
    <a:srgbClr val="A46B5B"/>
    <a:srgbClr val="FFFBF5"/>
    <a:srgbClr val="C7A08C"/>
    <a:srgbClr val="04A1FF"/>
    <a:srgbClr val="FBCE8B"/>
    <a:srgbClr val="E98E37"/>
    <a:srgbClr val="FF99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45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1885"/>
              </p:ext>
            </p:extLst>
          </p:nvPr>
        </p:nvGraphicFramePr>
        <p:xfrm>
          <a:off x="34925" y="2446339"/>
          <a:ext cx="8929688" cy="3158819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8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2022.03.24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741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여러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가지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입체도형의 부피를 구해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1240362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입체도형의 부피를 바르게 구했는지 확인해 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해결한 방법을  친구들에게 설명해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2944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직사각형 61"/>
          <p:cNvSpPr/>
          <p:nvPr/>
        </p:nvSpPr>
        <p:spPr>
          <a:xfrm>
            <a:off x="59308" y="692697"/>
            <a:ext cx="6918956" cy="461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07493"/>
            <a:ext cx="3428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입체도형의 부피를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71E23720-1079-4028-B8B5-0C945BF83C76}"/>
              </a:ext>
            </a:extLst>
          </p:cNvPr>
          <p:cNvGrpSpPr/>
          <p:nvPr/>
        </p:nvGrpSpPr>
        <p:grpSpPr>
          <a:xfrm>
            <a:off x="3634968" y="703200"/>
            <a:ext cx="1206899" cy="312943"/>
            <a:chOff x="2699792" y="1585526"/>
            <a:chExt cx="936501" cy="312943"/>
          </a:xfrm>
        </p:grpSpPr>
        <p:pic>
          <p:nvPicPr>
            <p:cNvPr id="74" name="Picture 7">
              <a:extLst>
                <a:ext uri="{FF2B5EF4-FFF2-40B4-BE49-F238E27FC236}">
                  <a16:creationId xmlns:a16="http://schemas.microsoft.com/office/drawing/2014/main" id="{2213ABC8-5684-47B4-945A-204C8F06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id="{2F83251A-E49C-40D8-938B-366489053173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보기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D52AE9-722F-4D45-9073-6F80D56DC18C}"/>
              </a:ext>
            </a:extLst>
          </p:cNvPr>
          <p:cNvGrpSpPr/>
          <p:nvPr/>
        </p:nvGrpSpPr>
        <p:grpSpPr>
          <a:xfrm>
            <a:off x="3131839" y="1952836"/>
            <a:ext cx="2712600" cy="1356565"/>
            <a:chOff x="1850051" y="3829493"/>
            <a:chExt cx="2145883" cy="115370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2253028-C229-4DAB-A531-C04CFE57C1CE}"/>
                </a:ext>
              </a:extLst>
            </p:cNvPr>
            <p:cNvGrpSpPr/>
            <p:nvPr/>
          </p:nvGrpSpPr>
          <p:grpSpPr>
            <a:xfrm flipH="1">
              <a:off x="1850051" y="3829493"/>
              <a:ext cx="2145883" cy="1153706"/>
              <a:chOff x="872354" y="1683658"/>
              <a:chExt cx="1300929" cy="1184384"/>
            </a:xfrm>
          </p:grpSpPr>
          <p:sp>
            <p:nvSpPr>
              <p:cNvPr id="30" name="말풍선: 모서리가 둥근 사각형 48">
                <a:extLst>
                  <a:ext uri="{FF2B5EF4-FFF2-40B4-BE49-F238E27FC236}">
                    <a16:creationId xmlns:a16="http://schemas.microsoft.com/office/drawing/2014/main" id="{90B8881E-B262-464E-873B-6BF4B56E91FF}"/>
                  </a:ext>
                </a:extLst>
              </p:cNvPr>
              <p:cNvSpPr/>
              <p:nvPr/>
            </p:nvSpPr>
            <p:spPr bwMode="auto">
              <a:xfrm>
                <a:off x="948353" y="1935084"/>
                <a:ext cx="1224930" cy="932958"/>
              </a:xfrm>
              <a:prstGeom prst="wedgeRoundRectCallout">
                <a:avLst>
                  <a:gd name="adj1" fmla="val 54577"/>
                  <a:gd name="adj2" fmla="val 18843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227E9FC-236D-477C-BAE9-A9E79242E3EA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FF953D2-90D5-47B3-B64E-A45D25B10D7A}"/>
                </a:ext>
              </a:extLst>
            </p:cNvPr>
            <p:cNvSpPr/>
            <p:nvPr/>
          </p:nvSpPr>
          <p:spPr>
            <a:xfrm>
              <a:off x="1867410" y="4184540"/>
              <a:ext cx="2025323" cy="706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해결에 도움이 되는 조건을 먼저 확인하여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바르게 구했습니다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02042AC-DE59-4208-A016-906385A1D8C2}"/>
              </a:ext>
            </a:extLst>
          </p:cNvPr>
          <p:cNvGrpSpPr/>
          <p:nvPr/>
        </p:nvGrpSpPr>
        <p:grpSpPr>
          <a:xfrm>
            <a:off x="6607641" y="1642211"/>
            <a:ext cx="175773" cy="1800200"/>
            <a:chOff x="6607641" y="836712"/>
            <a:chExt cx="245921" cy="1656184"/>
          </a:xfrm>
        </p:grpSpPr>
        <p:sp>
          <p:nvSpPr>
            <p:cNvPr id="33" name="모서리가 둥근 직사각형 91">
              <a:extLst>
                <a:ext uri="{FF2B5EF4-FFF2-40B4-BE49-F238E27FC236}">
                  <a16:creationId xmlns:a16="http://schemas.microsoft.com/office/drawing/2014/main" id="{9D31B4FC-1D37-4692-B1A3-86F937E8321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4" name="모서리가 둥근 직사각형 92">
              <a:extLst>
                <a:ext uri="{FF2B5EF4-FFF2-40B4-BE49-F238E27FC236}">
                  <a16:creationId xmlns:a16="http://schemas.microsoft.com/office/drawing/2014/main" id="{C45A9090-15BA-4988-8D41-D346D9439076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5" name="모서리가 둥근 직사각형 93">
              <a:extLst>
                <a:ext uri="{FF2B5EF4-FFF2-40B4-BE49-F238E27FC236}">
                  <a16:creationId xmlns:a16="http://schemas.microsoft.com/office/drawing/2014/main" id="{3F96790A-BB6D-407D-8B15-69CF843F08C4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9" name="모서리가 둥근 직사각형 94">
              <a:extLst>
                <a:ext uri="{FF2B5EF4-FFF2-40B4-BE49-F238E27FC236}">
                  <a16:creationId xmlns:a16="http://schemas.microsoft.com/office/drawing/2014/main" id="{69945ABF-1D42-4527-9F5F-68FC94DF494A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41" name="Picture 6" descr="C:\Users\DB400S3A\Downloads\character_circle_Mimi.png">
            <a:extLst>
              <a:ext uri="{FF2B5EF4-FFF2-40B4-BE49-F238E27FC236}">
                <a16:creationId xmlns:a16="http://schemas.microsoft.com/office/drawing/2014/main" id="{8BA5468A-6312-42F9-980B-3ECC8B1CD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19" y="1988840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7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229DA2-4D7D-4059-A122-4EA4214C4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1" y="1033068"/>
            <a:ext cx="6877221" cy="4269608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858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6DD801-F601-4B92-9401-6BE4E754D4E5}"/>
              </a:ext>
            </a:extLst>
          </p:cNvPr>
          <p:cNvSpPr/>
          <p:nvPr/>
        </p:nvSpPr>
        <p:spPr>
          <a:xfrm>
            <a:off x="-182853" y="9408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2B911AF-298E-47EB-B5C9-9005A291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4309" y="9807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756F700-5A96-4FD7-B7EE-96E27E1186BF}"/>
              </a:ext>
            </a:extLst>
          </p:cNvPr>
          <p:cNvSpPr/>
          <p:nvPr/>
        </p:nvSpPr>
        <p:spPr>
          <a:xfrm>
            <a:off x="53106" y="12822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5513E58-C31E-4C14-9A4B-6E10C162B4C0}"/>
              </a:ext>
            </a:extLst>
          </p:cNvPr>
          <p:cNvSpPr/>
          <p:nvPr/>
        </p:nvSpPr>
        <p:spPr>
          <a:xfrm>
            <a:off x="3743908" y="27449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55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D4A216-27D2-46C1-BE24-6E5582D0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1" y="1033068"/>
            <a:ext cx="6877221" cy="4283223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89455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디자인 수정 및 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62436B60-78F0-42A1-BB77-25779F6D7EFF}"/>
              </a:ext>
            </a:extLst>
          </p:cNvPr>
          <p:cNvSpPr/>
          <p:nvPr/>
        </p:nvSpPr>
        <p:spPr>
          <a:xfrm>
            <a:off x="1475656" y="2314403"/>
            <a:ext cx="86627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4EA7248-83E6-4B9D-BE76-5D1DA2DDE140}"/>
              </a:ext>
            </a:extLst>
          </p:cNvPr>
          <p:cNvSpPr/>
          <p:nvPr/>
        </p:nvSpPr>
        <p:spPr>
          <a:xfrm>
            <a:off x="1307427" y="22048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5B8982-D249-426F-BE1C-94D923374477}"/>
              </a:ext>
            </a:extLst>
          </p:cNvPr>
          <p:cNvSpPr/>
          <p:nvPr/>
        </p:nvSpPr>
        <p:spPr>
          <a:xfrm>
            <a:off x="169967" y="287267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B981E14-0EE5-482D-B168-32FC7152B957}"/>
              </a:ext>
            </a:extLst>
          </p:cNvPr>
          <p:cNvSpPr/>
          <p:nvPr/>
        </p:nvSpPr>
        <p:spPr>
          <a:xfrm>
            <a:off x="23915" y="29091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B80C4A43-E015-4384-BBD6-1EB1C1B0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702" y="287267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5804B406-FC0C-4694-8173-85C91B8FCD7E}"/>
              </a:ext>
            </a:extLst>
          </p:cNvPr>
          <p:cNvSpPr/>
          <p:nvPr/>
        </p:nvSpPr>
        <p:spPr>
          <a:xfrm>
            <a:off x="5328084" y="50177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AF91E5-2EC8-4D9F-9182-3A77BB61DD80}"/>
              </a:ext>
            </a:extLst>
          </p:cNvPr>
          <p:cNvSpPr/>
          <p:nvPr/>
        </p:nvSpPr>
        <p:spPr>
          <a:xfrm>
            <a:off x="-141195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1518F069-5D49-4AA9-AA86-92698484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2651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4DFBFF39-0B87-41E9-835D-B3754A012349}"/>
              </a:ext>
            </a:extLst>
          </p:cNvPr>
          <p:cNvSpPr/>
          <p:nvPr/>
        </p:nvSpPr>
        <p:spPr>
          <a:xfrm>
            <a:off x="5547043" y="4930409"/>
            <a:ext cx="1041181" cy="370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A6C392-DAF8-4793-94A3-5D228400542D}"/>
              </a:ext>
            </a:extLst>
          </p:cNvPr>
          <p:cNvSpPr/>
          <p:nvPr/>
        </p:nvSpPr>
        <p:spPr>
          <a:xfrm>
            <a:off x="6579985" y="2708920"/>
            <a:ext cx="378380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6191483-B2A2-4077-ABEA-BA4D2BC8AF7C}"/>
              </a:ext>
            </a:extLst>
          </p:cNvPr>
          <p:cNvSpPr/>
          <p:nvPr/>
        </p:nvSpPr>
        <p:spPr>
          <a:xfrm>
            <a:off x="6399851" y="3932041"/>
            <a:ext cx="222404" cy="19119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35C93-2D92-4BD5-B81F-1DC1BC39D94A}"/>
              </a:ext>
            </a:extLst>
          </p:cNvPr>
          <p:cNvSpPr/>
          <p:nvPr/>
        </p:nvSpPr>
        <p:spPr>
          <a:xfrm>
            <a:off x="2189164" y="3320767"/>
            <a:ext cx="303843" cy="384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F61FA1A-CC25-4453-A4AE-B2A559D19508}"/>
              </a:ext>
            </a:extLst>
          </p:cNvPr>
          <p:cNvSpPr/>
          <p:nvPr/>
        </p:nvSpPr>
        <p:spPr>
          <a:xfrm>
            <a:off x="2009030" y="33341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12899CC-D038-425D-9CD4-E0EEF9D2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36" y="3493776"/>
            <a:ext cx="35857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8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173580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부피를 구하려면 더 알아야 하는 부분의 길이는 어디인가요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72488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9">
            <a:extLst>
              <a:ext uri="{FF2B5EF4-FFF2-40B4-BE49-F238E27FC236}">
                <a16:creationId xmlns:a16="http://schemas.microsoft.com/office/drawing/2014/main" id="{8A414AE3-8C42-4D02-8F71-36CCB587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36285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59308" y="692696"/>
            <a:ext cx="6918956" cy="992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79" y="707493"/>
            <a:ext cx="6695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준기는 다음 입체도형의 부피를 구할 수 없다고 말했습니다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이유가 무엇인지 생각해 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부피를 구하려면 어느 부분의 길이를 알아야 하는지 찾아봅시다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71E23720-1079-4028-B8B5-0C945BF83C76}"/>
              </a:ext>
            </a:extLst>
          </p:cNvPr>
          <p:cNvGrpSpPr/>
          <p:nvPr/>
        </p:nvGrpSpPr>
        <p:grpSpPr>
          <a:xfrm>
            <a:off x="3968550" y="1305335"/>
            <a:ext cx="1206899" cy="312943"/>
            <a:chOff x="2699792" y="1585526"/>
            <a:chExt cx="936501" cy="312943"/>
          </a:xfrm>
        </p:grpSpPr>
        <p:pic>
          <p:nvPicPr>
            <p:cNvPr id="74" name="Picture 7">
              <a:extLst>
                <a:ext uri="{FF2B5EF4-FFF2-40B4-BE49-F238E27FC236}">
                  <a16:creationId xmlns:a16="http://schemas.microsoft.com/office/drawing/2014/main" id="{2213ABC8-5684-47B4-945A-204C8F06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id="{2F83251A-E49C-40D8-938B-366489053173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보기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329A02E-4D39-4945-9571-9FE028FF3AF8}"/>
              </a:ext>
            </a:extLst>
          </p:cNvPr>
          <p:cNvGrpSpPr/>
          <p:nvPr/>
        </p:nvGrpSpPr>
        <p:grpSpPr>
          <a:xfrm>
            <a:off x="6607641" y="1793831"/>
            <a:ext cx="175773" cy="1800200"/>
            <a:chOff x="6607641" y="836712"/>
            <a:chExt cx="245921" cy="1656184"/>
          </a:xfrm>
        </p:grpSpPr>
        <p:sp>
          <p:nvSpPr>
            <p:cNvPr id="77" name="모서리가 둥근 직사각형 91">
              <a:extLst>
                <a:ext uri="{FF2B5EF4-FFF2-40B4-BE49-F238E27FC236}">
                  <a16:creationId xmlns:a16="http://schemas.microsoft.com/office/drawing/2014/main" id="{065C2266-33FA-47BB-B893-EB4D8220BAAA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78" name="모서리가 둥근 직사각형 92">
              <a:extLst>
                <a:ext uri="{FF2B5EF4-FFF2-40B4-BE49-F238E27FC236}">
                  <a16:creationId xmlns:a16="http://schemas.microsoft.com/office/drawing/2014/main" id="{869455E6-68FF-46F7-9E3D-577EE41F532B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79" name="모서리가 둥근 직사각형 93">
              <a:extLst>
                <a:ext uri="{FF2B5EF4-FFF2-40B4-BE49-F238E27FC236}">
                  <a16:creationId xmlns:a16="http://schemas.microsoft.com/office/drawing/2014/main" id="{3E947C50-E743-4954-B1DA-B093BE992144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80" name="모서리가 둥근 직사각형 94">
              <a:extLst>
                <a:ext uri="{FF2B5EF4-FFF2-40B4-BE49-F238E27FC236}">
                  <a16:creationId xmlns:a16="http://schemas.microsoft.com/office/drawing/2014/main" id="{EEE7404F-CA5A-4656-9D04-90B9257BC488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25" name="Picture 13">
            <a:extLst>
              <a:ext uri="{FF2B5EF4-FFF2-40B4-BE49-F238E27FC236}">
                <a16:creationId xmlns:a16="http://schemas.microsoft.com/office/drawing/2014/main" id="{35002339-9B9D-47AC-BBD9-5FD12648E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549480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14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D003EAD-F1DD-4945-967B-5A3BA0277302}"/>
              </a:ext>
            </a:extLst>
          </p:cNvPr>
          <p:cNvGrpSpPr/>
          <p:nvPr/>
        </p:nvGrpSpPr>
        <p:grpSpPr>
          <a:xfrm>
            <a:off x="3125772" y="2816932"/>
            <a:ext cx="2560201" cy="996580"/>
            <a:chOff x="3125772" y="2816932"/>
            <a:chExt cx="2560201" cy="996580"/>
          </a:xfrm>
        </p:grpSpPr>
        <p:sp>
          <p:nvSpPr>
            <p:cNvPr id="30" name="말풍선: 모서리가 둥근 사각형 48">
              <a:extLst>
                <a:ext uri="{FF2B5EF4-FFF2-40B4-BE49-F238E27FC236}">
                  <a16:creationId xmlns:a16="http://schemas.microsoft.com/office/drawing/2014/main" id="{90B8881E-B262-464E-873B-6BF4B56E91FF}"/>
                </a:ext>
              </a:extLst>
            </p:cNvPr>
            <p:cNvSpPr/>
            <p:nvPr/>
          </p:nvSpPr>
          <p:spPr bwMode="auto">
            <a:xfrm flipH="1">
              <a:off x="3131839" y="2816932"/>
              <a:ext cx="2554133" cy="996580"/>
            </a:xfrm>
            <a:prstGeom prst="wedgeRoundRectCallout">
              <a:avLst>
                <a:gd name="adj1" fmla="val 54577"/>
                <a:gd name="adj2" fmla="val 18843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FF953D2-90D5-47B3-B64E-A45D25B10D7A}"/>
                </a:ext>
              </a:extLst>
            </p:cNvPr>
            <p:cNvSpPr/>
            <p:nvPr/>
          </p:nvSpPr>
          <p:spPr>
            <a:xfrm>
              <a:off x="3125772" y="2935925"/>
              <a:ext cx="256020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입체도형의 높이인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㎝가 어떻게 나누어지는지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32" name="Picture 13">
            <a:extLst>
              <a:ext uri="{FF2B5EF4-FFF2-40B4-BE49-F238E27FC236}">
                <a16:creationId xmlns:a16="http://schemas.microsoft.com/office/drawing/2014/main" id="{201EC195-AD36-44D7-B7F5-3428A3561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04" y="2898579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3">
            <a:extLst>
              <a:ext uri="{FF2B5EF4-FFF2-40B4-BE49-F238E27FC236}">
                <a16:creationId xmlns:a16="http://schemas.microsoft.com/office/drawing/2014/main" id="{537BD28C-EFA6-42A8-9359-CBD3F5AB6C3E}"/>
              </a:ext>
            </a:extLst>
          </p:cNvPr>
          <p:cNvSpPr txBox="1"/>
          <p:nvPr/>
        </p:nvSpPr>
        <p:spPr>
          <a:xfrm>
            <a:off x="446839" y="173580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부피를 구하려면 더 알아야 하는 부분의 길이는 어디인가요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3">
            <a:extLst>
              <a:ext uri="{FF2B5EF4-FFF2-40B4-BE49-F238E27FC236}">
                <a16:creationId xmlns:a16="http://schemas.microsoft.com/office/drawing/2014/main" id="{7353EA0A-7E46-4F08-80FC-AF24E38C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72488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C8A667E-53D8-4D22-9B59-856C0C78D50C}"/>
              </a:ext>
            </a:extLst>
          </p:cNvPr>
          <p:cNvSpPr/>
          <p:nvPr/>
        </p:nvSpPr>
        <p:spPr>
          <a:xfrm>
            <a:off x="59308" y="692696"/>
            <a:ext cx="6918956" cy="992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D5443969-D53F-425C-A60B-CFB391CA97A0}"/>
              </a:ext>
            </a:extLst>
          </p:cNvPr>
          <p:cNvSpPr txBox="1"/>
          <p:nvPr/>
        </p:nvSpPr>
        <p:spPr>
          <a:xfrm>
            <a:off x="315179" y="707493"/>
            <a:ext cx="6695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준기는 다음 입체도형의 부피를 구할 수 없다고 말했습니다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이유가 무엇인지 생각해 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부피를 구하려면 어느 부분의 길이를 알아야 하는지 찾아봅시다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50F0F4BB-3E76-4248-96DE-956153810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9D1577-2E47-46C4-98B7-CE7AAED196D8}"/>
              </a:ext>
            </a:extLst>
          </p:cNvPr>
          <p:cNvGrpSpPr/>
          <p:nvPr/>
        </p:nvGrpSpPr>
        <p:grpSpPr>
          <a:xfrm>
            <a:off x="3968550" y="1305335"/>
            <a:ext cx="1206899" cy="312943"/>
            <a:chOff x="2699792" y="1585526"/>
            <a:chExt cx="936501" cy="312943"/>
          </a:xfrm>
        </p:grpSpPr>
        <p:pic>
          <p:nvPicPr>
            <p:cNvPr id="47" name="Picture 7">
              <a:extLst>
                <a:ext uri="{FF2B5EF4-FFF2-40B4-BE49-F238E27FC236}">
                  <a16:creationId xmlns:a16="http://schemas.microsoft.com/office/drawing/2014/main" id="{C3A81885-9F57-4F30-8FE9-A7715CA15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23">
              <a:extLst>
                <a:ext uri="{FF2B5EF4-FFF2-40B4-BE49-F238E27FC236}">
                  <a16:creationId xmlns:a16="http://schemas.microsoft.com/office/drawing/2014/main" id="{50CBA327-DF78-4A44-B271-343836D235F1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보기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A492BE3-D01C-401C-B4CF-D35C52408ED5}"/>
              </a:ext>
            </a:extLst>
          </p:cNvPr>
          <p:cNvGrpSpPr/>
          <p:nvPr/>
        </p:nvGrpSpPr>
        <p:grpSpPr>
          <a:xfrm>
            <a:off x="6607641" y="1793831"/>
            <a:ext cx="175773" cy="1800200"/>
            <a:chOff x="6607641" y="836712"/>
            <a:chExt cx="245921" cy="1656184"/>
          </a:xfrm>
        </p:grpSpPr>
        <p:sp>
          <p:nvSpPr>
            <p:cNvPr id="50" name="모서리가 둥근 직사각형 91">
              <a:extLst>
                <a:ext uri="{FF2B5EF4-FFF2-40B4-BE49-F238E27FC236}">
                  <a16:creationId xmlns:a16="http://schemas.microsoft.com/office/drawing/2014/main" id="{4A9F35D5-E9D1-4B94-9B79-10BBAA57222E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1" name="모서리가 둥근 직사각형 92">
              <a:extLst>
                <a:ext uri="{FF2B5EF4-FFF2-40B4-BE49-F238E27FC236}">
                  <a16:creationId xmlns:a16="http://schemas.microsoft.com/office/drawing/2014/main" id="{408138E8-25DE-4C53-BE52-C9045A017C82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2" name="모서리가 둥근 직사각형 93">
              <a:extLst>
                <a:ext uri="{FF2B5EF4-FFF2-40B4-BE49-F238E27FC236}">
                  <a16:creationId xmlns:a16="http://schemas.microsoft.com/office/drawing/2014/main" id="{5556169A-AA08-47B5-8E31-4218AB92DAF1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3" name="모서리가 둥근 직사각형 94">
              <a:extLst>
                <a:ext uri="{FF2B5EF4-FFF2-40B4-BE49-F238E27FC236}">
                  <a16:creationId xmlns:a16="http://schemas.microsoft.com/office/drawing/2014/main" id="{A8E78F9B-8CAC-4599-A445-5E297071A49F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25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29E093-A8EC-4170-8401-5058DBE9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1" y="1033068"/>
            <a:ext cx="6877221" cy="4274769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10364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디자인 수정 및 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62436B60-78F0-42A1-BB77-25779F6D7EFF}"/>
              </a:ext>
            </a:extLst>
          </p:cNvPr>
          <p:cNvSpPr/>
          <p:nvPr/>
        </p:nvSpPr>
        <p:spPr>
          <a:xfrm>
            <a:off x="1475656" y="2314403"/>
            <a:ext cx="86627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5B8982-D249-426F-BE1C-94D923374477}"/>
              </a:ext>
            </a:extLst>
          </p:cNvPr>
          <p:cNvSpPr/>
          <p:nvPr/>
        </p:nvSpPr>
        <p:spPr>
          <a:xfrm>
            <a:off x="169967" y="287267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B981E14-0EE5-482D-B168-32FC7152B957}"/>
              </a:ext>
            </a:extLst>
          </p:cNvPr>
          <p:cNvSpPr/>
          <p:nvPr/>
        </p:nvSpPr>
        <p:spPr>
          <a:xfrm>
            <a:off x="23915" y="29091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B80C4A43-E015-4384-BBD6-1EB1C1B0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702" y="287267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5804B406-FC0C-4694-8173-85C91B8FCD7E}"/>
              </a:ext>
            </a:extLst>
          </p:cNvPr>
          <p:cNvSpPr/>
          <p:nvPr/>
        </p:nvSpPr>
        <p:spPr>
          <a:xfrm>
            <a:off x="5328084" y="50177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AF91E5-2EC8-4D9F-9182-3A77BB61DD80}"/>
              </a:ext>
            </a:extLst>
          </p:cNvPr>
          <p:cNvSpPr/>
          <p:nvPr/>
        </p:nvSpPr>
        <p:spPr>
          <a:xfrm>
            <a:off x="-141195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1518F069-5D49-4AA9-AA86-92698484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2651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4DFBFF39-0B87-41E9-835D-B3754A012349}"/>
              </a:ext>
            </a:extLst>
          </p:cNvPr>
          <p:cNvSpPr/>
          <p:nvPr/>
        </p:nvSpPr>
        <p:spPr>
          <a:xfrm>
            <a:off x="5547043" y="4930409"/>
            <a:ext cx="1041181" cy="370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A6C392-DAF8-4793-94A3-5D228400542D}"/>
              </a:ext>
            </a:extLst>
          </p:cNvPr>
          <p:cNvSpPr/>
          <p:nvPr/>
        </p:nvSpPr>
        <p:spPr>
          <a:xfrm>
            <a:off x="6579985" y="2708920"/>
            <a:ext cx="378380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6191483-B2A2-4077-ABEA-BA4D2BC8AF7C}"/>
              </a:ext>
            </a:extLst>
          </p:cNvPr>
          <p:cNvSpPr/>
          <p:nvPr/>
        </p:nvSpPr>
        <p:spPr>
          <a:xfrm>
            <a:off x="6399851" y="3932041"/>
            <a:ext cx="222404" cy="19119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35C93-2D92-4BD5-B81F-1DC1BC39D94A}"/>
              </a:ext>
            </a:extLst>
          </p:cNvPr>
          <p:cNvSpPr/>
          <p:nvPr/>
        </p:nvSpPr>
        <p:spPr>
          <a:xfrm>
            <a:off x="2189164" y="3674253"/>
            <a:ext cx="303843" cy="384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F61FA1A-CC25-4453-A4AE-B2A559D19508}"/>
              </a:ext>
            </a:extLst>
          </p:cNvPr>
          <p:cNvSpPr/>
          <p:nvPr/>
        </p:nvSpPr>
        <p:spPr>
          <a:xfrm>
            <a:off x="2009030" y="36876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12899CC-D038-425D-9CD4-E0EEF9D2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36" y="3847262"/>
            <a:ext cx="35857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4A32EA-36D8-4EBE-8118-55F8CF47784F}"/>
              </a:ext>
            </a:extLst>
          </p:cNvPr>
          <p:cNvSpPr/>
          <p:nvPr/>
        </p:nvSpPr>
        <p:spPr>
          <a:xfrm>
            <a:off x="1969551" y="3534937"/>
            <a:ext cx="2746465" cy="1701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80A1034-4BA0-4E28-ADF4-8E1AE187A355}"/>
              </a:ext>
            </a:extLst>
          </p:cNvPr>
          <p:cNvSpPr/>
          <p:nvPr/>
        </p:nvSpPr>
        <p:spPr>
          <a:xfrm>
            <a:off x="1789417" y="35482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51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6BCB065-D703-4358-AAE9-F959F96CB743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ED082B3-11A1-41C7-B06D-3758B43E1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4" r="4294"/>
          <a:stretch/>
        </p:blipFill>
        <p:spPr>
          <a:xfrm>
            <a:off x="1406467" y="2672916"/>
            <a:ext cx="1724142" cy="2399295"/>
          </a:xfrm>
          <a:prstGeom prst="rect">
            <a:avLst/>
          </a:prstGeom>
        </p:spPr>
      </p:pic>
      <p:sp>
        <p:nvSpPr>
          <p:cNvPr id="30" name="TextBox 23">
            <a:extLst>
              <a:ext uri="{FF2B5EF4-FFF2-40B4-BE49-F238E27FC236}">
                <a16:creationId xmlns:a16="http://schemas.microsoft.com/office/drawing/2014/main" id="{EB8357A2-B9DC-43E6-AF5D-E60E11074FF4}"/>
              </a:ext>
            </a:extLst>
          </p:cNvPr>
          <p:cNvSpPr txBox="1"/>
          <p:nvPr/>
        </p:nvSpPr>
        <p:spPr>
          <a:xfrm>
            <a:off x="446839" y="1735804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짝과 문제를 바꾸어 입체도형의 부피를 구하고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짝이 만든 문제에서 몰라도 되는 길이가 있는지 확인해 보세요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BD23A517-5562-43FF-B442-78002CC2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72488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643490-1377-4E30-9114-DE95FE048D45}"/>
              </a:ext>
            </a:extLst>
          </p:cNvPr>
          <p:cNvSpPr/>
          <p:nvPr/>
        </p:nvSpPr>
        <p:spPr>
          <a:xfrm>
            <a:off x="59308" y="692696"/>
            <a:ext cx="6918956" cy="992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2F4547FB-B405-4A44-BA0D-607A899028A2}"/>
              </a:ext>
            </a:extLst>
          </p:cNvPr>
          <p:cNvSpPr txBox="1"/>
          <p:nvPr/>
        </p:nvSpPr>
        <p:spPr>
          <a:xfrm>
            <a:off x="315179" y="707493"/>
            <a:ext cx="6695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준기는 다음 입체도형의 부피를 구할 수 없다고 말했습니다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이유가 무엇인지 생각해 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부피를 구하려면 어느 부분의 길이를 알아야 하는지 찾아봅시다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37660422-DEC1-4519-8F80-70A94529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3389C9EB-131F-4F92-9A98-0BEFC086F32D}"/>
              </a:ext>
            </a:extLst>
          </p:cNvPr>
          <p:cNvGrpSpPr/>
          <p:nvPr/>
        </p:nvGrpSpPr>
        <p:grpSpPr>
          <a:xfrm>
            <a:off x="3968550" y="1305335"/>
            <a:ext cx="1206899" cy="312943"/>
            <a:chOff x="2699792" y="1585526"/>
            <a:chExt cx="936501" cy="312943"/>
          </a:xfrm>
        </p:grpSpPr>
        <p:pic>
          <p:nvPicPr>
            <p:cNvPr id="47" name="Picture 7">
              <a:extLst>
                <a:ext uri="{FF2B5EF4-FFF2-40B4-BE49-F238E27FC236}">
                  <a16:creationId xmlns:a16="http://schemas.microsoft.com/office/drawing/2014/main" id="{9455477B-8A43-4C17-8152-B32C85097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23">
              <a:extLst>
                <a:ext uri="{FF2B5EF4-FFF2-40B4-BE49-F238E27FC236}">
                  <a16:creationId xmlns:a16="http://schemas.microsoft.com/office/drawing/2014/main" id="{70C0D46D-E3A4-4863-BE21-A7E9D60C86DF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보기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6754801-A74B-4390-8C5B-BFC7397F1153}"/>
              </a:ext>
            </a:extLst>
          </p:cNvPr>
          <p:cNvGrpSpPr/>
          <p:nvPr/>
        </p:nvGrpSpPr>
        <p:grpSpPr>
          <a:xfrm>
            <a:off x="6607641" y="1793831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91">
              <a:extLst>
                <a:ext uri="{FF2B5EF4-FFF2-40B4-BE49-F238E27FC236}">
                  <a16:creationId xmlns:a16="http://schemas.microsoft.com/office/drawing/2014/main" id="{089120D5-E25B-4B3E-BFFB-E0F6D49E0C3A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92">
              <a:extLst>
                <a:ext uri="{FF2B5EF4-FFF2-40B4-BE49-F238E27FC236}">
                  <a16:creationId xmlns:a16="http://schemas.microsoft.com/office/drawing/2014/main" id="{14B3807D-B01E-4515-8625-929469A63CFD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93">
              <a:extLst>
                <a:ext uri="{FF2B5EF4-FFF2-40B4-BE49-F238E27FC236}">
                  <a16:creationId xmlns:a16="http://schemas.microsoft.com/office/drawing/2014/main" id="{B392587D-04B5-464B-8922-6369C2A166F1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94">
              <a:extLst>
                <a:ext uri="{FF2B5EF4-FFF2-40B4-BE49-F238E27FC236}">
                  <a16:creationId xmlns:a16="http://schemas.microsoft.com/office/drawing/2014/main" id="{08AFC981-1385-407E-BD5B-5461B395890B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67A002D-8E22-4020-B82B-8AB37CFE988E}"/>
              </a:ext>
            </a:extLst>
          </p:cNvPr>
          <p:cNvGrpSpPr/>
          <p:nvPr/>
        </p:nvGrpSpPr>
        <p:grpSpPr>
          <a:xfrm>
            <a:off x="3124901" y="2780928"/>
            <a:ext cx="2560201" cy="996580"/>
            <a:chOff x="2843808" y="2816932"/>
            <a:chExt cx="2560201" cy="996580"/>
          </a:xfrm>
        </p:grpSpPr>
        <p:sp>
          <p:nvSpPr>
            <p:cNvPr id="69" name="말풍선: 모서리가 둥근 사각형 48">
              <a:extLst>
                <a:ext uri="{FF2B5EF4-FFF2-40B4-BE49-F238E27FC236}">
                  <a16:creationId xmlns:a16="http://schemas.microsoft.com/office/drawing/2014/main" id="{9A7FE219-D1D2-4D14-8043-350871DA9934}"/>
                </a:ext>
              </a:extLst>
            </p:cNvPr>
            <p:cNvSpPr/>
            <p:nvPr/>
          </p:nvSpPr>
          <p:spPr bwMode="auto">
            <a:xfrm flipH="1">
              <a:off x="3023828" y="2816932"/>
              <a:ext cx="2232249" cy="996580"/>
            </a:xfrm>
            <a:prstGeom prst="wedgeRoundRectCallout">
              <a:avLst>
                <a:gd name="adj1" fmla="val 54577"/>
                <a:gd name="adj2" fmla="val 18843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539DD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E830DFB-F3A2-440B-8484-1FE6A924FD10}"/>
                </a:ext>
              </a:extLst>
            </p:cNvPr>
            <p:cNvSpPr/>
            <p:nvPr/>
          </p:nvSpPr>
          <p:spPr>
            <a:xfrm>
              <a:off x="2843808" y="2935925"/>
              <a:ext cx="256020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짝과 문제를 바꾸어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입체도형의 부피를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구해 보세요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66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FA472E-A4AB-499C-B932-31410B6F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8" y="967486"/>
            <a:ext cx="6710625" cy="411372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0604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44173" y="3392996"/>
            <a:ext cx="2026874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283607" y="34814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1108F22F-439D-4BB1-B770-99E06591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405A16D-E01B-48E1-B9CF-E50462FE5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20889AB7-EBEE-4D79-A446-D6A34F77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7B94285-7322-4785-B1D2-648789F3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위의 링크와 동일하게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7">
            <a:extLst>
              <a:ext uri="{FF2B5EF4-FFF2-40B4-BE49-F238E27FC236}">
                <a16:creationId xmlns:a16="http://schemas.microsoft.com/office/drawing/2014/main" id="{8A658885-CD8A-4B82-AFE9-69E392354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D2A2776-9CC7-4BBB-8413-184A197B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2827152-D230-4B98-96C1-4D8E4DB0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1FFB6BD1-F0D2-41E8-B555-C8C43E17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7CB754-6836-40A7-BD7D-0A3A691F8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12776"/>
            <a:ext cx="6591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66853"/>
              </p:ext>
            </p:extLst>
          </p:nvPr>
        </p:nvGraphicFramePr>
        <p:xfrm>
          <a:off x="153927" y="224644"/>
          <a:ext cx="8836146" cy="340795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다양한 모양의 입체도형의 부피 구하기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suh_0601_06_0008_201_1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다양한 모양의 입체도형의 부피 구하기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suh_0601_06_0008_201_2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‌ 입체도형의 부피를 구하기 위한 조건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suh_0601_06_0008_202_1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‌ 입체도형의 부피를 구하기 위한 조건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suh_0601_06_0008_202_2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045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suh_0601_06_0008_3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suh_0601_06_0008_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C7EAC8-7DA6-47B2-8461-38F2C13E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2731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2965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준비물 약물 및 팝업박스 디자인 수정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1E52656-2420-4F44-B145-B7DCF18E9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5" y="1576719"/>
            <a:ext cx="2192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A2FEA12-111B-481C-AED2-A9451D5F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5" y="2061068"/>
            <a:ext cx="2192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E93D5-80E4-43A4-AA0F-7BD74A934014}"/>
              </a:ext>
            </a:extLst>
          </p:cNvPr>
          <p:cNvSpPr/>
          <p:nvPr/>
        </p:nvSpPr>
        <p:spPr>
          <a:xfrm>
            <a:off x="281144" y="4576685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38FC9D6-E0DE-499B-A37C-EC49FC6E5337}"/>
              </a:ext>
            </a:extLst>
          </p:cNvPr>
          <p:cNvSpPr/>
          <p:nvPr/>
        </p:nvSpPr>
        <p:spPr>
          <a:xfrm>
            <a:off x="359981" y="43576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9">
            <a:extLst>
              <a:ext uri="{FF2B5EF4-FFF2-40B4-BE49-F238E27FC236}">
                <a16:creationId xmlns:a16="http://schemas.microsoft.com/office/drawing/2014/main" id="{062D4E80-559C-457B-9C8E-47EA498C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29397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2D76D8-CC81-48B5-9B86-95C4EE63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1" y="1033068"/>
            <a:ext cx="6877221" cy="4243089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44478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6DD801-F601-4B92-9401-6BE4E754D4E5}"/>
              </a:ext>
            </a:extLst>
          </p:cNvPr>
          <p:cNvSpPr/>
          <p:nvPr/>
        </p:nvSpPr>
        <p:spPr>
          <a:xfrm>
            <a:off x="-182853" y="9408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2B911AF-298E-47EB-B5C9-9005A291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4309" y="9807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756F700-5A96-4FD7-B7EE-96E27E1186BF}"/>
              </a:ext>
            </a:extLst>
          </p:cNvPr>
          <p:cNvSpPr/>
          <p:nvPr/>
        </p:nvSpPr>
        <p:spPr>
          <a:xfrm>
            <a:off x="53106" y="12822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78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7C7004-E9EE-4088-A22A-3AA9B897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1" y="1033068"/>
            <a:ext cx="6877221" cy="4231401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17810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디자인 수정 및 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62436B60-78F0-42A1-BB77-25779F6D7EFF}"/>
              </a:ext>
            </a:extLst>
          </p:cNvPr>
          <p:cNvSpPr/>
          <p:nvPr/>
        </p:nvSpPr>
        <p:spPr>
          <a:xfrm>
            <a:off x="4470168" y="1121875"/>
            <a:ext cx="86627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4EA7248-83E6-4B9D-BE76-5D1DA2DDE140}"/>
              </a:ext>
            </a:extLst>
          </p:cNvPr>
          <p:cNvSpPr/>
          <p:nvPr/>
        </p:nvSpPr>
        <p:spPr>
          <a:xfrm>
            <a:off x="4301939" y="10123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5B8982-D249-426F-BE1C-94D923374477}"/>
              </a:ext>
            </a:extLst>
          </p:cNvPr>
          <p:cNvSpPr/>
          <p:nvPr/>
        </p:nvSpPr>
        <p:spPr>
          <a:xfrm>
            <a:off x="169967" y="166531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B981E14-0EE5-482D-B168-32FC7152B957}"/>
              </a:ext>
            </a:extLst>
          </p:cNvPr>
          <p:cNvSpPr/>
          <p:nvPr/>
        </p:nvSpPr>
        <p:spPr>
          <a:xfrm>
            <a:off x="23915" y="17018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B80C4A43-E015-4384-BBD6-1EB1C1B0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702" y="16653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5804B406-FC0C-4694-8173-85C91B8FCD7E}"/>
              </a:ext>
            </a:extLst>
          </p:cNvPr>
          <p:cNvSpPr/>
          <p:nvPr/>
        </p:nvSpPr>
        <p:spPr>
          <a:xfrm>
            <a:off x="5328084" y="50177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AF91E5-2EC8-4D9F-9182-3A77BB61DD80}"/>
              </a:ext>
            </a:extLst>
          </p:cNvPr>
          <p:cNvSpPr/>
          <p:nvPr/>
        </p:nvSpPr>
        <p:spPr>
          <a:xfrm>
            <a:off x="-141195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1518F069-5D49-4AA9-AA86-92698484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2651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4DFBFF39-0B87-41E9-835D-B3754A012349}"/>
              </a:ext>
            </a:extLst>
          </p:cNvPr>
          <p:cNvSpPr/>
          <p:nvPr/>
        </p:nvSpPr>
        <p:spPr>
          <a:xfrm>
            <a:off x="5547043" y="4930409"/>
            <a:ext cx="1041181" cy="370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A6C392-DAF8-4793-94A3-5D228400542D}"/>
              </a:ext>
            </a:extLst>
          </p:cNvPr>
          <p:cNvSpPr/>
          <p:nvPr/>
        </p:nvSpPr>
        <p:spPr>
          <a:xfrm>
            <a:off x="6594161" y="1458364"/>
            <a:ext cx="378380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6191483-B2A2-4077-ABEA-BA4D2BC8AF7C}"/>
              </a:ext>
            </a:extLst>
          </p:cNvPr>
          <p:cNvSpPr/>
          <p:nvPr/>
        </p:nvSpPr>
        <p:spPr>
          <a:xfrm>
            <a:off x="6414027" y="2681485"/>
            <a:ext cx="222404" cy="19119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73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1240362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방법으로 문제를 해결하면 좋을까요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2944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9">
            <a:extLst>
              <a:ext uri="{FF2B5EF4-FFF2-40B4-BE49-F238E27FC236}">
                <a16:creationId xmlns:a16="http://schemas.microsoft.com/office/drawing/2014/main" id="{8A414AE3-8C42-4D02-8F71-36CCB587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198083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59308" y="692697"/>
            <a:ext cx="6918956" cy="461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07493"/>
            <a:ext cx="3428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입체도형의 부피를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71E23720-1079-4028-B8B5-0C945BF83C76}"/>
              </a:ext>
            </a:extLst>
          </p:cNvPr>
          <p:cNvGrpSpPr/>
          <p:nvPr/>
        </p:nvGrpSpPr>
        <p:grpSpPr>
          <a:xfrm>
            <a:off x="3634968" y="703200"/>
            <a:ext cx="1206899" cy="312943"/>
            <a:chOff x="2699792" y="1585526"/>
            <a:chExt cx="936501" cy="312943"/>
          </a:xfrm>
        </p:grpSpPr>
        <p:pic>
          <p:nvPicPr>
            <p:cNvPr id="74" name="Picture 7">
              <a:extLst>
                <a:ext uri="{FF2B5EF4-FFF2-40B4-BE49-F238E27FC236}">
                  <a16:creationId xmlns:a16="http://schemas.microsoft.com/office/drawing/2014/main" id="{2213ABC8-5684-47B4-945A-204C8F06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id="{2F83251A-E49C-40D8-938B-366489053173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보기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329A02E-4D39-4945-9571-9FE028FF3AF8}"/>
              </a:ext>
            </a:extLst>
          </p:cNvPr>
          <p:cNvGrpSpPr/>
          <p:nvPr/>
        </p:nvGrpSpPr>
        <p:grpSpPr>
          <a:xfrm>
            <a:off x="6607641" y="1642211"/>
            <a:ext cx="175773" cy="1800200"/>
            <a:chOff x="6607641" y="836712"/>
            <a:chExt cx="245921" cy="1656184"/>
          </a:xfrm>
        </p:grpSpPr>
        <p:sp>
          <p:nvSpPr>
            <p:cNvPr id="77" name="모서리가 둥근 직사각형 91">
              <a:extLst>
                <a:ext uri="{FF2B5EF4-FFF2-40B4-BE49-F238E27FC236}">
                  <a16:creationId xmlns:a16="http://schemas.microsoft.com/office/drawing/2014/main" id="{065C2266-33FA-47BB-B893-EB4D8220BAAA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78" name="모서리가 둥근 직사각형 92">
              <a:extLst>
                <a:ext uri="{FF2B5EF4-FFF2-40B4-BE49-F238E27FC236}">
                  <a16:creationId xmlns:a16="http://schemas.microsoft.com/office/drawing/2014/main" id="{869455E6-68FF-46F7-9E3D-577EE41F532B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79" name="모서리가 둥근 직사각형 93">
              <a:extLst>
                <a:ext uri="{FF2B5EF4-FFF2-40B4-BE49-F238E27FC236}">
                  <a16:creationId xmlns:a16="http://schemas.microsoft.com/office/drawing/2014/main" id="{3E947C50-E743-4954-B1DA-B093BE992144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80" name="모서리가 둥근 직사각형 94">
              <a:extLst>
                <a:ext uri="{FF2B5EF4-FFF2-40B4-BE49-F238E27FC236}">
                  <a16:creationId xmlns:a16="http://schemas.microsoft.com/office/drawing/2014/main" id="{EEE7404F-CA5A-4656-9D04-90B9257BC488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25" name="Picture 3" descr="C:\Users\DB400S3A\Downloads\character_circle_Boni.png">
            <a:extLst>
              <a:ext uri="{FF2B5EF4-FFF2-40B4-BE49-F238E27FC236}">
                <a16:creationId xmlns:a16="http://schemas.microsoft.com/office/drawing/2014/main" id="{7EE02447-E48C-4B14-94B9-DDC48A2D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35" y="2002773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9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1240362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방법으로 문제를 해결하면 좋을까요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2944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직사각형 61"/>
          <p:cNvSpPr/>
          <p:nvPr/>
        </p:nvSpPr>
        <p:spPr>
          <a:xfrm>
            <a:off x="59308" y="692697"/>
            <a:ext cx="6918956" cy="461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07493"/>
            <a:ext cx="3428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입체도형의 부피를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71E23720-1079-4028-B8B5-0C945BF83C76}"/>
              </a:ext>
            </a:extLst>
          </p:cNvPr>
          <p:cNvGrpSpPr/>
          <p:nvPr/>
        </p:nvGrpSpPr>
        <p:grpSpPr>
          <a:xfrm>
            <a:off x="3634968" y="703200"/>
            <a:ext cx="1206899" cy="312943"/>
            <a:chOff x="2699792" y="1585526"/>
            <a:chExt cx="936501" cy="312943"/>
          </a:xfrm>
        </p:grpSpPr>
        <p:pic>
          <p:nvPicPr>
            <p:cNvPr id="74" name="Picture 7">
              <a:extLst>
                <a:ext uri="{FF2B5EF4-FFF2-40B4-BE49-F238E27FC236}">
                  <a16:creationId xmlns:a16="http://schemas.microsoft.com/office/drawing/2014/main" id="{2213ABC8-5684-47B4-945A-204C8F06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id="{2F83251A-E49C-40D8-938B-366489053173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보기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329A02E-4D39-4945-9571-9FE028FF3AF8}"/>
              </a:ext>
            </a:extLst>
          </p:cNvPr>
          <p:cNvGrpSpPr/>
          <p:nvPr/>
        </p:nvGrpSpPr>
        <p:grpSpPr>
          <a:xfrm>
            <a:off x="6607641" y="1642211"/>
            <a:ext cx="175773" cy="1800200"/>
            <a:chOff x="6607641" y="836712"/>
            <a:chExt cx="245921" cy="1656184"/>
          </a:xfrm>
        </p:grpSpPr>
        <p:sp>
          <p:nvSpPr>
            <p:cNvPr id="77" name="모서리가 둥근 직사각형 91">
              <a:extLst>
                <a:ext uri="{FF2B5EF4-FFF2-40B4-BE49-F238E27FC236}">
                  <a16:creationId xmlns:a16="http://schemas.microsoft.com/office/drawing/2014/main" id="{065C2266-33FA-47BB-B893-EB4D8220BAAA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78" name="모서리가 둥근 직사각형 92">
              <a:extLst>
                <a:ext uri="{FF2B5EF4-FFF2-40B4-BE49-F238E27FC236}">
                  <a16:creationId xmlns:a16="http://schemas.microsoft.com/office/drawing/2014/main" id="{869455E6-68FF-46F7-9E3D-577EE41F532B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79" name="모서리가 둥근 직사각형 93">
              <a:extLst>
                <a:ext uri="{FF2B5EF4-FFF2-40B4-BE49-F238E27FC236}">
                  <a16:creationId xmlns:a16="http://schemas.microsoft.com/office/drawing/2014/main" id="{3E947C50-E743-4954-B1DA-B093BE992144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80" name="모서리가 둥근 직사각형 94">
              <a:extLst>
                <a:ext uri="{FF2B5EF4-FFF2-40B4-BE49-F238E27FC236}">
                  <a16:creationId xmlns:a16="http://schemas.microsoft.com/office/drawing/2014/main" id="{EEE7404F-CA5A-4656-9D04-90B9257BC488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D52AE9-722F-4D45-9073-6F80D56DC18C}"/>
              </a:ext>
            </a:extLst>
          </p:cNvPr>
          <p:cNvGrpSpPr/>
          <p:nvPr/>
        </p:nvGrpSpPr>
        <p:grpSpPr>
          <a:xfrm>
            <a:off x="3125772" y="1952836"/>
            <a:ext cx="2718668" cy="1428572"/>
            <a:chOff x="1845251" y="3829494"/>
            <a:chExt cx="2150683" cy="121494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2253028-C229-4DAB-A531-C04CFE57C1CE}"/>
                </a:ext>
              </a:extLst>
            </p:cNvPr>
            <p:cNvGrpSpPr/>
            <p:nvPr/>
          </p:nvGrpSpPr>
          <p:grpSpPr>
            <a:xfrm flipH="1">
              <a:off x="1850051" y="3829494"/>
              <a:ext cx="2145883" cy="1214945"/>
              <a:chOff x="872354" y="1683658"/>
              <a:chExt cx="1300929" cy="1247251"/>
            </a:xfrm>
          </p:grpSpPr>
          <p:sp>
            <p:nvSpPr>
              <p:cNvPr id="30" name="말풍선: 모서리가 둥근 사각형 48">
                <a:extLst>
                  <a:ext uri="{FF2B5EF4-FFF2-40B4-BE49-F238E27FC236}">
                    <a16:creationId xmlns:a16="http://schemas.microsoft.com/office/drawing/2014/main" id="{90B8881E-B262-464E-873B-6BF4B56E91FF}"/>
                  </a:ext>
                </a:extLst>
              </p:cNvPr>
              <p:cNvSpPr/>
              <p:nvPr/>
            </p:nvSpPr>
            <p:spPr bwMode="auto">
              <a:xfrm>
                <a:off x="948353" y="1872216"/>
                <a:ext cx="1224930" cy="1058693"/>
              </a:xfrm>
              <a:prstGeom prst="wedgeRoundRectCallout">
                <a:avLst>
                  <a:gd name="adj1" fmla="val 54577"/>
                  <a:gd name="adj2" fmla="val 18843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227E9FC-236D-477C-BAE9-A9E79242E3EA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FF953D2-90D5-47B3-B64E-A45D25B10D7A}"/>
                </a:ext>
              </a:extLst>
            </p:cNvPr>
            <p:cNvSpPr/>
            <p:nvPr/>
          </p:nvSpPr>
          <p:spPr>
            <a:xfrm>
              <a:off x="1845251" y="4114056"/>
              <a:ext cx="2025323" cy="878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 직육면체의 부피에서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작은 직육면체의 부피를 빼서 입체도형의 부피를 구합니다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32" name="Picture 3" descr="C:\Users\DB400S3A\Downloads\character_circle_Boni.png">
            <a:extLst>
              <a:ext uri="{FF2B5EF4-FFF2-40B4-BE49-F238E27FC236}">
                <a16:creationId xmlns:a16="http://schemas.microsoft.com/office/drawing/2014/main" id="{0EE97FF6-BF89-469C-B193-892094F66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07" y="2002773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3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D837A3-5E79-4195-ABE8-F1D19AB5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1" y="1033068"/>
            <a:ext cx="6877221" cy="4257556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36601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디자인 수정 및 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62436B60-78F0-42A1-BB77-25779F6D7EFF}"/>
              </a:ext>
            </a:extLst>
          </p:cNvPr>
          <p:cNvSpPr/>
          <p:nvPr/>
        </p:nvSpPr>
        <p:spPr>
          <a:xfrm>
            <a:off x="4470168" y="1121875"/>
            <a:ext cx="86627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5B8982-D249-426F-BE1C-94D923374477}"/>
              </a:ext>
            </a:extLst>
          </p:cNvPr>
          <p:cNvSpPr/>
          <p:nvPr/>
        </p:nvSpPr>
        <p:spPr>
          <a:xfrm>
            <a:off x="169967" y="166531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B981E14-0EE5-482D-B168-32FC7152B957}"/>
              </a:ext>
            </a:extLst>
          </p:cNvPr>
          <p:cNvSpPr/>
          <p:nvPr/>
        </p:nvSpPr>
        <p:spPr>
          <a:xfrm>
            <a:off x="23915" y="17018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B80C4A43-E015-4384-BBD6-1EB1C1B0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702" y="16653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5804B406-FC0C-4694-8173-85C91B8FCD7E}"/>
              </a:ext>
            </a:extLst>
          </p:cNvPr>
          <p:cNvSpPr/>
          <p:nvPr/>
        </p:nvSpPr>
        <p:spPr>
          <a:xfrm>
            <a:off x="5433161" y="50177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AF91E5-2EC8-4D9F-9182-3A77BB61DD80}"/>
              </a:ext>
            </a:extLst>
          </p:cNvPr>
          <p:cNvSpPr/>
          <p:nvPr/>
        </p:nvSpPr>
        <p:spPr>
          <a:xfrm>
            <a:off x="-141195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1518F069-5D49-4AA9-AA86-92698484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2651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4DFBFF39-0B87-41E9-835D-B3754A012349}"/>
              </a:ext>
            </a:extLst>
          </p:cNvPr>
          <p:cNvSpPr/>
          <p:nvPr/>
        </p:nvSpPr>
        <p:spPr>
          <a:xfrm>
            <a:off x="5652120" y="4930409"/>
            <a:ext cx="1041181" cy="370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A6C392-DAF8-4793-94A3-5D228400542D}"/>
              </a:ext>
            </a:extLst>
          </p:cNvPr>
          <p:cNvSpPr/>
          <p:nvPr/>
        </p:nvSpPr>
        <p:spPr>
          <a:xfrm>
            <a:off x="6594161" y="1458364"/>
            <a:ext cx="378380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6191483-B2A2-4077-ABEA-BA4D2BC8AF7C}"/>
              </a:ext>
            </a:extLst>
          </p:cNvPr>
          <p:cNvSpPr/>
          <p:nvPr/>
        </p:nvSpPr>
        <p:spPr>
          <a:xfrm>
            <a:off x="6414027" y="2681485"/>
            <a:ext cx="222404" cy="19119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BADB8-65C6-416C-A60B-5578B9C1C6A9}"/>
              </a:ext>
            </a:extLst>
          </p:cNvPr>
          <p:cNvSpPr/>
          <p:nvPr/>
        </p:nvSpPr>
        <p:spPr>
          <a:xfrm>
            <a:off x="948449" y="2106401"/>
            <a:ext cx="303843" cy="384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1F994E5-B1F8-4F5F-B8C3-D00741FB183C}"/>
              </a:ext>
            </a:extLst>
          </p:cNvPr>
          <p:cNvSpPr/>
          <p:nvPr/>
        </p:nvSpPr>
        <p:spPr>
          <a:xfrm>
            <a:off x="768315" y="21197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0EFAA2A4-7D54-40B8-BBC7-F163DB51C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21" y="2279410"/>
            <a:ext cx="35857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21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여러 가지 입체도형의 부피를 구해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C697D6C-51F9-4A6D-B65B-DCFA62360152}"/>
              </a:ext>
            </a:extLst>
          </p:cNvPr>
          <p:cNvSpPr txBox="1"/>
          <p:nvPr/>
        </p:nvSpPr>
        <p:spPr>
          <a:xfrm>
            <a:off x="446839" y="1240362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입체도형의 부피를 바르게 구했는지 확인해 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해결한 방법을  친구들에게 설명해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2944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9">
            <a:extLst>
              <a:ext uri="{FF2B5EF4-FFF2-40B4-BE49-F238E27FC236}">
                <a16:creationId xmlns:a16="http://schemas.microsoft.com/office/drawing/2014/main" id="{8A414AE3-8C42-4D02-8F71-36CCB587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198083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59308" y="692697"/>
            <a:ext cx="6918956" cy="461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CC6F06B0-CE6E-4092-B2B6-D31008F0B566}"/>
              </a:ext>
            </a:extLst>
          </p:cNvPr>
          <p:cNvSpPr txBox="1"/>
          <p:nvPr/>
        </p:nvSpPr>
        <p:spPr>
          <a:xfrm>
            <a:off x="315180" y="707493"/>
            <a:ext cx="3428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입체도형의 부피를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71E23720-1079-4028-B8B5-0C945BF83C76}"/>
              </a:ext>
            </a:extLst>
          </p:cNvPr>
          <p:cNvGrpSpPr/>
          <p:nvPr/>
        </p:nvGrpSpPr>
        <p:grpSpPr>
          <a:xfrm>
            <a:off x="3634968" y="703200"/>
            <a:ext cx="1206899" cy="312943"/>
            <a:chOff x="2699792" y="1585526"/>
            <a:chExt cx="936501" cy="312943"/>
          </a:xfrm>
        </p:grpSpPr>
        <p:pic>
          <p:nvPicPr>
            <p:cNvPr id="74" name="Picture 7">
              <a:extLst>
                <a:ext uri="{FF2B5EF4-FFF2-40B4-BE49-F238E27FC236}">
                  <a16:creationId xmlns:a16="http://schemas.microsoft.com/office/drawing/2014/main" id="{2213ABC8-5684-47B4-945A-204C8F06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id="{2F83251A-E49C-40D8-938B-366489053173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보기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29AEC5-6760-475D-AD37-0E1DFC38A50D}"/>
              </a:ext>
            </a:extLst>
          </p:cNvPr>
          <p:cNvGrpSpPr/>
          <p:nvPr/>
        </p:nvGrpSpPr>
        <p:grpSpPr>
          <a:xfrm>
            <a:off x="6607641" y="1642211"/>
            <a:ext cx="175773" cy="1800200"/>
            <a:chOff x="6607641" y="836712"/>
            <a:chExt cx="245921" cy="1656184"/>
          </a:xfrm>
        </p:grpSpPr>
        <p:sp>
          <p:nvSpPr>
            <p:cNvPr id="26" name="모서리가 둥근 직사각형 91">
              <a:extLst>
                <a:ext uri="{FF2B5EF4-FFF2-40B4-BE49-F238E27FC236}">
                  <a16:creationId xmlns:a16="http://schemas.microsoft.com/office/drawing/2014/main" id="{803E5AB9-A499-4FDE-A507-9E877B57111F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7" name="모서리가 둥근 직사각형 92">
              <a:extLst>
                <a:ext uri="{FF2B5EF4-FFF2-40B4-BE49-F238E27FC236}">
                  <a16:creationId xmlns:a16="http://schemas.microsoft.com/office/drawing/2014/main" id="{B17503FB-BBFE-4686-8C1E-C2CEE0638277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8" name="모서리가 둥근 직사각형 93">
              <a:extLst>
                <a:ext uri="{FF2B5EF4-FFF2-40B4-BE49-F238E27FC236}">
                  <a16:creationId xmlns:a16="http://schemas.microsoft.com/office/drawing/2014/main" id="{F32154A8-379E-46CF-AB86-BBC8EB730D5E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0" name="모서리가 둥근 직사각형 94">
              <a:extLst>
                <a:ext uri="{FF2B5EF4-FFF2-40B4-BE49-F238E27FC236}">
                  <a16:creationId xmlns:a16="http://schemas.microsoft.com/office/drawing/2014/main" id="{EC488C3E-D85F-41CA-8656-94A3A0FF3F90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32" name="Picture 6" descr="C:\Users\DB400S3A\Downloads\character_circle_Mimi.png">
            <a:extLst>
              <a:ext uri="{FF2B5EF4-FFF2-40B4-BE49-F238E27FC236}">
                <a16:creationId xmlns:a16="http://schemas.microsoft.com/office/drawing/2014/main" id="{A6A02BEB-230C-483C-BB3F-6FB83EEE2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71" y="1988840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51245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40028</TotalTime>
  <Words>1390</Words>
  <Application>Microsoft Office PowerPoint</Application>
  <PresentationFormat>화면 슬라이드 쇼(4:3)</PresentationFormat>
  <Paragraphs>397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6284</cp:revision>
  <dcterms:created xsi:type="dcterms:W3CDTF">2008-07-15T12:19:11Z</dcterms:created>
  <dcterms:modified xsi:type="dcterms:W3CDTF">2022-03-24T14:11:13Z</dcterms:modified>
</cp:coreProperties>
</file>