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130" r:id="rId4"/>
    <p:sldId id="1231" r:id="rId5"/>
    <p:sldId id="1236" r:id="rId6"/>
    <p:sldId id="1235" r:id="rId7"/>
    <p:sldId id="1207" r:id="rId8"/>
    <p:sldId id="1237" r:id="rId9"/>
    <p:sldId id="1238" r:id="rId10"/>
    <p:sldId id="1232" r:id="rId11"/>
    <p:sldId id="1233" r:id="rId12"/>
    <p:sldId id="1149" r:id="rId1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7A08C"/>
    <a:srgbClr val="FFFBF5"/>
    <a:srgbClr val="FCD5B5"/>
    <a:srgbClr val="A46B5B"/>
    <a:srgbClr val="FF9900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68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8702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2022.03.24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1074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상자를 만들어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C8BFB2-382E-4345-8119-B825830A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8" y="1140333"/>
            <a:ext cx="6558580" cy="403779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8139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suh_0601_06_0010_201_3.html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suh_0601_06_0010_203_1.html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공모전 보기 약물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공모전 보기 클릭 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8~9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슬라이드 내용 나옴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364088" y="1622801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170468" y="16911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034" y="2197014"/>
            <a:ext cx="281091" cy="273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6911" y="20536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44E0B519-8115-4380-B4FC-C97A3160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DF368F85-8757-437E-8585-CEAF170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1AF415C-EEA3-4E64-8730-C61DA26B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D85BFD85-A47F-45CA-9299-A75B5606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BBC18A-5B52-4734-906B-7E01230F428E}"/>
              </a:ext>
            </a:extLst>
          </p:cNvPr>
          <p:cNvSpPr/>
          <p:nvPr/>
        </p:nvSpPr>
        <p:spPr>
          <a:xfrm>
            <a:off x="5839760" y="4928293"/>
            <a:ext cx="973945" cy="247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AF023F9-C989-4399-992D-6DA26DF53AE4}"/>
              </a:ext>
            </a:extLst>
          </p:cNvPr>
          <p:cNvSpPr/>
          <p:nvPr/>
        </p:nvSpPr>
        <p:spPr>
          <a:xfrm>
            <a:off x="5704362" y="49571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AA8ADCF-9E74-4BBD-B20F-D3D2E8DC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8" y="220790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99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80FDF8-845D-4E39-9317-E6DC0ABA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8" y="1140333"/>
            <a:ext cx="6558580" cy="40210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852ABF-9E48-4B67-A905-0D5DC6B8E861}"/>
              </a:ext>
            </a:extLst>
          </p:cNvPr>
          <p:cNvSpPr/>
          <p:nvPr/>
        </p:nvSpPr>
        <p:spPr bwMode="auto">
          <a:xfrm>
            <a:off x="136009" y="2053623"/>
            <a:ext cx="6775390" cy="9793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441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suh_0601_06_0010_201_4.html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suh_0601_06_0010_204_1.html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공모전 보기 약물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공모전 보기 클릭 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8~9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슬라이드 내용 나옴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표를 약물과 텍스트로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출처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수학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137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07348" y="1622801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13728" y="16911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1758" y="2084538"/>
            <a:ext cx="6394478" cy="876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6911" y="20536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44E0B519-8115-4380-B4FC-C97A3160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DF368F85-8757-437E-8585-CEAF170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1AF415C-EEA3-4E64-8730-C61DA26B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D85BFD85-A47F-45CA-9299-A75B5606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7B08A6-0B06-4914-BD31-DABD5C2E8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9" y="3150877"/>
            <a:ext cx="6394478" cy="2366392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1C8C825-650D-4FC5-8C72-A15160280256}"/>
              </a:ext>
            </a:extLst>
          </p:cNvPr>
          <p:cNvSpPr/>
          <p:nvPr/>
        </p:nvSpPr>
        <p:spPr>
          <a:xfrm>
            <a:off x="575556" y="32099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9002292-1D97-4532-BE21-C73FD223D124}"/>
              </a:ext>
            </a:extLst>
          </p:cNvPr>
          <p:cNvSpPr/>
          <p:nvPr/>
        </p:nvSpPr>
        <p:spPr bwMode="auto">
          <a:xfrm>
            <a:off x="431540" y="2240868"/>
            <a:ext cx="758274" cy="3604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준비물</a:t>
            </a: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id="{66C04078-1555-4D8C-828E-71674690C019}"/>
              </a:ext>
            </a:extLst>
          </p:cNvPr>
          <p:cNvSpPr txBox="1"/>
          <p:nvPr/>
        </p:nvSpPr>
        <p:spPr>
          <a:xfrm>
            <a:off x="1203171" y="2247836"/>
            <a:ext cx="556507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A3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용지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색연필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사인펜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접착테이프 등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>
            <a:extLst>
              <a:ext uri="{FF2B5EF4-FFF2-40B4-BE49-F238E27FC236}">
                <a16:creationId xmlns:a16="http://schemas.microsoft.com/office/drawing/2014/main" id="{3F4A0EA8-8EC0-42F3-9074-26024944A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79575"/>
              </p:ext>
            </p:extLst>
          </p:nvPr>
        </p:nvGraphicFramePr>
        <p:xfrm>
          <a:off x="1034338" y="5949280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suh_0601_06_0010_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204_1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5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1E7C71-F3CD-43E2-8165-7D96E41E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2" y="999777"/>
            <a:ext cx="6558580" cy="401057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4801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68412" y="3320988"/>
            <a:ext cx="198072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46008" y="35207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901967-D1CE-4A7A-B185-C41515B05541}"/>
              </a:ext>
            </a:extLst>
          </p:cNvPr>
          <p:cNvSpPr/>
          <p:nvPr/>
        </p:nvSpPr>
        <p:spPr>
          <a:xfrm>
            <a:off x="281143" y="4506297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86B2C12-A8B5-4DE1-9A6D-46A2A0E2EB59}"/>
              </a:ext>
            </a:extLst>
          </p:cNvPr>
          <p:cNvSpPr/>
          <p:nvPr/>
        </p:nvSpPr>
        <p:spPr>
          <a:xfrm>
            <a:off x="359980" y="4287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F224C395-B7BB-4C2D-9ED3-978CAA6E0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59009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63479"/>
              </p:ext>
            </p:extLst>
          </p:nvPr>
        </p:nvGraphicFramePr>
        <p:xfrm>
          <a:off x="153927" y="224644"/>
          <a:ext cx="8836146" cy="307620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suh_0601_06_0010_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비타민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상자 공모전에서 원하는 상자의 특징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suh_0601_06_0010_201_1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4519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부피가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216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㎤인 직육면체들의 겉넓이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suh_0601_06_0010_202_1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모둠별로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비타민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상자에 알맞은 직육면체 상자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고르기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suh_0601_06_0010_203_1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모둠별로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고른 비타민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상자에 알맞은 직육면체 상자 꾸미기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suh_0601_06_0010_204_1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73229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suh_0601_06_0010_3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4E66A8-8D9E-4FD5-8C7F-C3AAD16D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067801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5631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969D5C-F706-46AB-B32B-81E93F7B708F}"/>
              </a:ext>
            </a:extLst>
          </p:cNvPr>
          <p:cNvSpPr/>
          <p:nvPr/>
        </p:nvSpPr>
        <p:spPr>
          <a:xfrm>
            <a:off x="281143" y="473651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B99E43-C603-441E-AA5B-40E801F6EE2B}"/>
              </a:ext>
            </a:extLst>
          </p:cNvPr>
          <p:cNvSpPr/>
          <p:nvPr/>
        </p:nvSpPr>
        <p:spPr>
          <a:xfrm>
            <a:off x="359980" y="45174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39">
            <a:extLst>
              <a:ext uri="{FF2B5EF4-FFF2-40B4-BE49-F238E27FC236}">
                <a16:creationId xmlns:a16="http://schemas.microsoft.com/office/drawing/2014/main" id="{9AF8AFAF-6A2B-48F5-86E4-81155F34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418922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639A8ABC-1387-4991-A5DA-E053599CD025}"/>
              </a:ext>
            </a:extLst>
          </p:cNvPr>
          <p:cNvSpPr/>
          <p:nvPr/>
        </p:nvSpPr>
        <p:spPr>
          <a:xfrm>
            <a:off x="156996" y="24329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5CAFEC3F-2E84-4B4E-9FB4-A347868D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658777"/>
            <a:ext cx="314088" cy="126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0F8DC81-DB80-4506-AB6D-C7BAD014A06C}"/>
              </a:ext>
            </a:extLst>
          </p:cNvPr>
          <p:cNvSpPr/>
          <p:nvPr/>
        </p:nvSpPr>
        <p:spPr>
          <a:xfrm>
            <a:off x="1709924" y="15802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8B910-BAA2-4E93-9F10-F261CD4FF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80"/>
          <a:stretch/>
        </p:blipFill>
        <p:spPr bwMode="auto">
          <a:xfrm>
            <a:off x="624300" y="728700"/>
            <a:ext cx="6215952" cy="4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56F75BF8-F42D-46A3-86FB-50889F138B9C}"/>
              </a:ext>
            </a:extLst>
          </p:cNvPr>
          <p:cNvSpPr txBox="1"/>
          <p:nvPr/>
        </p:nvSpPr>
        <p:spPr>
          <a:xfrm>
            <a:off x="2829346" y="1100063"/>
            <a:ext cx="16561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상자 공모전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A6111D6D-6C59-479D-A820-A1A6120AB1BC}"/>
              </a:ext>
            </a:extLst>
          </p:cNvPr>
          <p:cNvSpPr txBox="1"/>
          <p:nvPr/>
        </p:nvSpPr>
        <p:spPr>
          <a:xfrm>
            <a:off x="1065042" y="1537111"/>
            <a:ext cx="534316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우리 회사는 이번에 비타민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제품을 새롭게 개발했습니다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비타민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제품은 부피가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216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㎤인 직육면체 모양의 종이 상자에 담아 판매 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상자를 만들면 좋을지 여러분의 많은 참여 바랍니다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모든 모서리의 길이는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측정했을 때 자연수이어야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793DC2-8898-49AB-A06B-952CB2FFE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586" y="3436097"/>
            <a:ext cx="4057650" cy="180022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4E5969-6FCC-4586-9954-9055DC09B4E5}"/>
              </a:ext>
            </a:extLst>
          </p:cNvPr>
          <p:cNvGrpSpPr/>
          <p:nvPr/>
        </p:nvGrpSpPr>
        <p:grpSpPr>
          <a:xfrm>
            <a:off x="2627784" y="5394163"/>
            <a:ext cx="1637116" cy="263186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id="{2C03E80D-D039-4111-A51C-7FD800182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F642DFF6-FB20-4E75-B15A-CEADB22A2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id="{6AE562F7-FA13-4B45-AA9C-2B67054E8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id="{EBB0624C-A51E-4303-A0AA-0C0088B26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441509FF-B042-466F-A072-10EADEEA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팝업 사용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팝업이 열렸다가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클릭할 때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열렸을 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6F0389-AED7-4CC5-A9CA-249CFD384317}"/>
              </a:ext>
            </a:extLst>
          </p:cNvPr>
          <p:cNvGrpSpPr/>
          <p:nvPr/>
        </p:nvGrpSpPr>
        <p:grpSpPr>
          <a:xfrm>
            <a:off x="104410" y="2284543"/>
            <a:ext cx="6879858" cy="1641801"/>
            <a:chOff x="104410" y="2015717"/>
            <a:chExt cx="6879858" cy="1641801"/>
          </a:xfrm>
        </p:grpSpPr>
        <p:pic>
          <p:nvPicPr>
            <p:cNvPr id="44" name="Picture 3">
              <a:extLst>
                <a:ext uri="{FF2B5EF4-FFF2-40B4-BE49-F238E27FC236}">
                  <a16:creationId xmlns:a16="http://schemas.microsoft.com/office/drawing/2014/main" id="{A3FA7B75-7EB7-4D85-909A-A133159EA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10" y="2015717"/>
              <a:ext cx="6879858" cy="1641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2D9435-6726-4131-B8A6-27B72D19CC69}"/>
                </a:ext>
              </a:extLst>
            </p:cNvPr>
            <p:cNvSpPr txBox="1"/>
            <p:nvPr/>
          </p:nvSpPr>
          <p:spPr>
            <a:xfrm>
              <a:off x="215516" y="2553487"/>
              <a:ext cx="64737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b="1" dirty="0">
                  <a:latin typeface="맑은 고딕" pitchFamily="50" charset="-127"/>
                  <a:ea typeface="맑은 고딕" pitchFamily="50" charset="-127"/>
                </a:rPr>
                <a:t>제약회사에서 알맹이가 작은 비타민 </a:t>
              </a:r>
              <a:r>
                <a:rPr lang="en-US" altLang="ko-KR" sz="1800" b="1" dirty="0">
                  <a:latin typeface="맑은 고딕" pitchFamily="50" charset="-127"/>
                  <a:ea typeface="맑은 고딕" pitchFamily="50" charset="-127"/>
                </a:rPr>
                <a:t>C </a:t>
              </a:r>
              <a:r>
                <a:rPr lang="ko-KR" altLang="en-US" sz="1800" b="1" dirty="0">
                  <a:latin typeface="맑은 고딕" pitchFamily="50" charset="-127"/>
                  <a:ea typeface="맑은 고딕" pitchFamily="50" charset="-127"/>
                </a:rPr>
                <a:t>제품을 새롭게 개발</a:t>
              </a:r>
              <a:endParaRPr lang="en-US" altLang="ko-KR" sz="18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800" b="1" dirty="0">
                  <a:latin typeface="맑은 고딕" pitchFamily="50" charset="-127"/>
                  <a:ea typeface="맑은 고딕" pitchFamily="50" charset="-127"/>
                </a:rPr>
                <a:t>했습니다</a:t>
              </a:r>
              <a:r>
                <a:rPr lang="en-US" altLang="ko-KR" sz="180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b="1" dirty="0">
                  <a:latin typeface="맑은 고딕" pitchFamily="50" charset="-127"/>
                  <a:ea typeface="맑은 고딕" pitchFamily="50" charset="-127"/>
                </a:rPr>
                <a:t>이 제품을 종이 상자에 담아 판매하기로 하고</a:t>
              </a:r>
              <a:r>
                <a:rPr lang="en-US" altLang="ko-KR" sz="18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br>
                <a:rPr lang="en-US" altLang="ko-KR" sz="1800" b="1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800" b="1" dirty="0">
                  <a:latin typeface="맑은 고딕" pitchFamily="50" charset="-127"/>
                  <a:ea typeface="맑은 고딕" pitchFamily="50" charset="-127"/>
                </a:rPr>
                <a:t>상자 공모전을 열었습니다</a:t>
              </a:r>
              <a:r>
                <a:rPr lang="en-US" altLang="ko-KR" sz="180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b="1" dirty="0">
                  <a:latin typeface="맑은 고딕" pitchFamily="50" charset="-127"/>
                  <a:ea typeface="맑은 고딕" pitchFamily="50" charset="-127"/>
                </a:rPr>
                <a:t>여러분도 공모전에 참여해 보세요</a:t>
              </a:r>
              <a:r>
                <a:rPr lang="en-US" altLang="ko-KR" sz="180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469C4A6-FE56-4EEE-9B28-7E46D9AB7593}"/>
              </a:ext>
            </a:extLst>
          </p:cNvPr>
          <p:cNvSpPr/>
          <p:nvPr/>
        </p:nvSpPr>
        <p:spPr>
          <a:xfrm>
            <a:off x="129656" y="23724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1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닫혔을 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639A8ABC-1387-4991-A5DA-E053599CD025}"/>
              </a:ext>
            </a:extLst>
          </p:cNvPr>
          <p:cNvSpPr/>
          <p:nvPr/>
        </p:nvSpPr>
        <p:spPr>
          <a:xfrm>
            <a:off x="156996" y="24329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5CAFEC3F-2E84-4B4E-9FB4-A347868D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658777"/>
            <a:ext cx="314088" cy="126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0F8DC81-DB80-4506-AB6D-C7BAD014A06C}"/>
              </a:ext>
            </a:extLst>
          </p:cNvPr>
          <p:cNvSpPr/>
          <p:nvPr/>
        </p:nvSpPr>
        <p:spPr>
          <a:xfrm>
            <a:off x="1709924" y="15802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8B910-BAA2-4E93-9F10-F261CD4FF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80"/>
          <a:stretch/>
        </p:blipFill>
        <p:spPr bwMode="auto">
          <a:xfrm>
            <a:off x="624300" y="728700"/>
            <a:ext cx="6215952" cy="4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56F75BF8-F42D-46A3-86FB-50889F138B9C}"/>
              </a:ext>
            </a:extLst>
          </p:cNvPr>
          <p:cNvSpPr txBox="1"/>
          <p:nvPr/>
        </p:nvSpPr>
        <p:spPr>
          <a:xfrm>
            <a:off x="2829346" y="1100063"/>
            <a:ext cx="16561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 공모전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A6111D6D-6C59-479D-A820-A1A6120AB1BC}"/>
              </a:ext>
            </a:extLst>
          </p:cNvPr>
          <p:cNvSpPr txBox="1"/>
          <p:nvPr/>
        </p:nvSpPr>
        <p:spPr>
          <a:xfrm>
            <a:off x="1065042" y="1537111"/>
            <a:ext cx="534316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우리 회사는 이번에 비타민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제품을 새롭게 개발했습니다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비타민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제품은 부피가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216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㎤인 직육면체 모양의 종이 상자에 담아 판매 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상자를 만들면 좋을지 여러분의 많은 참여 바랍니다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모든 모서리의 길이는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측정했을 때 자연수이어야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793DC2-8898-49AB-A06B-952CB2FFE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586" y="3436097"/>
            <a:ext cx="4057650" cy="180022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4E5969-6FCC-4586-9954-9055DC09B4E5}"/>
              </a:ext>
            </a:extLst>
          </p:cNvPr>
          <p:cNvGrpSpPr/>
          <p:nvPr/>
        </p:nvGrpSpPr>
        <p:grpSpPr>
          <a:xfrm>
            <a:off x="2627784" y="5394163"/>
            <a:ext cx="1637116" cy="263186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id="{2C03E80D-D039-4111-A51C-7FD800182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F642DFF6-FB20-4E75-B15A-CEADB22A2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id="{6AE562F7-FA13-4B45-AA9C-2B67054E8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id="{EBB0624C-A51E-4303-A0AA-0C0088B26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CC621B09-7A44-4D5D-9ADE-9803936CA126}"/>
              </a:ext>
            </a:extLst>
          </p:cNvPr>
          <p:cNvSpPr/>
          <p:nvPr/>
        </p:nvSpPr>
        <p:spPr>
          <a:xfrm>
            <a:off x="1821126" y="40327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D238E9-5E00-4D62-94A5-92D712636046}"/>
              </a:ext>
            </a:extLst>
          </p:cNvPr>
          <p:cNvSpPr/>
          <p:nvPr/>
        </p:nvSpPr>
        <p:spPr>
          <a:xfrm>
            <a:off x="4277588" y="5409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08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C:\Users\DB400S3A\Downloads\character_circle_Ken.png">
            <a:extLst>
              <a:ext uri="{FF2B5EF4-FFF2-40B4-BE49-F238E27FC236}">
                <a16:creationId xmlns:a16="http://schemas.microsoft.com/office/drawing/2014/main" id="{925294B3-238C-40F1-9030-540F637E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13" y="3913210"/>
            <a:ext cx="1279912" cy="12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639A8ABC-1387-4991-A5DA-E053599CD025}"/>
              </a:ext>
            </a:extLst>
          </p:cNvPr>
          <p:cNvSpPr/>
          <p:nvPr/>
        </p:nvSpPr>
        <p:spPr>
          <a:xfrm>
            <a:off x="3525091" y="38343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5CAFEC3F-2E84-4B4E-9FB4-A347868D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658777"/>
            <a:ext cx="314088" cy="126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0F8DC81-DB80-4506-AB6D-C7BAD014A06C}"/>
              </a:ext>
            </a:extLst>
          </p:cNvPr>
          <p:cNvSpPr/>
          <p:nvPr/>
        </p:nvSpPr>
        <p:spPr>
          <a:xfrm>
            <a:off x="1709924" y="15802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8B910-BAA2-4E93-9F10-F261CD4FF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9" b="-21689"/>
          <a:stretch/>
        </p:blipFill>
        <p:spPr bwMode="auto">
          <a:xfrm>
            <a:off x="599934" y="722031"/>
            <a:ext cx="6215952" cy="4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56F75BF8-F42D-46A3-86FB-50889F138B9C}"/>
              </a:ext>
            </a:extLst>
          </p:cNvPr>
          <p:cNvSpPr txBox="1"/>
          <p:nvPr/>
        </p:nvSpPr>
        <p:spPr>
          <a:xfrm>
            <a:off x="2829346" y="848035"/>
            <a:ext cx="16561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심사 기준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A6111D6D-6C59-479D-A820-A1A6120AB1BC}"/>
              </a:ext>
            </a:extLst>
          </p:cNvPr>
          <p:cNvSpPr txBox="1"/>
          <p:nvPr/>
        </p:nvSpPr>
        <p:spPr>
          <a:xfrm>
            <a:off x="1137050" y="1186297"/>
            <a:ext cx="534316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많은 양의 제품을 쌓아서 보관하거나 이동하기 편리해야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겉면에는 상품명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주의사항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제조 회사명 등을 디자인해야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종이를 절약하기 위해 포장지를 가능한 한 적게 써야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4E5969-6FCC-4586-9954-9055DC09B4E5}"/>
              </a:ext>
            </a:extLst>
          </p:cNvPr>
          <p:cNvGrpSpPr/>
          <p:nvPr/>
        </p:nvGrpSpPr>
        <p:grpSpPr>
          <a:xfrm>
            <a:off x="2627784" y="5394163"/>
            <a:ext cx="1637116" cy="263186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id="{2C03E80D-D039-4111-A51C-7FD800182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F642DFF6-FB20-4E75-B15A-CEADB22A2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95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id="{6AE562F7-FA13-4B45-AA9C-2B67054E8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3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id="{EBB0624C-A51E-4303-A0AA-0C0088B26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" name="Picture 4">
            <a:extLst>
              <a:ext uri="{FF2B5EF4-FFF2-40B4-BE49-F238E27FC236}">
                <a16:creationId xmlns:a16="http://schemas.microsoft.com/office/drawing/2014/main" id="{E7E77BF5-F242-4801-A9DA-00E25084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88" y="134232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7DAFDA84-BE62-4863-AF2C-93952CD1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88" y="18995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6E02ECB1-7B2F-4E9D-9E3E-E83A70F0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88" y="245689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907097F-E462-4ABF-BDFF-FE711527F899}"/>
              </a:ext>
            </a:extLst>
          </p:cNvPr>
          <p:cNvSpPr/>
          <p:nvPr/>
        </p:nvSpPr>
        <p:spPr bwMode="auto">
          <a:xfrm>
            <a:off x="863600" y="823232"/>
            <a:ext cx="5688620" cy="2317736"/>
          </a:xfrm>
          <a:prstGeom prst="roundRect">
            <a:avLst/>
          </a:prstGeom>
          <a:noFill/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7" name="Picture 3" descr="C:\Users\DB400S3A\Downloads\character_circle_Boni.png">
            <a:extLst>
              <a:ext uri="{FF2B5EF4-FFF2-40B4-BE49-F238E27FC236}">
                <a16:creationId xmlns:a16="http://schemas.microsoft.com/office/drawing/2014/main" id="{DF7B5467-1D9B-4971-B658-9705DA7E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09" y="3913210"/>
            <a:ext cx="1279912" cy="12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AEFC9DE-871D-40DE-BBDE-ED6C03A2A6AA}"/>
              </a:ext>
            </a:extLst>
          </p:cNvPr>
          <p:cNvSpPr/>
          <p:nvPr/>
        </p:nvSpPr>
        <p:spPr bwMode="auto">
          <a:xfrm>
            <a:off x="431540" y="3320988"/>
            <a:ext cx="2189270" cy="1332148"/>
          </a:xfrm>
          <a:prstGeom prst="wedgeRoundRectCallout">
            <a:avLst>
              <a:gd name="adj1" fmla="val 36436"/>
              <a:gd name="adj2" fmla="val 60377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부피가 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216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㎤이면 가로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높이는 각각 얼마가 되어야 할까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B17DC5FC-4A05-432E-8511-652689857E9E}"/>
              </a:ext>
            </a:extLst>
          </p:cNvPr>
          <p:cNvSpPr/>
          <p:nvPr/>
        </p:nvSpPr>
        <p:spPr bwMode="auto">
          <a:xfrm>
            <a:off x="4878023" y="3356992"/>
            <a:ext cx="1913421" cy="1332148"/>
          </a:xfrm>
          <a:prstGeom prst="wedgeRoundRectCallout">
            <a:avLst>
              <a:gd name="adj1" fmla="val -53229"/>
              <a:gd name="adj2" fmla="val 63915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가로가 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cm,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세로가 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높이가 무려 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216 cm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되네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68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6181735-F951-40B1-8632-BE065F94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8" y="1140333"/>
            <a:ext cx="6558580" cy="402942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58261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suh_0601_06_0010_201_2.html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suh_0601_06_0010_202_1.html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공모전 보기 약물 수정 클릭 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97982" y="1944758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704362" y="2013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034" y="2332772"/>
            <a:ext cx="281091" cy="273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6911" y="21893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44E0B519-8115-4380-B4FC-C97A3160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DF368F85-8757-437E-8585-CEAF170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1AF415C-EEA3-4E64-8730-C61DA26B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D85BFD85-A47F-45CA-9299-A75B5606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8029" y="2675800"/>
            <a:ext cx="6422508" cy="2196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BBC18A-5B52-4734-906B-7E01230F428E}"/>
              </a:ext>
            </a:extLst>
          </p:cNvPr>
          <p:cNvSpPr/>
          <p:nvPr/>
        </p:nvSpPr>
        <p:spPr>
          <a:xfrm>
            <a:off x="5839760" y="4928293"/>
            <a:ext cx="973945" cy="247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AF023F9-C989-4399-992D-6DA26DF53AE4}"/>
              </a:ext>
            </a:extLst>
          </p:cNvPr>
          <p:cNvSpPr/>
          <p:nvPr/>
        </p:nvSpPr>
        <p:spPr>
          <a:xfrm>
            <a:off x="5704362" y="49571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62631" y="27046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020EAD0-0550-4C2B-80EC-62312C9F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8" y="229913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42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5584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공모전 보기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201_1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그림과 텍스트 가져와주세요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7">
            <a:extLst>
              <a:ext uri="{FF2B5EF4-FFF2-40B4-BE49-F238E27FC236}">
                <a16:creationId xmlns:a16="http://schemas.microsoft.com/office/drawing/2014/main" id="{44E0B519-8115-4380-B4FC-C97A3160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DF368F85-8757-437E-8585-CEAF170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1AF415C-EEA3-4E64-8730-C61DA26B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D85BFD85-A47F-45CA-9299-A75B5606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A330809-6B68-4D53-B3D0-5A6C75E477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80"/>
          <a:stretch/>
        </p:blipFill>
        <p:spPr bwMode="auto">
          <a:xfrm>
            <a:off x="467544" y="728700"/>
            <a:ext cx="6215952" cy="4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4784DC79-6E2A-4FF2-8F18-5FF7E61E96FF}"/>
              </a:ext>
            </a:extLst>
          </p:cNvPr>
          <p:cNvSpPr txBox="1"/>
          <p:nvPr/>
        </p:nvSpPr>
        <p:spPr>
          <a:xfrm>
            <a:off x="908286" y="1537111"/>
            <a:ext cx="534316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우리 회사는 이번에 비타민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제품을 새롭게 개발했습니다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비타민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제품은 부피가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216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㎤인 직육면체 모양의 종이 상자에 담아 판매 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상자를 만들면 좋을지 여러분의 많은 참여 바랍니다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모든 모서리의 길이는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측정했을 때 자연수이어야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3236521-BABB-4AB0-AD9C-F0E77EF2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30" y="3436097"/>
            <a:ext cx="4057650" cy="1800225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BC7E0A-B4A9-4FBF-B0E7-4356248C0717}"/>
              </a:ext>
            </a:extLst>
          </p:cNvPr>
          <p:cNvGrpSpPr/>
          <p:nvPr/>
        </p:nvGrpSpPr>
        <p:grpSpPr>
          <a:xfrm>
            <a:off x="2471028" y="5394163"/>
            <a:ext cx="1637116" cy="263186"/>
            <a:chOff x="319554" y="1245924"/>
            <a:chExt cx="2636592" cy="423864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BC33B621-DC85-4EFD-984A-D4B138383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83250E22-A286-448A-B568-8FEB396AD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0A56964A-ED4E-4E40-9A27-A923316D4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904F58DD-7C59-4900-9B1F-DB118D128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8EA76160-1169-4016-80DF-89904F0E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0158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0FA141C4-2BB0-4A2D-9D18-1DDD7E821E02}"/>
              </a:ext>
            </a:extLst>
          </p:cNvPr>
          <p:cNvSpPr/>
          <p:nvPr/>
        </p:nvSpPr>
        <p:spPr>
          <a:xfrm>
            <a:off x="1871700" y="36695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CFDC2EC1-E6AD-4D80-8C50-690068BA84AF}"/>
              </a:ext>
            </a:extLst>
          </p:cNvPr>
          <p:cNvSpPr txBox="1"/>
          <p:nvPr/>
        </p:nvSpPr>
        <p:spPr>
          <a:xfrm>
            <a:off x="2829346" y="1100063"/>
            <a:ext cx="16561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 공모전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43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/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공모전 보기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7">
            <a:extLst>
              <a:ext uri="{FF2B5EF4-FFF2-40B4-BE49-F238E27FC236}">
                <a16:creationId xmlns:a16="http://schemas.microsoft.com/office/drawing/2014/main" id="{44E0B519-8115-4380-B4FC-C97A3160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DF368F85-8757-437E-8585-CEAF170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1AF415C-EEA3-4E64-8730-C61DA26B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D85BFD85-A47F-45CA-9299-A75B5606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상자를 만들어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C63E3F-9ECA-445A-9581-94A748586093}"/>
              </a:ext>
            </a:extLst>
          </p:cNvPr>
          <p:cNvSpPr/>
          <p:nvPr/>
        </p:nvSpPr>
        <p:spPr>
          <a:xfrm>
            <a:off x="1613538" y="20549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728513E-E260-4FF5-A837-B06E6B4FD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9" b="-21689"/>
          <a:stretch/>
        </p:blipFill>
        <p:spPr bwMode="auto">
          <a:xfrm>
            <a:off x="503548" y="1196752"/>
            <a:ext cx="6215952" cy="4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id="{B3178279-52E1-4B64-8977-B2C862A1B6B9}"/>
              </a:ext>
            </a:extLst>
          </p:cNvPr>
          <p:cNvSpPr txBox="1"/>
          <p:nvPr/>
        </p:nvSpPr>
        <p:spPr>
          <a:xfrm>
            <a:off x="2732960" y="1322756"/>
            <a:ext cx="16561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심사 기준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id="{0B0AA776-22A6-4498-B22D-F6D56B174DCB}"/>
              </a:ext>
            </a:extLst>
          </p:cNvPr>
          <p:cNvSpPr txBox="1"/>
          <p:nvPr/>
        </p:nvSpPr>
        <p:spPr>
          <a:xfrm>
            <a:off x="1040664" y="1661018"/>
            <a:ext cx="534316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많은 양의 제품을 쌓아서 보관하거나 이동하기 편리해야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겉면에는 상품명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주의사항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제조 회사명 등을 디자인해야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종이를 절약하기 위해 포장지를 가능한 한 적게 써야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CA08A33-73ED-41C1-8942-F2E31C26A0EB}"/>
              </a:ext>
            </a:extLst>
          </p:cNvPr>
          <p:cNvGrpSpPr/>
          <p:nvPr/>
        </p:nvGrpSpPr>
        <p:grpSpPr>
          <a:xfrm>
            <a:off x="2627784" y="5394163"/>
            <a:ext cx="1637116" cy="263186"/>
            <a:chOff x="319554" y="1245924"/>
            <a:chExt cx="2636592" cy="423864"/>
          </a:xfrm>
        </p:grpSpPr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454CAF22-15CA-4DBD-B290-77193C120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>
              <a:extLst>
                <a:ext uri="{FF2B5EF4-FFF2-40B4-BE49-F238E27FC236}">
                  <a16:creationId xmlns:a16="http://schemas.microsoft.com/office/drawing/2014/main" id="{F28CB4EA-1111-4634-85EA-E4334026E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95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6EC05371-F959-4C66-90AB-84B8D7855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3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id="{DE3DF436-8C2A-43D7-A3A2-82D241427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3" name="Picture 4">
            <a:extLst>
              <a:ext uri="{FF2B5EF4-FFF2-40B4-BE49-F238E27FC236}">
                <a16:creationId xmlns:a16="http://schemas.microsoft.com/office/drawing/2014/main" id="{004E4F7B-042D-48F9-A9EB-8727082E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2" y="181704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7DBA778-9BC5-47F7-A18A-4A5A07AA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2" y="23742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6E8F9B86-EDEF-4DC1-A068-3B55377B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2" y="293161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7858236-12E6-4DD6-82CF-2FC98C39ACF8}"/>
              </a:ext>
            </a:extLst>
          </p:cNvPr>
          <p:cNvSpPr/>
          <p:nvPr/>
        </p:nvSpPr>
        <p:spPr bwMode="auto">
          <a:xfrm>
            <a:off x="767214" y="1297953"/>
            <a:ext cx="5688620" cy="2317736"/>
          </a:xfrm>
          <a:prstGeom prst="roundRect">
            <a:avLst/>
          </a:prstGeom>
          <a:noFill/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8EA76160-1169-4016-80DF-89904F0E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98318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39463</TotalTime>
  <Words>996</Words>
  <Application>Microsoft Office PowerPoint</Application>
  <PresentationFormat>화면 슬라이드 쇼(4:3)</PresentationFormat>
  <Paragraphs>263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6242</cp:revision>
  <dcterms:created xsi:type="dcterms:W3CDTF">2008-07-15T12:19:11Z</dcterms:created>
  <dcterms:modified xsi:type="dcterms:W3CDTF">2022-03-24T15:19:22Z</dcterms:modified>
</cp:coreProperties>
</file>