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171" r:id="rId4"/>
    <p:sldId id="1173" r:id="rId5"/>
    <p:sldId id="1351" r:id="rId6"/>
    <p:sldId id="1130" r:id="rId7"/>
    <p:sldId id="1266" r:id="rId8"/>
    <p:sldId id="1333" r:id="rId9"/>
    <p:sldId id="1334" r:id="rId10"/>
    <p:sldId id="1320" r:id="rId11"/>
    <p:sldId id="1335" r:id="rId12"/>
    <p:sldId id="1336" r:id="rId13"/>
    <p:sldId id="1337" r:id="rId14"/>
    <p:sldId id="1281" r:id="rId15"/>
    <p:sldId id="1338" r:id="rId16"/>
    <p:sldId id="1339" r:id="rId17"/>
    <p:sldId id="1340" r:id="rId18"/>
    <p:sldId id="1323" r:id="rId19"/>
    <p:sldId id="1341" r:id="rId20"/>
    <p:sldId id="1342" r:id="rId21"/>
    <p:sldId id="1343" r:id="rId22"/>
    <p:sldId id="1328" r:id="rId23"/>
    <p:sldId id="1344" r:id="rId24"/>
    <p:sldId id="1146" r:id="rId25"/>
    <p:sldId id="1149" r:id="rId26"/>
    <p:sldId id="1150" r:id="rId27"/>
    <p:sldId id="1315" r:id="rId28"/>
    <p:sldId id="1345" r:id="rId29"/>
    <p:sldId id="1264" r:id="rId30"/>
    <p:sldId id="1346" r:id="rId31"/>
    <p:sldId id="1347" r:id="rId32"/>
    <p:sldId id="1349" r:id="rId33"/>
    <p:sldId id="1329" r:id="rId34"/>
    <p:sldId id="1350" r:id="rId3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CD5B5"/>
    <a:srgbClr val="7F7F7F"/>
    <a:srgbClr val="DD5758"/>
    <a:srgbClr val="F496C0"/>
    <a:srgbClr val="FFFBF5"/>
    <a:srgbClr val="C7A08C"/>
    <a:srgbClr val="F6C1C9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565" y="67"/>
      </p:cViewPr>
      <p:guideLst>
        <p:guide orient="horz" pos="2160"/>
        <p:guide pos="22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8.jpe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801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016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직육면체의 겉넓이를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6CEC1E1-990F-4CC9-8BAF-EC03EBF56BF1}"/>
              </a:ext>
            </a:extLst>
          </p:cNvPr>
          <p:cNvSpPr/>
          <p:nvPr/>
        </p:nvSpPr>
        <p:spPr bwMode="auto">
          <a:xfrm>
            <a:off x="5760132" y="4733458"/>
            <a:ext cx="2988332" cy="17641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600" b="1" dirty="0"/>
              <a:t>숫자와 영어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답박스와 영어 단위 사이 한 칸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b="1" dirty="0"/>
              <a:t>(ex)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㎥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66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직육면체 가의 겉넓이를 여러 가지 방법으로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없이 탭 넘기면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바로 나오도록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698008" y="110366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5047448" y="1098904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F626228E-8771-45A3-8649-5ABB9C52A8D6}"/>
              </a:ext>
            </a:extLst>
          </p:cNvPr>
          <p:cNvSpPr txBox="1"/>
          <p:nvPr/>
        </p:nvSpPr>
        <p:spPr>
          <a:xfrm>
            <a:off x="302614" y="141758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직육면체 가의 겉넓이를 여러 가지 방법을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BA45E58B-FB4A-4C04-AB17-3E8EDD3E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364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1322080" y="2363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65CA273-FE51-4A40-A1F6-ACF00124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0396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9FA436-2CC8-433E-89BC-83B550148876}"/>
              </a:ext>
            </a:extLst>
          </p:cNvPr>
          <p:cNvSpPr/>
          <p:nvPr/>
        </p:nvSpPr>
        <p:spPr>
          <a:xfrm>
            <a:off x="4396888" y="10988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98764E-F3B5-4B88-9E41-0645F605E170}"/>
              </a:ext>
            </a:extLst>
          </p:cNvPr>
          <p:cNvSpPr/>
          <p:nvPr/>
        </p:nvSpPr>
        <p:spPr bwMode="auto">
          <a:xfrm>
            <a:off x="614397" y="4104467"/>
            <a:ext cx="5782092" cy="6540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069A8E-2A38-4E01-9EFB-14272FB07ABF}"/>
              </a:ext>
            </a:extLst>
          </p:cNvPr>
          <p:cNvSpPr/>
          <p:nvPr/>
        </p:nvSpPr>
        <p:spPr>
          <a:xfrm>
            <a:off x="842787" y="4129587"/>
            <a:ext cx="5578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합동인 면이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쌍이므로 세 면의 넓이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각각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한 뒤 더합니다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×2+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×2+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4D5462-D30A-43E9-8C00-5D63729A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0" y="4197893"/>
            <a:ext cx="271901" cy="2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43DEAE59-6D06-4D66-A33B-8D7D4726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85" y="4662197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9823B9-3EA3-4A26-9013-FF8DD1828E3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097448" y="4479693"/>
            <a:ext cx="253082" cy="218115"/>
          </a:xfrm>
          <a:prstGeom prst="rect">
            <a:avLst/>
          </a:prstGeom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044CBDDD-84BE-4C82-9501-8A00375B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11" y="2526034"/>
            <a:ext cx="1231533" cy="123153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AAED3001-862B-4E9B-A11F-B76173F4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9" y="2535807"/>
            <a:ext cx="1231533" cy="123153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C2B4EFA-1951-44BA-9E51-A066363C8428}"/>
              </a:ext>
            </a:extLst>
          </p:cNvPr>
          <p:cNvGrpSpPr/>
          <p:nvPr/>
        </p:nvGrpSpPr>
        <p:grpSpPr>
          <a:xfrm>
            <a:off x="3711928" y="2275447"/>
            <a:ext cx="1718923" cy="961106"/>
            <a:chOff x="3712538" y="2124328"/>
            <a:chExt cx="1718923" cy="961106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7DED79CD-060D-449B-94EB-AAEB9C8A9D48}"/>
                </a:ext>
              </a:extLst>
            </p:cNvPr>
            <p:cNvSpPr/>
            <p:nvPr/>
          </p:nvSpPr>
          <p:spPr bwMode="auto">
            <a:xfrm>
              <a:off x="3712538" y="2124328"/>
              <a:ext cx="1718923" cy="954106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496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4A7916B-3F48-4745-A5FC-B827102047E1}"/>
                </a:ext>
              </a:extLst>
            </p:cNvPr>
            <p:cNvSpPr/>
            <p:nvPr/>
          </p:nvSpPr>
          <p:spPr>
            <a:xfrm>
              <a:off x="3712538" y="2131328"/>
              <a:ext cx="1718923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성질을 이용하면 조금 더 간편하게 구할 수 있을 것 같아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77EABC-A4A3-4089-940D-55EDDECF230A}"/>
              </a:ext>
            </a:extLst>
          </p:cNvPr>
          <p:cNvGrpSpPr/>
          <p:nvPr/>
        </p:nvGrpSpPr>
        <p:grpSpPr>
          <a:xfrm flipH="1">
            <a:off x="1674374" y="2233489"/>
            <a:ext cx="1981801" cy="996064"/>
            <a:chOff x="872354" y="1768303"/>
            <a:chExt cx="1224932" cy="928218"/>
          </a:xfrm>
        </p:grpSpPr>
        <p:sp>
          <p:nvSpPr>
            <p:cNvPr id="45" name="말풍선: 모서리가 둥근 사각형 44">
              <a:extLst>
                <a:ext uri="{FF2B5EF4-FFF2-40B4-BE49-F238E27FC236}">
                  <a16:creationId xmlns:a16="http://schemas.microsoft.com/office/drawing/2014/main" id="{1C4B020A-8FBB-43F3-AE7E-D5036C1CE51E}"/>
                </a:ext>
              </a:extLst>
            </p:cNvPr>
            <p:cNvSpPr/>
            <p:nvPr/>
          </p:nvSpPr>
          <p:spPr bwMode="auto">
            <a:xfrm>
              <a:off x="872356" y="1768303"/>
              <a:ext cx="1224930" cy="928218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DD575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5FDDC7-2AD5-419A-8706-8B11FA12A7C1}"/>
                </a:ext>
              </a:extLst>
            </p:cNvPr>
            <p:cNvSpPr/>
            <p:nvPr/>
          </p:nvSpPr>
          <p:spPr>
            <a:xfrm>
              <a:off x="872354" y="1807402"/>
              <a:ext cx="1224930" cy="889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여섯 면의 넓이를 각각 구해서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더해야겠어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㉠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㉡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㉢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㉣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㉥으로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구해야지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06A8C3FD-23D1-4A31-B6C2-6A08B9FC52EF}"/>
              </a:ext>
            </a:extLst>
          </p:cNvPr>
          <p:cNvSpPr/>
          <p:nvPr/>
        </p:nvSpPr>
        <p:spPr>
          <a:xfrm>
            <a:off x="5503124" y="2363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08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384AA6-5537-411D-BB98-230D45DC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86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69885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0392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1869911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1963266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17603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1075919" y="39678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1263800" y="4013624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5A3DE8-09F2-4E9A-995B-B81ABD745F7A}"/>
              </a:ext>
            </a:extLst>
          </p:cNvPr>
          <p:cNvSpPr/>
          <p:nvPr/>
        </p:nvSpPr>
        <p:spPr>
          <a:xfrm>
            <a:off x="1272841" y="1450319"/>
            <a:ext cx="792088" cy="28743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CDE5E4E-9BF8-4D80-BF7E-BB553E4ECB51}"/>
              </a:ext>
            </a:extLst>
          </p:cNvPr>
          <p:cNvSpPr/>
          <p:nvPr/>
        </p:nvSpPr>
        <p:spPr>
          <a:xfrm>
            <a:off x="1137676" y="134761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264C8C54-D8F2-4387-A9AA-48376BBEF6BC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2A4D7165-94FF-4E82-9469-F05FB541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41" y="409952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DEF17340-AA41-4BD7-AE74-F6F8093A1912}"/>
              </a:ext>
            </a:extLst>
          </p:cNvPr>
          <p:cNvSpPr/>
          <p:nvPr/>
        </p:nvSpPr>
        <p:spPr>
          <a:xfrm>
            <a:off x="3995936" y="164876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47C7AE-6549-4820-9DAC-E925A078C204}"/>
              </a:ext>
            </a:extLst>
          </p:cNvPr>
          <p:cNvSpPr/>
          <p:nvPr/>
        </p:nvSpPr>
        <p:spPr>
          <a:xfrm>
            <a:off x="5540597" y="158636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02A440-56C8-41CD-BD62-AF12161CDF95}"/>
              </a:ext>
            </a:extLst>
          </p:cNvPr>
          <p:cNvSpPr/>
          <p:nvPr/>
        </p:nvSpPr>
        <p:spPr>
          <a:xfrm>
            <a:off x="4890037" y="15816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0E347-1BC7-4253-87A3-DF5772E214E0}"/>
              </a:ext>
            </a:extLst>
          </p:cNvPr>
          <p:cNvSpPr/>
          <p:nvPr/>
        </p:nvSpPr>
        <p:spPr>
          <a:xfrm>
            <a:off x="6193735" y="15878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010FDA-0089-473A-AAF5-3BBAB5BA2C73}"/>
              </a:ext>
            </a:extLst>
          </p:cNvPr>
          <p:cNvSpPr/>
          <p:nvPr/>
        </p:nvSpPr>
        <p:spPr>
          <a:xfrm>
            <a:off x="4239477" y="15815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211813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7E9AD9-A805-4843-813C-46BD3136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076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66689"/>
              </p:ext>
            </p:extLst>
          </p:nvPr>
        </p:nvGraphicFramePr>
        <p:xfrm>
          <a:off x="6984268" y="692696"/>
          <a:ext cx="2086863" cy="360385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0392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1869911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1963266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17603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25000" y="232796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212881" y="2373700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2A4D7165-94FF-4E82-9469-F05FB541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2" y="245960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47C7AE-6549-4820-9DAC-E925A078C204}"/>
              </a:ext>
            </a:extLst>
          </p:cNvPr>
          <p:cNvSpPr/>
          <p:nvPr/>
        </p:nvSpPr>
        <p:spPr>
          <a:xfrm>
            <a:off x="5540597" y="15863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02A440-56C8-41CD-BD62-AF12161CDF95}"/>
              </a:ext>
            </a:extLst>
          </p:cNvPr>
          <p:cNvSpPr/>
          <p:nvPr/>
        </p:nvSpPr>
        <p:spPr>
          <a:xfrm>
            <a:off x="4890037" y="15816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0E347-1BC7-4253-87A3-DF5772E214E0}"/>
              </a:ext>
            </a:extLst>
          </p:cNvPr>
          <p:cNvSpPr/>
          <p:nvPr/>
        </p:nvSpPr>
        <p:spPr>
          <a:xfrm>
            <a:off x="6193735" y="158788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010FDA-0089-473A-AAF5-3BBAB5BA2C73}"/>
              </a:ext>
            </a:extLst>
          </p:cNvPr>
          <p:cNvSpPr/>
          <p:nvPr/>
        </p:nvSpPr>
        <p:spPr>
          <a:xfrm>
            <a:off x="4239477" y="15815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2DEE2-5E6E-44C8-98D1-5579B4F7915E}"/>
              </a:ext>
            </a:extLst>
          </p:cNvPr>
          <p:cNvSpPr/>
          <p:nvPr/>
        </p:nvSpPr>
        <p:spPr>
          <a:xfrm>
            <a:off x="1272841" y="1450319"/>
            <a:ext cx="792088" cy="28743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0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3AFF73-FF6F-4BCF-A4BE-600F38B3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6792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033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8266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876017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7313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FF1D65-C142-487B-8714-5DBF8D98E99D}"/>
              </a:ext>
            </a:extLst>
          </p:cNvPr>
          <p:cNvSpPr/>
          <p:nvPr/>
        </p:nvSpPr>
        <p:spPr>
          <a:xfrm>
            <a:off x="2046157" y="238488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BCCAF9-0D18-498F-BBFA-516C2C810EA9}"/>
              </a:ext>
            </a:extLst>
          </p:cNvPr>
          <p:cNvSpPr/>
          <p:nvPr/>
        </p:nvSpPr>
        <p:spPr>
          <a:xfrm>
            <a:off x="2234038" y="2430615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AA0ED6A-C1D5-477D-BD1F-331F9333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79" y="251651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06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C378EE-9D09-4E7D-A614-19C8140920CB}"/>
              </a:ext>
            </a:extLst>
          </p:cNvPr>
          <p:cNvGrpSpPr/>
          <p:nvPr/>
        </p:nvGrpSpPr>
        <p:grpSpPr>
          <a:xfrm>
            <a:off x="79291" y="785220"/>
            <a:ext cx="6904977" cy="4645568"/>
            <a:chOff x="0" y="785219"/>
            <a:chExt cx="9156859" cy="61606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1A480E2-BA8B-42A1-B524-7E89056C9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5219"/>
              <a:ext cx="9144000" cy="528756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DA10C6-BED0-4ED5-9A1E-C4F67CCC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9" y="6021288"/>
              <a:ext cx="9144000" cy="924532"/>
            </a:xfrm>
            <a:prstGeom prst="rect">
              <a:avLst/>
            </a:prstGeom>
          </p:spPr>
        </p:pic>
      </p:grp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645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스크롤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한페이지 안에 들어오게 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6822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7646" y="186158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5870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51387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321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A8DB14-D419-4EF8-8FDE-604879025543}"/>
              </a:ext>
            </a:extLst>
          </p:cNvPr>
          <p:cNvSpPr/>
          <p:nvPr/>
        </p:nvSpPr>
        <p:spPr>
          <a:xfrm>
            <a:off x="-38310" y="257457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4C42F-6F8A-4A9A-AB46-F39AC770F32D}"/>
              </a:ext>
            </a:extLst>
          </p:cNvPr>
          <p:cNvSpPr/>
          <p:nvPr/>
        </p:nvSpPr>
        <p:spPr>
          <a:xfrm>
            <a:off x="149571" y="262030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3AC2806-5742-43CF-955A-783D1AD4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2" y="270621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C3FFCC-A250-4C22-BDBA-0FE97D0A760F}"/>
              </a:ext>
            </a:extLst>
          </p:cNvPr>
          <p:cNvSpPr/>
          <p:nvPr/>
        </p:nvSpPr>
        <p:spPr>
          <a:xfrm>
            <a:off x="6699426" y="2570618"/>
            <a:ext cx="293883" cy="255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670312B-CB1A-4972-9BB7-A1A6D378647A}"/>
              </a:ext>
            </a:extLst>
          </p:cNvPr>
          <p:cNvSpPr/>
          <p:nvPr/>
        </p:nvSpPr>
        <p:spPr>
          <a:xfrm>
            <a:off x="6588224" y="2753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63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A44EF5-471B-43D8-8F66-B9CBAFFF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1" y="785220"/>
            <a:ext cx="6904977" cy="42345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2434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6822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86158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5870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75565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4938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A8DB14-D419-4EF8-8FDE-604879025543}"/>
              </a:ext>
            </a:extLst>
          </p:cNvPr>
          <p:cNvSpPr/>
          <p:nvPr/>
        </p:nvSpPr>
        <p:spPr>
          <a:xfrm>
            <a:off x="-38310" y="257457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4C42F-6F8A-4A9A-AB46-F39AC770F32D}"/>
              </a:ext>
            </a:extLst>
          </p:cNvPr>
          <p:cNvSpPr/>
          <p:nvPr/>
        </p:nvSpPr>
        <p:spPr>
          <a:xfrm>
            <a:off x="149571" y="262030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3AC2806-5742-43CF-955A-783D1AD4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2" y="270621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0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FCE56B-AFFE-4BC3-A66C-8E7DE242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1" y="785220"/>
            <a:ext cx="6904977" cy="424443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6417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나의 겉넓이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6822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86158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5870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75565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4938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A8DB14-D419-4EF8-8FDE-604879025543}"/>
              </a:ext>
            </a:extLst>
          </p:cNvPr>
          <p:cNvSpPr/>
          <p:nvPr/>
        </p:nvSpPr>
        <p:spPr>
          <a:xfrm>
            <a:off x="891829" y="257457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4C42F-6F8A-4A9A-AB46-F39AC770F32D}"/>
              </a:ext>
            </a:extLst>
          </p:cNvPr>
          <p:cNvSpPr/>
          <p:nvPr/>
        </p:nvSpPr>
        <p:spPr>
          <a:xfrm>
            <a:off x="1041847" y="2575056"/>
            <a:ext cx="3422141" cy="160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0B5EAD-7EE4-4FEF-8F09-C247BBCA06E5}"/>
              </a:ext>
            </a:extLst>
          </p:cNvPr>
          <p:cNvGrpSpPr/>
          <p:nvPr/>
        </p:nvGrpSpPr>
        <p:grpSpPr>
          <a:xfrm>
            <a:off x="2031690" y="2625948"/>
            <a:ext cx="1224137" cy="335369"/>
            <a:chOff x="-2540474" y="2995259"/>
            <a:chExt cx="1401351" cy="57478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F0FCD63-5FE4-4B76-AB2D-BAFD72421BC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0FC4D2-A47C-4352-BA60-0C42210D1A98}"/>
                </a:ext>
              </a:extLst>
            </p:cNvPr>
            <p:cNvSpPr/>
            <p:nvPr/>
          </p:nvSpPr>
          <p:spPr>
            <a:xfrm>
              <a:off x="-2540474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가의 겉넓이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BF7CBD1-8707-4D50-A16E-9440652D375D}"/>
              </a:ext>
            </a:extLst>
          </p:cNvPr>
          <p:cNvGrpSpPr/>
          <p:nvPr/>
        </p:nvGrpSpPr>
        <p:grpSpPr>
          <a:xfrm>
            <a:off x="2031690" y="3107889"/>
            <a:ext cx="1224137" cy="335369"/>
            <a:chOff x="-2540474" y="2995259"/>
            <a:chExt cx="1401351" cy="57478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EA18F51-0AF2-4DC3-AD46-2A68E1D77118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222307-FB56-459D-B264-AD5D2BD9ABE4}"/>
                </a:ext>
              </a:extLst>
            </p:cNvPr>
            <p:cNvSpPr/>
            <p:nvPr/>
          </p:nvSpPr>
          <p:spPr>
            <a:xfrm>
              <a:off x="-2540474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겉넓이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353F81-CC13-44ED-A540-13AEF8EEFC6E}"/>
              </a:ext>
            </a:extLst>
          </p:cNvPr>
          <p:cNvGrpSpPr/>
          <p:nvPr/>
        </p:nvGrpSpPr>
        <p:grpSpPr>
          <a:xfrm>
            <a:off x="1114210" y="3621900"/>
            <a:ext cx="2152354" cy="553998"/>
            <a:chOff x="-2540474" y="2995259"/>
            <a:chExt cx="1401351" cy="94948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A7A1FF3-32A0-455B-969D-3FAC586C5D0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80EAF9-DC28-4849-986F-F35574B2EAA3}"/>
                </a:ext>
              </a:extLst>
            </p:cNvPr>
            <p:cNvSpPr/>
            <p:nvPr/>
          </p:nvSpPr>
          <p:spPr>
            <a:xfrm>
              <a:off x="-2540474" y="2995259"/>
              <a:ext cx="1401351" cy="949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겉넓이가 더 작은 상자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764E5-9A2F-4B34-8A80-7BAA6F437092}"/>
              </a:ext>
            </a:extLst>
          </p:cNvPr>
          <p:cNvSpPr/>
          <p:nvPr/>
        </p:nvSpPr>
        <p:spPr>
          <a:xfrm>
            <a:off x="3993464" y="2605811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07B8FF-5FB8-4C57-8D81-AAABFDE36C81}"/>
              </a:ext>
            </a:extLst>
          </p:cNvPr>
          <p:cNvSpPr txBox="1"/>
          <p:nvPr/>
        </p:nvSpPr>
        <p:spPr>
          <a:xfrm>
            <a:off x="3360327" y="2597938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0B57504-F139-4407-9337-E0A4F7EFF45E}"/>
              </a:ext>
            </a:extLst>
          </p:cNvPr>
          <p:cNvSpPr txBox="1"/>
          <p:nvPr/>
        </p:nvSpPr>
        <p:spPr>
          <a:xfrm>
            <a:off x="3360327" y="2603132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314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976721-AA0B-4D8A-8635-F1F857091FA9}"/>
              </a:ext>
            </a:extLst>
          </p:cNvPr>
          <p:cNvSpPr/>
          <p:nvPr/>
        </p:nvSpPr>
        <p:spPr>
          <a:xfrm>
            <a:off x="3993464" y="3102283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FC66A4-F819-40E8-8B01-B55AB9B6F658}"/>
              </a:ext>
            </a:extLst>
          </p:cNvPr>
          <p:cNvSpPr txBox="1"/>
          <p:nvPr/>
        </p:nvSpPr>
        <p:spPr>
          <a:xfrm>
            <a:off x="3360327" y="3094410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147804-4DAF-4B1B-A52B-BF4767C7AB65}"/>
              </a:ext>
            </a:extLst>
          </p:cNvPr>
          <p:cNvSpPr txBox="1"/>
          <p:nvPr/>
        </p:nvSpPr>
        <p:spPr>
          <a:xfrm>
            <a:off x="3360327" y="3099604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E8702275-5500-45A7-A23C-D34E82E8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52" y="335233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0025556D-6CDA-495F-839E-935766A0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36" y="287976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B31AAC-244B-4916-A96A-28AB6FF66000}"/>
              </a:ext>
            </a:extLst>
          </p:cNvPr>
          <p:cNvSpPr txBox="1"/>
          <p:nvPr/>
        </p:nvSpPr>
        <p:spPr>
          <a:xfrm>
            <a:off x="3360327" y="3584263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5CCA06-3C88-4B22-BF34-E43DFA4F9BE6}"/>
              </a:ext>
            </a:extLst>
          </p:cNvPr>
          <p:cNvSpPr txBox="1"/>
          <p:nvPr/>
        </p:nvSpPr>
        <p:spPr>
          <a:xfrm>
            <a:off x="3360327" y="3589457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4B57CF79-24A7-420C-890C-1E4C9048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52" y="384219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68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423199-367A-4FD9-946E-0A407D8E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5" y="1910673"/>
            <a:ext cx="6843582" cy="272052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66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정육면체의 겉넓이를 구하는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204_1.html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204_2.html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204_1.html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047448" y="110366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4396888" y="109890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469276" y="1054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148932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65CA273-FE51-4A40-A1F6-ACF001248F9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9FA436-2CC8-433E-89BC-83B550148876}"/>
              </a:ext>
            </a:extLst>
          </p:cNvPr>
          <p:cNvSpPr/>
          <p:nvPr/>
        </p:nvSpPr>
        <p:spPr>
          <a:xfrm>
            <a:off x="3746328" y="109884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BD195-EE89-40F1-AE2B-A2943060B89F}"/>
              </a:ext>
            </a:extLst>
          </p:cNvPr>
          <p:cNvSpPr/>
          <p:nvPr/>
        </p:nvSpPr>
        <p:spPr>
          <a:xfrm>
            <a:off x="2123728" y="2974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B53015-636C-460D-94BB-2FE61E0C9C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279064" y="3213201"/>
            <a:ext cx="381863" cy="32910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C6F662-F49A-4AC6-BEB1-05F6C822963D}"/>
              </a:ext>
            </a:extLst>
          </p:cNvPr>
          <p:cNvSpPr/>
          <p:nvPr/>
        </p:nvSpPr>
        <p:spPr>
          <a:xfrm>
            <a:off x="5698008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53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C47EBA-04C4-4CA1-BBE8-CD36D259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960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7000"/>
              </p:ext>
            </p:extLst>
          </p:nvPr>
        </p:nvGraphicFramePr>
        <p:xfrm>
          <a:off x="6984268" y="692696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사이에 그림 탭의 그림 넣기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6913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FB80B1-E137-464C-901F-2035B0DEAF1F}"/>
              </a:ext>
            </a:extLst>
          </p:cNvPr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42EBA49-C2D3-4C30-84CB-DBAC4771B6C3}"/>
              </a:ext>
            </a:extLst>
          </p:cNvPr>
          <p:cNvSpPr/>
          <p:nvPr/>
        </p:nvSpPr>
        <p:spPr>
          <a:xfrm>
            <a:off x="1835696" y="242088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EF1742-4A9E-4D05-8F6D-3072284AE006}"/>
              </a:ext>
            </a:extLst>
          </p:cNvPr>
          <p:cNvSpPr/>
          <p:nvPr/>
        </p:nvSpPr>
        <p:spPr>
          <a:xfrm>
            <a:off x="2023577" y="246661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15A958F-9794-4C99-A822-DDB98326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18" y="255252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7B70892-2F2B-44C8-B521-D4D23701F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62008" y="3317079"/>
            <a:ext cx="6843582" cy="27205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3AD585B-2A64-4F65-B128-041381DFB9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78751" y="4619607"/>
            <a:ext cx="381863" cy="32910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7F50C61-A1DD-479B-8539-C4035D45B397}"/>
              </a:ext>
            </a:extLst>
          </p:cNvPr>
          <p:cNvCxnSpPr/>
          <p:nvPr/>
        </p:nvCxnSpPr>
        <p:spPr bwMode="auto">
          <a:xfrm flipV="1">
            <a:off x="485055" y="2420888"/>
            <a:ext cx="3073239" cy="847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D244C1E-5ABF-4C1A-A295-058527C9A9A6}"/>
              </a:ext>
            </a:extLst>
          </p:cNvPr>
          <p:cNvSpPr/>
          <p:nvPr/>
        </p:nvSpPr>
        <p:spPr>
          <a:xfrm>
            <a:off x="254130" y="33170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61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39502A-51A0-4BEF-BDE9-81148603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369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37450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사이에 그림 탭의 그림 넣기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1161448-8C68-482E-BDD9-63C464A18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62008" y="3317079"/>
            <a:ext cx="6843582" cy="272052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26B2083-13FF-4328-9DED-C49561120989}"/>
              </a:ext>
            </a:extLst>
          </p:cNvPr>
          <p:cNvCxnSpPr/>
          <p:nvPr/>
        </p:nvCxnSpPr>
        <p:spPr bwMode="auto">
          <a:xfrm flipV="1">
            <a:off x="485055" y="2420888"/>
            <a:ext cx="3073239" cy="847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C6F5DF5-D156-4A7E-8E8B-8918E5AF1025}"/>
              </a:ext>
            </a:extLst>
          </p:cNvPr>
          <p:cNvSpPr/>
          <p:nvPr/>
        </p:nvSpPr>
        <p:spPr>
          <a:xfrm>
            <a:off x="254130" y="33170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93125"/>
              </p:ext>
            </p:extLst>
          </p:nvPr>
        </p:nvGraphicFramePr>
        <p:xfrm>
          <a:off x="153927" y="224644"/>
          <a:ext cx="8836146" cy="449733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과자 상자의 겉넓이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가지 방법으로 직육면체의 겉넓이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전개도를 이용하여 직육면체의 겉넓이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418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정육면체의 겉넓이를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5343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두 상자의 겉넓이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suh_0601_06_0607_205_1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843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suh_0601_06_0607_401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FBEEBC-350A-48E8-99BF-73F90EB2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8642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2394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2072527-9BDE-4917-B423-E987FFA375D9}"/>
              </a:ext>
            </a:extLst>
          </p:cNvPr>
          <p:cNvSpPr/>
          <p:nvPr/>
        </p:nvSpPr>
        <p:spPr>
          <a:xfrm>
            <a:off x="-111191" y="204992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AE093C-B13C-4881-B554-C00296AE7721}"/>
              </a:ext>
            </a:extLst>
          </p:cNvPr>
          <p:cNvSpPr/>
          <p:nvPr/>
        </p:nvSpPr>
        <p:spPr>
          <a:xfrm>
            <a:off x="76690" y="2095656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477F84E-C1A1-4EF1-8662-8FB31ABE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" y="218156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64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167233-13E8-46EE-8CE7-7970F5DB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8826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1882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3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41E6E9-3F7D-4518-8A1B-CFA344B1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971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33136"/>
              </p:ext>
            </p:extLst>
          </p:nvPr>
        </p:nvGraphicFramePr>
        <p:xfrm>
          <a:off x="6984268" y="692696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C1B25-8ED2-4FDD-A105-48EB41E6A6B3}"/>
              </a:ext>
            </a:extLst>
          </p:cNvPr>
          <p:cNvSpPr/>
          <p:nvPr/>
        </p:nvSpPr>
        <p:spPr>
          <a:xfrm>
            <a:off x="-427997" y="851053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6E82C0-98B4-4400-83CB-79ED1984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8795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51542B92-99A9-49BE-AAA1-5624C5F0BB05}"/>
              </a:ext>
            </a:extLst>
          </p:cNvPr>
          <p:cNvSpPr/>
          <p:nvPr/>
        </p:nvSpPr>
        <p:spPr>
          <a:xfrm>
            <a:off x="-38333" y="9214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3">
            <a:extLst>
              <a:ext uri="{FF2B5EF4-FFF2-40B4-BE49-F238E27FC236}">
                <a16:creationId xmlns:a16="http://schemas.microsoft.com/office/drawing/2014/main" id="{99D97D05-D612-42B7-AB73-275D7E9A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3096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2E565FA-3D71-439D-9E47-FA56F50EFE39}"/>
              </a:ext>
            </a:extLst>
          </p:cNvPr>
          <p:cNvSpPr/>
          <p:nvPr/>
        </p:nvSpPr>
        <p:spPr>
          <a:xfrm>
            <a:off x="4914232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24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41E6E9-3F7D-4518-8A1B-CFA344B1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97185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C1B25-8ED2-4FDD-A105-48EB41E6A6B3}"/>
              </a:ext>
            </a:extLst>
          </p:cNvPr>
          <p:cNvSpPr/>
          <p:nvPr/>
        </p:nvSpPr>
        <p:spPr>
          <a:xfrm>
            <a:off x="-427997" y="851053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6E82C0-98B4-4400-83CB-79ED1984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8795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99D97D05-D612-42B7-AB73-275D7E9A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3096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F9C9DB-8CA2-4CF1-B5DE-599A8A30A912}"/>
              </a:ext>
            </a:extLst>
          </p:cNvPr>
          <p:cNvGrpSpPr/>
          <p:nvPr/>
        </p:nvGrpSpPr>
        <p:grpSpPr>
          <a:xfrm>
            <a:off x="815824" y="3056250"/>
            <a:ext cx="5448364" cy="1756169"/>
            <a:chOff x="815824" y="3064385"/>
            <a:chExt cx="5448364" cy="17561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A002D1-E827-4E3E-9F14-B40E8B9AABA9}"/>
                </a:ext>
              </a:extLst>
            </p:cNvPr>
            <p:cNvSpPr/>
            <p:nvPr/>
          </p:nvSpPr>
          <p:spPr>
            <a:xfrm>
              <a:off x="815824" y="3368046"/>
              <a:ext cx="5448363" cy="12677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6BCDD56-C9E5-44FA-BAD7-D7BFB7717F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187624" y="306438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DAA07C-35AF-46BE-B733-917C6CD45FF5}"/>
                </a:ext>
              </a:extLst>
            </p:cNvPr>
            <p:cNvSpPr txBox="1"/>
            <p:nvPr/>
          </p:nvSpPr>
          <p:spPr>
            <a:xfrm>
              <a:off x="1056236" y="3427226"/>
              <a:ext cx="5207952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(10×8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10×3)×2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(80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30)×2</a:t>
              </a:r>
              <a:b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134×2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268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(7×7)×6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49×6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294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겉넓이가 더 넓습니다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D15A1488-7356-4801-87EC-12AB7BB3CEB0}"/>
                </a:ext>
              </a:extLst>
            </p:cNvPr>
            <p:cNvSpPr/>
            <p:nvPr/>
          </p:nvSpPr>
          <p:spPr>
            <a:xfrm flipH="1" flipV="1">
              <a:off x="5023726" y="4632447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A0E80262-EF49-42C4-819A-A3DC1D398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31" y="3530815"/>
              <a:ext cx="93931" cy="10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40F17A92-B108-4251-9069-712B4940A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31" y="4104851"/>
              <a:ext cx="93931" cy="10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3CBF044-D5E6-45A9-BF8E-B1FC3EE1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0759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CC8063-8E5B-4F31-8D42-02BA55C9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6" y="953694"/>
            <a:ext cx="6754583" cy="417418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384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2033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46" y="151404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3C32F30C-0FD7-42AB-8852-58B10F78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82" y="32483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D1CF21-785C-4143-A971-A17AD23F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353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736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2567712" y="3379852"/>
            <a:ext cx="2057628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2380185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321CF-114B-4B3D-959E-F1B57F11CAC4}"/>
              </a:ext>
            </a:extLst>
          </p:cNvPr>
          <p:cNvSpPr/>
          <p:nvPr/>
        </p:nvSpPr>
        <p:spPr>
          <a:xfrm>
            <a:off x="281144" y="454498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A99025-9E21-4438-BB54-ED2278825C12}"/>
              </a:ext>
            </a:extLst>
          </p:cNvPr>
          <p:cNvSpPr/>
          <p:nvPr/>
        </p:nvSpPr>
        <p:spPr>
          <a:xfrm>
            <a:off x="359981" y="43259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0D34EDA1-1F0F-465E-9A2C-1D43A09E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399770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369C03-C3DF-46E3-8846-D1391DF8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04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1084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AFC750-6F2A-464D-9D61-9F7CFDC77EB7}"/>
              </a:ext>
            </a:extLst>
          </p:cNvPr>
          <p:cNvSpPr/>
          <p:nvPr/>
        </p:nvSpPr>
        <p:spPr>
          <a:xfrm>
            <a:off x="1134387" y="3645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B97FCF-8C80-4BD9-A2DC-3D993AFAEBD3}"/>
              </a:ext>
            </a:extLst>
          </p:cNvPr>
          <p:cNvSpPr/>
          <p:nvPr/>
        </p:nvSpPr>
        <p:spPr>
          <a:xfrm>
            <a:off x="1303818" y="3763299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88568-5FC4-4EF6-AED3-C85E737CD1DC}"/>
              </a:ext>
            </a:extLst>
          </p:cNvPr>
          <p:cNvSpPr/>
          <p:nvPr/>
        </p:nvSpPr>
        <p:spPr>
          <a:xfrm>
            <a:off x="2363296" y="4399907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2C04F-E11E-4277-AC6A-D8C9E93B4DD4}"/>
              </a:ext>
            </a:extLst>
          </p:cNvPr>
          <p:cNvSpPr/>
          <p:nvPr/>
        </p:nvSpPr>
        <p:spPr>
          <a:xfrm>
            <a:off x="1878339" y="4307929"/>
            <a:ext cx="929465" cy="52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62427-A644-44AE-916F-4BDF462ABDC7}"/>
              </a:ext>
            </a:extLst>
          </p:cNvPr>
          <p:cNvSpPr txBox="1"/>
          <p:nvPr/>
        </p:nvSpPr>
        <p:spPr>
          <a:xfrm>
            <a:off x="1906761" y="4392034"/>
            <a:ext cx="491857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AF237A9F-FCF3-4971-9750-067E3A6490EC}"/>
              </a:ext>
            </a:extLst>
          </p:cNvPr>
          <p:cNvSpPr txBox="1"/>
          <p:nvPr/>
        </p:nvSpPr>
        <p:spPr>
          <a:xfrm>
            <a:off x="1906762" y="4397228"/>
            <a:ext cx="4918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2B54B89-4C7D-45D2-BE50-ED6C072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73855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65FB9F-B09D-4BC1-8CF0-7AEEE961143D}"/>
              </a:ext>
            </a:extLst>
          </p:cNvPr>
          <p:cNvSpPr/>
          <p:nvPr/>
        </p:nvSpPr>
        <p:spPr>
          <a:xfrm>
            <a:off x="1653766" y="370650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68879C-B0B8-4DBF-8FF1-BB65719CC4E4}"/>
              </a:ext>
            </a:extLst>
          </p:cNvPr>
          <p:cNvSpPr/>
          <p:nvPr/>
        </p:nvSpPr>
        <p:spPr>
          <a:xfrm>
            <a:off x="1841647" y="3752233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4B87B65-916E-4AAC-AA7E-ECBD487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88" y="383813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DED2B27-9CD3-4B66-86B5-A7340CED1C2A}"/>
              </a:ext>
            </a:extLst>
          </p:cNvPr>
          <p:cNvSpPr/>
          <p:nvPr/>
        </p:nvSpPr>
        <p:spPr>
          <a:xfrm>
            <a:off x="2714280" y="41955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C20EC-B870-4668-90BB-FE9CFAA7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62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58334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AFC750-6F2A-464D-9D61-9F7CFDC77EB7}"/>
              </a:ext>
            </a:extLst>
          </p:cNvPr>
          <p:cNvSpPr/>
          <p:nvPr/>
        </p:nvSpPr>
        <p:spPr>
          <a:xfrm>
            <a:off x="2095343" y="36323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B97FCF-8C80-4BD9-A2DC-3D993AFAEBD3}"/>
              </a:ext>
            </a:extLst>
          </p:cNvPr>
          <p:cNvSpPr/>
          <p:nvPr/>
        </p:nvSpPr>
        <p:spPr>
          <a:xfrm>
            <a:off x="2264774" y="3750665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88568-5FC4-4EF6-AED3-C85E737CD1DC}"/>
              </a:ext>
            </a:extLst>
          </p:cNvPr>
          <p:cNvSpPr/>
          <p:nvPr/>
        </p:nvSpPr>
        <p:spPr>
          <a:xfrm>
            <a:off x="3347864" y="4379400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2C04F-E11E-4277-AC6A-D8C9E93B4DD4}"/>
              </a:ext>
            </a:extLst>
          </p:cNvPr>
          <p:cNvSpPr/>
          <p:nvPr/>
        </p:nvSpPr>
        <p:spPr>
          <a:xfrm>
            <a:off x="2839295" y="4295295"/>
            <a:ext cx="929465" cy="52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62427-A644-44AE-916F-4BDF462ABDC7}"/>
              </a:ext>
            </a:extLst>
          </p:cNvPr>
          <p:cNvSpPr txBox="1"/>
          <p:nvPr/>
        </p:nvSpPr>
        <p:spPr>
          <a:xfrm>
            <a:off x="2867717" y="4379400"/>
            <a:ext cx="491857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AF237A9F-FCF3-4971-9750-067E3A6490EC}"/>
              </a:ext>
            </a:extLst>
          </p:cNvPr>
          <p:cNvSpPr txBox="1"/>
          <p:nvPr/>
        </p:nvSpPr>
        <p:spPr>
          <a:xfrm>
            <a:off x="2867718" y="4384594"/>
            <a:ext cx="4918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2B54B89-4C7D-45D2-BE50-ED6C072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28" y="472592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65FB9F-B09D-4BC1-8CF0-7AEEE961143D}"/>
              </a:ext>
            </a:extLst>
          </p:cNvPr>
          <p:cNvSpPr/>
          <p:nvPr/>
        </p:nvSpPr>
        <p:spPr>
          <a:xfrm>
            <a:off x="2614722" y="369386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68879C-B0B8-4DBF-8FF1-BB65719CC4E4}"/>
              </a:ext>
            </a:extLst>
          </p:cNvPr>
          <p:cNvSpPr/>
          <p:nvPr/>
        </p:nvSpPr>
        <p:spPr>
          <a:xfrm>
            <a:off x="2802603" y="373959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4B87B65-916E-4AAC-AA7E-ECBD487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44" y="382550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DED2B27-9CD3-4B66-86B5-A7340CED1C2A}"/>
              </a:ext>
            </a:extLst>
          </p:cNvPr>
          <p:cNvSpPr/>
          <p:nvPr/>
        </p:nvSpPr>
        <p:spPr>
          <a:xfrm>
            <a:off x="3675236" y="41829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518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60BFF273-2A63-412D-9CF3-3BB092E16C0B}"/>
              </a:ext>
            </a:extLst>
          </p:cNvPr>
          <p:cNvSpPr/>
          <p:nvPr/>
        </p:nvSpPr>
        <p:spPr>
          <a:xfrm>
            <a:off x="4480422" y="51167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정육면체를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정육면체의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60981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 다음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suhi_0601_06_0607 3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 그림 사용해주세요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127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6F3CC1-B973-4D13-9348-61E9E8445338}"/>
              </a:ext>
            </a:extLst>
          </p:cNvPr>
          <p:cNvGrpSpPr/>
          <p:nvPr/>
        </p:nvGrpSpPr>
        <p:grpSpPr>
          <a:xfrm>
            <a:off x="4668319" y="3432395"/>
            <a:ext cx="562486" cy="500660"/>
            <a:chOff x="2763973" y="4361694"/>
            <a:chExt cx="562486" cy="500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C2A16F18-C19A-4F8B-96A8-9443733497C2}"/>
              </a:ext>
            </a:extLst>
          </p:cNvPr>
          <p:cNvSpPr txBox="1"/>
          <p:nvPr/>
        </p:nvSpPr>
        <p:spPr>
          <a:xfrm>
            <a:off x="5164042" y="3452979"/>
            <a:ext cx="3440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72D245A4-F134-46D5-9A3E-F9229198886D}"/>
              </a:ext>
            </a:extLst>
          </p:cNvPr>
          <p:cNvSpPr txBox="1"/>
          <p:nvPr/>
        </p:nvSpPr>
        <p:spPr>
          <a:xfrm>
            <a:off x="4687296" y="3446777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485B5-5452-4246-BAF3-97630F8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04" y="2567982"/>
            <a:ext cx="2716720" cy="2059449"/>
          </a:xfrm>
          <a:prstGeom prst="rect">
            <a:avLst/>
          </a:prstGeom>
        </p:spPr>
      </p:pic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2529564" y="3933055"/>
            <a:ext cx="82220" cy="680459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2570673" y="4149080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2418302" y="4073236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D4C02A2-4CFE-4109-BD93-830C7D437CB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01501D7-3601-4133-964F-99B52419F02E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D6C5B02E-B8B4-4D50-9AA3-5B5746C9FAFD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0F164400-388E-4981-ACDD-E1E03AA66713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57C777C2-ECA7-4666-9653-48C65E61F454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C24E4D7-AE30-4DE7-B1D8-14BDA3334755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A8F12733-235D-4446-83EF-15641E0308AF}"/>
              </a:ext>
            </a:extLst>
          </p:cNvPr>
          <p:cNvSpPr/>
          <p:nvPr/>
        </p:nvSpPr>
        <p:spPr>
          <a:xfrm>
            <a:off x="2606673" y="28154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61113" y="4485132"/>
            <a:ext cx="3516667" cy="445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4327" y="1412776"/>
            <a:ext cx="5913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직육면체의 부피를 구하는 방법은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098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4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52120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203079" y="4527523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08" y="479562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18" y="45639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A07A10-D191-401F-BBF6-91FF54F7D2AF}"/>
              </a:ext>
            </a:extLst>
          </p:cNvPr>
          <p:cNvSpPr/>
          <p:nvPr/>
        </p:nvSpPr>
        <p:spPr>
          <a:xfrm>
            <a:off x="6317523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B1C14A-EC22-46D4-91B5-46392E4C465F}"/>
              </a:ext>
            </a:extLst>
          </p:cNvPr>
          <p:cNvSpPr/>
          <p:nvPr/>
        </p:nvSpPr>
        <p:spPr>
          <a:xfrm>
            <a:off x="5309801" y="1071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F9C42D7-0682-4D04-AF06-C24D6883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" y="5531478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12D8BE5-EA4F-4692-B32C-8920242E07E7}"/>
              </a:ext>
            </a:extLst>
          </p:cNvPr>
          <p:cNvSpPr/>
          <p:nvPr/>
        </p:nvSpPr>
        <p:spPr>
          <a:xfrm>
            <a:off x="188559" y="5195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E1DC2E5-6519-494C-ABE4-3B141B6C5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595" y="1924551"/>
            <a:ext cx="3447734" cy="2249974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D7AE0BF-F2A2-4E53-B586-AF15BA65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00" y="398777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2A6245A-ABEB-4984-A078-0001F6D7E8EE}"/>
              </a:ext>
            </a:extLst>
          </p:cNvPr>
          <p:cNvSpPr/>
          <p:nvPr/>
        </p:nvSpPr>
        <p:spPr>
          <a:xfrm>
            <a:off x="5007562" y="3695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정육면체를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정육면체의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6F3CC1-B973-4D13-9348-61E9E8445338}"/>
              </a:ext>
            </a:extLst>
          </p:cNvPr>
          <p:cNvGrpSpPr/>
          <p:nvPr/>
        </p:nvGrpSpPr>
        <p:grpSpPr>
          <a:xfrm>
            <a:off x="4668319" y="3432395"/>
            <a:ext cx="562486" cy="500660"/>
            <a:chOff x="2763973" y="4361694"/>
            <a:chExt cx="562486" cy="500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C2A16F18-C19A-4F8B-96A8-9443733497C2}"/>
              </a:ext>
            </a:extLst>
          </p:cNvPr>
          <p:cNvSpPr txBox="1"/>
          <p:nvPr/>
        </p:nvSpPr>
        <p:spPr>
          <a:xfrm>
            <a:off x="5080678" y="3452979"/>
            <a:ext cx="3440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72D245A4-F134-46D5-9A3E-F9229198886D}"/>
              </a:ext>
            </a:extLst>
          </p:cNvPr>
          <p:cNvSpPr txBox="1"/>
          <p:nvPr/>
        </p:nvSpPr>
        <p:spPr>
          <a:xfrm>
            <a:off x="4687296" y="3446777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485B5-5452-4246-BAF3-97630F8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04" y="2567982"/>
            <a:ext cx="2716720" cy="2059449"/>
          </a:xfrm>
          <a:prstGeom prst="rect">
            <a:avLst/>
          </a:prstGeom>
        </p:spPr>
      </p:pic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2529564" y="3933055"/>
            <a:ext cx="82220" cy="680459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2570673" y="4149080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2339752" y="4073236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D4C02A2-4CFE-4109-BD93-830C7D437CB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01501D7-3601-4133-964F-99B52419F02E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D6C5B02E-B8B4-4D50-9AA3-5B5746C9FAFD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0F164400-388E-4981-ACDD-E1E03AA66713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57C777C2-ECA7-4666-9653-48C65E61F454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C24E4D7-AE30-4DE7-B1D8-14BDA3334755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F136EF-EF7E-455F-A2F9-DF54473F313F}"/>
              </a:ext>
            </a:extLst>
          </p:cNvPr>
          <p:cNvGrpSpPr/>
          <p:nvPr/>
        </p:nvGrpSpPr>
        <p:grpSpPr>
          <a:xfrm>
            <a:off x="462727" y="3373910"/>
            <a:ext cx="5852992" cy="1747278"/>
            <a:chOff x="462727" y="3373910"/>
            <a:chExt cx="5852992" cy="174727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727498E-5524-4A6C-BC6C-1F0C79D95130}"/>
                </a:ext>
              </a:extLst>
            </p:cNvPr>
            <p:cNvSpPr/>
            <p:nvPr/>
          </p:nvSpPr>
          <p:spPr>
            <a:xfrm>
              <a:off x="462727" y="3678652"/>
              <a:ext cx="5852991" cy="12577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9C9EA44C-52E9-46DC-A977-5311AC7D81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815825" y="337391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4D7196-B72C-4303-AEEF-08FBAB7699EB}"/>
                </a:ext>
              </a:extLst>
            </p:cNvPr>
            <p:cNvSpPr txBox="1"/>
            <p:nvPr/>
          </p:nvSpPr>
          <p:spPr>
            <a:xfrm>
              <a:off x="683569" y="3716601"/>
              <a:ext cx="5632150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정육면체는 여섯 면의 넓이가 모두 같으므로 한 면의 넓이를 구해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배를 하면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정육면체의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3×3×6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54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E7CDBBBA-C9EB-4E04-976B-093E6BDAFA10}"/>
                </a:ext>
              </a:extLst>
            </p:cNvPr>
            <p:cNvSpPr/>
            <p:nvPr/>
          </p:nvSpPr>
          <p:spPr>
            <a:xfrm flipH="1" flipV="1">
              <a:off x="4717208" y="4933081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129E7687-2EC7-43D2-82F3-790EFE0DD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3892290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56C00299-0FB9-40CC-9087-2CA5F8B3C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4648374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5A00A3F-92CC-4BAB-9030-55E3F7A63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8444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56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F65776-F6F6-4282-AF1D-C9DD9344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68" y="2420888"/>
            <a:ext cx="3143968" cy="2266394"/>
          </a:xfrm>
          <a:prstGeom prst="rect">
            <a:avLst/>
          </a:prstGeom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60BFF273-2A63-412D-9CF3-3BB092E16C0B}"/>
              </a:ext>
            </a:extLst>
          </p:cNvPr>
          <p:cNvSpPr/>
          <p:nvPr/>
        </p:nvSpPr>
        <p:spPr>
          <a:xfrm>
            <a:off x="4480422" y="51167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만든 직육면체의 겉넓이는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85095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127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617C1-3A59-461A-94D5-97DCB92B74AD}"/>
              </a:ext>
            </a:extLst>
          </p:cNvPr>
          <p:cNvGrpSpPr/>
          <p:nvPr/>
        </p:nvGrpSpPr>
        <p:grpSpPr>
          <a:xfrm>
            <a:off x="4668319" y="3292746"/>
            <a:ext cx="983801" cy="542298"/>
            <a:chOff x="4668319" y="3432395"/>
            <a:chExt cx="983801" cy="542298"/>
          </a:xfrm>
        </p:grpSpPr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C2A16F18-C19A-4F8B-96A8-9443733497C2}"/>
                </a:ext>
              </a:extLst>
            </p:cNvPr>
            <p:cNvSpPr txBox="1"/>
            <p:nvPr/>
          </p:nvSpPr>
          <p:spPr>
            <a:xfrm>
              <a:off x="5308058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id="{72D245A4-F134-46D5-9A3E-F9229198886D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</a:t>
              </a:r>
            </a:p>
          </p:txBody>
        </p:sp>
      </p:grpSp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3880149" y="3011452"/>
            <a:ext cx="126681" cy="1144770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3908482" y="3475825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3786454" y="3384437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96470812-D1BA-44E5-8EB5-F5D3B40D8825}"/>
              </a:ext>
            </a:extLst>
          </p:cNvPr>
          <p:cNvSpPr/>
          <p:nvPr/>
        </p:nvSpPr>
        <p:spPr bwMode="auto">
          <a:xfrm rot="10800000" flipH="1">
            <a:off x="3383868" y="4165707"/>
            <a:ext cx="77461" cy="500146"/>
          </a:xfrm>
          <a:prstGeom prst="rightBracket">
            <a:avLst>
              <a:gd name="adj" fmla="val 32283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58E30C-3205-42F3-9EB2-B87F8FC8B03A}"/>
              </a:ext>
            </a:extLst>
          </p:cNvPr>
          <p:cNvSpPr/>
          <p:nvPr/>
        </p:nvSpPr>
        <p:spPr bwMode="auto">
          <a:xfrm>
            <a:off x="3399043" y="4307768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1ABB3A9-BB7C-4384-806C-02EDDE10304D}"/>
              </a:ext>
            </a:extLst>
          </p:cNvPr>
          <p:cNvSpPr txBox="1"/>
          <p:nvPr/>
        </p:nvSpPr>
        <p:spPr>
          <a:xfrm>
            <a:off x="3246394" y="4221088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8C0FCA77-1020-4A18-A536-777CBA72F9DD}"/>
              </a:ext>
            </a:extLst>
          </p:cNvPr>
          <p:cNvSpPr/>
          <p:nvPr/>
        </p:nvSpPr>
        <p:spPr bwMode="auto">
          <a:xfrm rot="16200000" flipH="1">
            <a:off x="1250299" y="3697506"/>
            <a:ext cx="126681" cy="1044117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6ADC97-C542-4BF7-8AAC-7EA72688984B}"/>
              </a:ext>
            </a:extLst>
          </p:cNvPr>
          <p:cNvSpPr/>
          <p:nvPr/>
        </p:nvSpPr>
        <p:spPr bwMode="auto">
          <a:xfrm>
            <a:off x="1131941" y="4230089"/>
            <a:ext cx="4035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61CA1-F359-4A93-8C22-44ED7333C162}"/>
              </a:ext>
            </a:extLst>
          </p:cNvPr>
          <p:cNvSpPr txBox="1"/>
          <p:nvPr/>
        </p:nvSpPr>
        <p:spPr>
          <a:xfrm>
            <a:off x="934837" y="4129120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5C4373-15E0-40DB-B874-82532B51ECA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B681FBE2-20BD-4D8D-B5F2-1D3025AC89B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FD6C54CE-68D7-418D-837C-C020E172E023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CAC9995C-07F1-46C0-B904-68EEC7C7931C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F1CDCB85-BADD-4EB3-9755-643A02E12321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0EB7FE11-7785-4E61-8BBF-3C8133DB16D6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3" name="Group 1072">
            <a:extLst>
              <a:ext uri="{FF2B5EF4-FFF2-40B4-BE49-F238E27FC236}">
                <a16:creationId xmlns:a16="http://schemas.microsoft.com/office/drawing/2014/main" id="{4801155A-261E-47EA-9D3A-5007B8D33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56808"/>
              </p:ext>
            </p:extLst>
          </p:nvPr>
        </p:nvGraphicFramePr>
        <p:xfrm>
          <a:off x="1034338" y="5949280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suh_0601_06_0607_401_1_1.jpg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883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F65776-F6F6-4282-AF1D-C9DD9344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68" y="2420888"/>
            <a:ext cx="3143968" cy="2266394"/>
          </a:xfrm>
          <a:prstGeom prst="rect">
            <a:avLst/>
          </a:prstGeom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만든 직육면체의 겉넓이는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617C1-3A59-461A-94D5-97DCB92B74AD}"/>
              </a:ext>
            </a:extLst>
          </p:cNvPr>
          <p:cNvGrpSpPr/>
          <p:nvPr/>
        </p:nvGrpSpPr>
        <p:grpSpPr>
          <a:xfrm>
            <a:off x="4668319" y="3292746"/>
            <a:ext cx="906548" cy="542298"/>
            <a:chOff x="4668319" y="3432395"/>
            <a:chExt cx="906548" cy="542298"/>
          </a:xfrm>
        </p:grpSpPr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C2A16F18-C19A-4F8B-96A8-9443733497C2}"/>
                </a:ext>
              </a:extLst>
            </p:cNvPr>
            <p:cNvSpPr txBox="1"/>
            <p:nvPr/>
          </p:nvSpPr>
          <p:spPr>
            <a:xfrm>
              <a:off x="5230805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id="{72D245A4-F134-46D5-9A3E-F9229198886D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</a:t>
              </a:r>
            </a:p>
          </p:txBody>
        </p:sp>
      </p:grpSp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3880149" y="3011452"/>
            <a:ext cx="126681" cy="1144770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3908482" y="3475825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3713003" y="3384437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96470812-D1BA-44E5-8EB5-F5D3B40D8825}"/>
              </a:ext>
            </a:extLst>
          </p:cNvPr>
          <p:cNvSpPr/>
          <p:nvPr/>
        </p:nvSpPr>
        <p:spPr bwMode="auto">
          <a:xfrm rot="10800000" flipH="1">
            <a:off x="3383868" y="4165707"/>
            <a:ext cx="77461" cy="500146"/>
          </a:xfrm>
          <a:prstGeom prst="rightBracket">
            <a:avLst>
              <a:gd name="adj" fmla="val 32283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58E30C-3205-42F3-9EB2-B87F8FC8B03A}"/>
              </a:ext>
            </a:extLst>
          </p:cNvPr>
          <p:cNvSpPr/>
          <p:nvPr/>
        </p:nvSpPr>
        <p:spPr bwMode="auto">
          <a:xfrm>
            <a:off x="3399043" y="4307768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1ABB3A9-BB7C-4384-806C-02EDDE10304D}"/>
              </a:ext>
            </a:extLst>
          </p:cNvPr>
          <p:cNvSpPr txBox="1"/>
          <p:nvPr/>
        </p:nvSpPr>
        <p:spPr>
          <a:xfrm>
            <a:off x="3199580" y="4221088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8C0FCA77-1020-4A18-A536-777CBA72F9DD}"/>
              </a:ext>
            </a:extLst>
          </p:cNvPr>
          <p:cNvSpPr/>
          <p:nvPr/>
        </p:nvSpPr>
        <p:spPr bwMode="auto">
          <a:xfrm rot="16200000" flipH="1">
            <a:off x="1250299" y="3697506"/>
            <a:ext cx="126681" cy="1044117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6ADC97-C542-4BF7-8AAC-7EA72688984B}"/>
              </a:ext>
            </a:extLst>
          </p:cNvPr>
          <p:cNvSpPr/>
          <p:nvPr/>
        </p:nvSpPr>
        <p:spPr bwMode="auto">
          <a:xfrm>
            <a:off x="1131941" y="4230089"/>
            <a:ext cx="4035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61CA1-F359-4A93-8C22-44ED7333C162}"/>
              </a:ext>
            </a:extLst>
          </p:cNvPr>
          <p:cNvSpPr txBox="1"/>
          <p:nvPr/>
        </p:nvSpPr>
        <p:spPr>
          <a:xfrm>
            <a:off x="934837" y="4129120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5C4373-15E0-40DB-B874-82532B51ECA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B681FBE2-20BD-4D8D-B5F2-1D3025AC89B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FD6C54CE-68D7-418D-837C-C020E172E023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CAC9995C-07F1-46C0-B904-68EEC7C7931C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F1CDCB85-BADD-4EB3-9755-643A02E12321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0EB7FE11-7785-4E61-8BBF-3C8133DB16D6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0574B46-283D-4228-B913-46FD9F50896D}"/>
              </a:ext>
            </a:extLst>
          </p:cNvPr>
          <p:cNvGraphicFramePr>
            <a:graphicFrameLocks noGrp="1"/>
          </p:cNvGraphicFramePr>
          <p:nvPr/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981D93B9-FFDF-4395-9F87-811048F79366}"/>
              </a:ext>
            </a:extLst>
          </p:cNvPr>
          <p:cNvGrpSpPr/>
          <p:nvPr/>
        </p:nvGrpSpPr>
        <p:grpSpPr>
          <a:xfrm>
            <a:off x="462727" y="3373910"/>
            <a:ext cx="6017485" cy="1747278"/>
            <a:chOff x="462727" y="3373910"/>
            <a:chExt cx="6017485" cy="174727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C4D4E0C-2B42-4622-B9EB-CED4D183E1EF}"/>
                </a:ext>
              </a:extLst>
            </p:cNvPr>
            <p:cNvSpPr/>
            <p:nvPr/>
          </p:nvSpPr>
          <p:spPr>
            <a:xfrm>
              <a:off x="462727" y="3678652"/>
              <a:ext cx="6017485" cy="12577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04FEE30F-1611-46BE-9295-C8F928D4E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815825" y="337391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901CBB68-4B5E-4FE0-840D-45FBB5A309E6}"/>
                </a:ext>
              </a:extLst>
            </p:cNvPr>
            <p:cNvSpPr/>
            <p:nvPr/>
          </p:nvSpPr>
          <p:spPr>
            <a:xfrm flipH="1" flipV="1">
              <a:off x="4717208" y="4933081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56F30162-C73A-443B-9F30-139051BD2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3892290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251FA418-6374-485A-B3C6-9569DCD08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4648374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5E5E2D2-5E63-4153-A641-F9A41D8AD4D9}"/>
                </a:ext>
              </a:extLst>
            </p:cNvPr>
            <p:cNvGrpSpPr/>
            <p:nvPr/>
          </p:nvGrpSpPr>
          <p:grpSpPr>
            <a:xfrm>
              <a:off x="5188201" y="3898590"/>
              <a:ext cx="1215013" cy="880628"/>
              <a:chOff x="5885996" y="3687641"/>
              <a:chExt cx="1620482" cy="1174505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53A912A7-CDEE-4B6A-8016-CCCE14A06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5996" y="3687641"/>
                <a:ext cx="1620482" cy="1168159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A629D8D-22D1-4AA3-858B-F54500D1E9AE}"/>
                  </a:ext>
                </a:extLst>
              </p:cNvPr>
              <p:cNvSpPr/>
              <p:nvPr/>
            </p:nvSpPr>
            <p:spPr bwMode="auto">
              <a:xfrm>
                <a:off x="5904151" y="3995006"/>
                <a:ext cx="1584175" cy="5868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F7772C4-1BBA-438D-9D93-FA780619B84D}"/>
                  </a:ext>
                </a:extLst>
              </p:cNvPr>
              <p:cNvSpPr/>
              <p:nvPr/>
            </p:nvSpPr>
            <p:spPr bwMode="auto">
              <a:xfrm>
                <a:off x="6692462" y="3716238"/>
                <a:ext cx="540000" cy="260510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5907EB-45BC-4A27-9C1C-7088854EA063}"/>
                  </a:ext>
                </a:extLst>
              </p:cNvPr>
              <p:cNvSpPr/>
              <p:nvPr/>
            </p:nvSpPr>
            <p:spPr bwMode="auto">
              <a:xfrm>
                <a:off x="6692462" y="4601636"/>
                <a:ext cx="540000" cy="260510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F56BA7-FE3F-4B7F-93AA-3FB3BADCBD93}"/>
                </a:ext>
              </a:extLst>
            </p:cNvPr>
            <p:cNvSpPr txBox="1"/>
            <p:nvPr/>
          </p:nvSpPr>
          <p:spPr>
            <a:xfrm>
              <a:off x="683569" y="3716601"/>
              <a:ext cx="4891298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옆면의 넓이와 두 밑면의 넓이의 합으로 직육면체의 겉넓이를 구할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b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겉넓이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(9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3)×9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9×3×2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270(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024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직육면체에서 색칠한 면의 넓이는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㎠이고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밑면의 가로는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직육면체의 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㎝라면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36159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49" name="_x360498024" descr="EMB00001c3c587f">
            <a:extLst>
              <a:ext uri="{FF2B5EF4-FFF2-40B4-BE49-F238E27FC236}">
                <a16:creationId xmlns:a16="http://schemas.microsoft.com/office/drawing/2014/main" id="{1E0CCFF4-C20D-4CB2-BA48-621BCAF8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07" y="2840728"/>
            <a:ext cx="2145119" cy="19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4A3FFC-1166-4517-B1D6-A61C47390492}"/>
              </a:ext>
            </a:extLst>
          </p:cNvPr>
          <p:cNvGrpSpPr/>
          <p:nvPr/>
        </p:nvGrpSpPr>
        <p:grpSpPr>
          <a:xfrm>
            <a:off x="4643760" y="3289086"/>
            <a:ext cx="906548" cy="542298"/>
            <a:chOff x="4668319" y="3432395"/>
            <a:chExt cx="906548" cy="542298"/>
          </a:xfrm>
        </p:grpSpPr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B534A564-3A4D-49E4-A9BE-67C231567FF5}"/>
                </a:ext>
              </a:extLst>
            </p:cNvPr>
            <p:cNvSpPr txBox="1"/>
            <p:nvPr/>
          </p:nvSpPr>
          <p:spPr>
            <a:xfrm>
              <a:off x="5230805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845A6E-4C5B-402C-8F90-73048B22ADFF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2CD7F868-AA96-4B10-86D6-3F2C643BB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3CAFCF65-3829-4A91-BC2A-4CA7CFC4C878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4D0F5F-A977-4A93-AF6F-E4B1ED0AE4A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98A634ED-EC22-4BB5-8F0E-B51F86C3AC3C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61ECE10B-0972-4904-9A53-8C0CF876E81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75350923-92FB-4195-B4B9-11588C1AB24A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FA4C5779-1853-45CD-BAB9-D427006CF719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A63CAACB-C3DC-4BEE-B558-AC27E8849092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3">
            <a:extLst>
              <a:ext uri="{FF2B5EF4-FFF2-40B4-BE49-F238E27FC236}">
                <a16:creationId xmlns:a16="http://schemas.microsoft.com/office/drawing/2014/main" id="{24414CD7-48E2-419E-BFF3-75FBE60B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16997273-57E1-493E-A272-3F49867B1480}"/>
              </a:ext>
            </a:extLst>
          </p:cNvPr>
          <p:cNvSpPr/>
          <p:nvPr/>
        </p:nvSpPr>
        <p:spPr>
          <a:xfrm>
            <a:off x="4480422" y="51167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id="{17AF02CB-424A-464B-A7C9-F972BE91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CCF4BD3F-3AB9-49C9-8836-0C46569D793F}"/>
              </a:ext>
            </a:extLst>
          </p:cNvPr>
          <p:cNvSpPr/>
          <p:nvPr/>
        </p:nvSpPr>
        <p:spPr>
          <a:xfrm>
            <a:off x="5451235" y="5127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1177A088-C576-489D-94F2-568B3E68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82734"/>
              </p:ext>
            </p:extLst>
          </p:nvPr>
        </p:nvGraphicFramePr>
        <p:xfrm>
          <a:off x="1034338" y="5949280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suh_0601_06_0607_401_1_2.jpg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816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직육면체에서 색칠한 면의 넓이는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㎠이고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밑면의 가로는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직육면체의 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㎝라면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pic>
        <p:nvPicPr>
          <p:cNvPr id="2049" name="_x360498024" descr="EMB00001c3c587f">
            <a:extLst>
              <a:ext uri="{FF2B5EF4-FFF2-40B4-BE49-F238E27FC236}">
                <a16:creationId xmlns:a16="http://schemas.microsoft.com/office/drawing/2014/main" id="{1E0CCFF4-C20D-4CB2-BA48-621BCAF8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07" y="2840728"/>
            <a:ext cx="2145119" cy="19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4A3FFC-1166-4517-B1D6-A61C47390492}"/>
              </a:ext>
            </a:extLst>
          </p:cNvPr>
          <p:cNvGrpSpPr/>
          <p:nvPr/>
        </p:nvGrpSpPr>
        <p:grpSpPr>
          <a:xfrm>
            <a:off x="4643760" y="3289086"/>
            <a:ext cx="972356" cy="542298"/>
            <a:chOff x="4668319" y="3432395"/>
            <a:chExt cx="972356" cy="542298"/>
          </a:xfrm>
        </p:grpSpPr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B534A564-3A4D-49E4-A9BE-67C231567FF5}"/>
                </a:ext>
              </a:extLst>
            </p:cNvPr>
            <p:cNvSpPr txBox="1"/>
            <p:nvPr/>
          </p:nvSpPr>
          <p:spPr>
            <a:xfrm>
              <a:off x="5296613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845A6E-4C5B-402C-8F90-73048B22ADFF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2CD7F868-AA96-4B10-86D6-3F2C643BB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3CAFCF65-3829-4A91-BC2A-4CA7CFC4C878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4D0F5F-A977-4A93-AF6F-E4B1ED0AE4A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98A634ED-EC22-4BB5-8F0E-B51F86C3AC3C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61ECE10B-0972-4904-9A53-8C0CF876E81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75350923-92FB-4195-B4B9-11588C1AB24A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FA4C5779-1853-45CD-BAB9-D427006CF719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A63CAACB-C3DC-4BEE-B558-AC27E8849092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3">
            <a:extLst>
              <a:ext uri="{FF2B5EF4-FFF2-40B4-BE49-F238E27FC236}">
                <a16:creationId xmlns:a16="http://schemas.microsoft.com/office/drawing/2014/main" id="{24414CD7-48E2-419E-BFF3-75FBE60B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6">
            <a:extLst>
              <a:ext uri="{FF2B5EF4-FFF2-40B4-BE49-F238E27FC236}">
                <a16:creationId xmlns:a16="http://schemas.microsoft.com/office/drawing/2014/main" id="{17AF02CB-424A-464B-A7C9-F972BE91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61F4E38-2816-4EE9-9768-0AC632FCEDE8}"/>
              </a:ext>
            </a:extLst>
          </p:cNvPr>
          <p:cNvSpPr/>
          <p:nvPr/>
        </p:nvSpPr>
        <p:spPr>
          <a:xfrm>
            <a:off x="462727" y="3678652"/>
            <a:ext cx="6103223" cy="12577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E8279CA-1DC0-4845-963D-CAB561D2E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815825" y="3373910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140124CD-2AA4-4164-AFB8-59F38F67D15C}"/>
              </a:ext>
            </a:extLst>
          </p:cNvPr>
          <p:cNvSpPr/>
          <p:nvPr/>
        </p:nvSpPr>
        <p:spPr>
          <a:xfrm flipH="1" flipV="1">
            <a:off x="4717208" y="4933081"/>
            <a:ext cx="215216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DB6C2627-7216-4053-8A75-7219E821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" y="3789040"/>
            <a:ext cx="112071" cy="1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B61D4D4F-9F2B-47E3-8838-0D596F06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" y="4648374"/>
            <a:ext cx="112071" cy="1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7AD92D4-4A60-4B1E-AF49-38AAE79CF3F6}"/>
              </a:ext>
            </a:extLst>
          </p:cNvPr>
          <p:cNvSpPr txBox="1"/>
          <p:nvPr/>
        </p:nvSpPr>
        <p:spPr>
          <a:xfrm>
            <a:off x="683568" y="3716601"/>
            <a:ext cx="5976664" cy="11681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색칠한 면의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세로는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54÷9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직육면체의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겉넓이를 구하면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겉넓이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(9×6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6×7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9×7)×2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159×2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318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F6490F4-65ED-4F60-A16D-54D46BB61E71}"/>
              </a:ext>
            </a:extLst>
          </p:cNvPr>
          <p:cNvSpPr/>
          <p:nvPr/>
        </p:nvSpPr>
        <p:spPr>
          <a:xfrm>
            <a:off x="2627784" y="377529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A1D2403-ABFC-4ADB-B7F3-BE2CBB3B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444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985CFB84-367D-4BCE-A863-7EDA3485FA8A}"/>
              </a:ext>
            </a:extLst>
          </p:cNvPr>
          <p:cNvSpPr/>
          <p:nvPr/>
        </p:nvSpPr>
        <p:spPr>
          <a:xfrm>
            <a:off x="3846606" y="377529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0D22D5C-3476-4920-8453-A934DBDE75F4}"/>
              </a:ext>
            </a:extLst>
          </p:cNvPr>
          <p:cNvSpPr/>
          <p:nvPr/>
        </p:nvSpPr>
        <p:spPr>
          <a:xfrm>
            <a:off x="2627784" y="438390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1C362F-F25F-4F15-9CC6-A1279508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4142"/>
            <a:ext cx="6868176" cy="448213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디자인 수정해주세요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5D2ABDD-A387-4241-BCB7-03BC38D10FA0}"/>
              </a:ext>
            </a:extLst>
          </p:cNvPr>
          <p:cNvSpPr/>
          <p:nvPr/>
        </p:nvSpPr>
        <p:spPr>
          <a:xfrm>
            <a:off x="85279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A9536A-0F6A-4969-8C1E-8CD7E0ACBD0E}"/>
              </a:ext>
            </a:extLst>
          </p:cNvPr>
          <p:cNvSpPr/>
          <p:nvPr/>
        </p:nvSpPr>
        <p:spPr>
          <a:xfrm>
            <a:off x="0" y="728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3AF9E-0088-4AF1-9697-04FD74CA9C6F}"/>
              </a:ext>
            </a:extLst>
          </p:cNvPr>
          <p:cNvSpPr/>
          <p:nvPr/>
        </p:nvSpPr>
        <p:spPr>
          <a:xfrm>
            <a:off x="5292080" y="952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8E067F-2FD7-4FE2-9CF4-FF06B7A500BF}"/>
              </a:ext>
            </a:extLst>
          </p:cNvPr>
          <p:cNvSpPr/>
          <p:nvPr/>
        </p:nvSpPr>
        <p:spPr>
          <a:xfrm>
            <a:off x="870316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1C0764B-9DC4-46D4-BD9E-88B357D2903E}"/>
              </a:ext>
            </a:extLst>
          </p:cNvPr>
          <p:cNvSpPr/>
          <p:nvPr/>
        </p:nvSpPr>
        <p:spPr>
          <a:xfrm>
            <a:off x="5760132" y="2602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61113" y="4485132"/>
            <a:ext cx="3516667" cy="445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39" y="708870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4327" y="1412776"/>
            <a:ext cx="5913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직육면체의 겉넓이는 무엇을 뜻하나요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098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4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3079" y="4527523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 겉면의 넓이입니다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08" y="479562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18" y="45639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F9C42D7-0682-4D04-AF06-C24D6883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" y="5531478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12D8BE5-EA4F-4692-B32C-8920242E07E7}"/>
              </a:ext>
            </a:extLst>
          </p:cNvPr>
          <p:cNvSpPr/>
          <p:nvPr/>
        </p:nvSpPr>
        <p:spPr>
          <a:xfrm>
            <a:off x="188559" y="5195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E1DC2E5-6519-494C-ABE4-3B141B6C5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595" y="1924551"/>
            <a:ext cx="3447734" cy="2249974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D7AE0BF-F2A2-4E53-B586-AF15BA65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00" y="398777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BF071E-F5A3-4ECC-9070-B243C5D752B9}"/>
              </a:ext>
            </a:extLst>
          </p:cNvPr>
          <p:cNvSpPr/>
          <p:nvPr/>
        </p:nvSpPr>
        <p:spPr>
          <a:xfrm>
            <a:off x="5652120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F3E39B-6709-495C-B217-46BF50DBF9BC}"/>
              </a:ext>
            </a:extLst>
          </p:cNvPr>
          <p:cNvSpPr/>
          <p:nvPr/>
        </p:nvSpPr>
        <p:spPr>
          <a:xfrm>
            <a:off x="6317523" y="107372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49411CAA-F918-4E2C-8EE1-82B3A99F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4DBE8C-639A-4B41-93C2-7E038EE4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35173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9505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CEE14-0FBE-4665-8E66-FF9FCE285E86}"/>
              </a:ext>
            </a:extLst>
          </p:cNvPr>
          <p:cNvSpPr/>
          <p:nvPr/>
        </p:nvSpPr>
        <p:spPr>
          <a:xfrm>
            <a:off x="215516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680CBE-7698-47AA-87AF-83469C97A85D}"/>
              </a:ext>
            </a:extLst>
          </p:cNvPr>
          <p:cNvSpPr/>
          <p:nvPr/>
        </p:nvSpPr>
        <p:spPr>
          <a:xfrm>
            <a:off x="294353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9">
            <a:extLst>
              <a:ext uri="{FF2B5EF4-FFF2-40B4-BE49-F238E27FC236}">
                <a16:creationId xmlns:a16="http://schemas.microsoft.com/office/drawing/2014/main" id="{8EFEDC07-8B74-4680-8021-C45B6A33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41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3E5F296-AE88-4B6A-A6DB-F03B6F78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5" y="1726892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3AE410B-A5AF-436D-98E3-CA89C5F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5" y="2559164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4995B6-4201-4E2B-A542-B8F3E0AB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86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79904"/>
              </p:ext>
            </p:extLst>
          </p:nvPr>
        </p:nvGraphicFramePr>
        <p:xfrm>
          <a:off x="6984268" y="692696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약물은 처음에는 안보이다가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클릭할 때 함께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0392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249802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259137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238849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1403648" y="289132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1591529" y="2937060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5A3DE8-09F2-4E9A-995B-B81ABD745F7A}"/>
              </a:ext>
            </a:extLst>
          </p:cNvPr>
          <p:cNvSpPr/>
          <p:nvPr/>
        </p:nvSpPr>
        <p:spPr>
          <a:xfrm>
            <a:off x="3175784" y="1916832"/>
            <a:ext cx="792088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CDE5E4E-9BF8-4D80-BF7E-BB553E4ECB51}"/>
              </a:ext>
            </a:extLst>
          </p:cNvPr>
          <p:cNvSpPr/>
          <p:nvPr/>
        </p:nvSpPr>
        <p:spPr>
          <a:xfrm>
            <a:off x="3040619" y="181413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264C8C54-D8F2-4387-A9AA-48376BBEF6BC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2A4D7165-94FF-4E82-9469-F05FB541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24" y="297839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B4BBA4-240F-4953-9E96-0125D14D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10310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15046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249802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259137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238849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612902" y="368691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800783" y="3732642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5A3DE8-09F2-4E9A-995B-B81ABD745F7A}"/>
              </a:ext>
            </a:extLst>
          </p:cNvPr>
          <p:cNvSpPr/>
          <p:nvPr/>
        </p:nvSpPr>
        <p:spPr>
          <a:xfrm>
            <a:off x="3175784" y="1916832"/>
            <a:ext cx="792088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160C66B-2F87-4683-8F05-A9041CD6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8" y="380821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68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517791-B66A-4F84-ACBE-1837BF5F8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" r="3825"/>
          <a:stretch/>
        </p:blipFill>
        <p:spPr>
          <a:xfrm>
            <a:off x="138305" y="1910673"/>
            <a:ext cx="6843582" cy="2504776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66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직육면체 가의 겉넓이를 여러 가지 방법으로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698008" y="110366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5047448" y="109890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19836" y="1054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148932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65CA273-FE51-4A40-A1F6-ACF001248F9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9FA436-2CC8-433E-89BC-83B550148876}"/>
              </a:ext>
            </a:extLst>
          </p:cNvPr>
          <p:cNvSpPr/>
          <p:nvPr/>
        </p:nvSpPr>
        <p:spPr>
          <a:xfrm>
            <a:off x="4396888" y="109884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BD195-EE89-40F1-AE2B-A2943060B89F}"/>
              </a:ext>
            </a:extLst>
          </p:cNvPr>
          <p:cNvSpPr/>
          <p:nvPr/>
        </p:nvSpPr>
        <p:spPr>
          <a:xfrm>
            <a:off x="2162113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B53015-636C-460D-94BB-2FE61E0C9C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17449" y="3056041"/>
            <a:ext cx="381863" cy="3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678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40126</TotalTime>
  <Words>2557</Words>
  <Application>Microsoft Office PowerPoint</Application>
  <PresentationFormat>화면 슬라이드 쇼(4:3)</PresentationFormat>
  <Paragraphs>766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6294</cp:revision>
  <dcterms:created xsi:type="dcterms:W3CDTF">2008-07-15T12:19:11Z</dcterms:created>
  <dcterms:modified xsi:type="dcterms:W3CDTF">2022-03-24T15:38:41Z</dcterms:modified>
</cp:coreProperties>
</file>