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7" r:id="rId3"/>
  </p:sldMasterIdLst>
  <p:notesMasterIdLst>
    <p:notesMasterId r:id="rId13"/>
  </p:notesMasterIdLst>
  <p:handoutMasterIdLst>
    <p:handoutMasterId r:id="rId14"/>
  </p:handoutMasterIdLst>
  <p:sldIdLst>
    <p:sldId id="792" r:id="rId4"/>
    <p:sldId id="793" r:id="rId5"/>
    <p:sldId id="878" r:id="rId6"/>
    <p:sldId id="945" r:id="rId7"/>
    <p:sldId id="946" r:id="rId8"/>
    <p:sldId id="925" r:id="rId9"/>
    <p:sldId id="927" r:id="rId10"/>
    <p:sldId id="926" r:id="rId11"/>
    <p:sldId id="947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5"/>
    <a:srgbClr val="FFFCF6"/>
    <a:srgbClr val="C7A08C"/>
    <a:srgbClr val="C3D69B"/>
    <a:srgbClr val="EAB4EB"/>
    <a:srgbClr val="FF3399"/>
    <a:srgbClr val="FF0066"/>
    <a:srgbClr val="FF9900"/>
    <a:srgbClr val="FF0000"/>
    <a:srgbClr val="EA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11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6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40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22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6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98442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07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153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035929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suhi_0601_06_0001.html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61570-3184-4E74-964F-49C0ECEE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9006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7827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9543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9622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1~3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탭의 그림 넣어주세요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㎠가 몇 개인지 세어 직사각형의 넓이를 구해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02E1E977-7992-4E61-B3DF-FE9200C86206}"/>
              </a:ext>
            </a:extLst>
          </p:cNvPr>
          <p:cNvSpPr/>
          <p:nvPr/>
        </p:nvSpPr>
        <p:spPr>
          <a:xfrm>
            <a:off x="5292080" y="1226796"/>
            <a:ext cx="5171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FD88BB-FCB0-4C5A-BAAB-38527E1EED1D}"/>
              </a:ext>
            </a:extLst>
          </p:cNvPr>
          <p:cNvSpPr txBox="1"/>
          <p:nvPr/>
        </p:nvSpPr>
        <p:spPr>
          <a:xfrm>
            <a:off x="5329367" y="1212823"/>
            <a:ext cx="470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C064CC00-4C82-44F3-B07F-C233D2FF7B83}"/>
              </a:ext>
            </a:extLst>
          </p:cNvPr>
          <p:cNvSpPr/>
          <p:nvPr/>
        </p:nvSpPr>
        <p:spPr>
          <a:xfrm>
            <a:off x="5847620" y="122640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굴림"/>
              <a:ea typeface="굴림"/>
            </a:endParaRPr>
          </a:p>
        </p:txBody>
      </p:sp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id="{64C5B4E6-A466-461D-B726-17274A8BEFD7}"/>
              </a:ext>
            </a:extLst>
          </p:cNvPr>
          <p:cNvSpPr/>
          <p:nvPr/>
        </p:nvSpPr>
        <p:spPr>
          <a:xfrm>
            <a:off x="6123644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52B6EAF1-74CB-41B5-ABC0-9A489956563E}"/>
              </a:ext>
            </a:extLst>
          </p:cNvPr>
          <p:cNvSpPr/>
          <p:nvPr/>
        </p:nvSpPr>
        <p:spPr>
          <a:xfrm>
            <a:off x="6399668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2253110-97CF-46A5-8157-AD5167CED2E6}"/>
              </a:ext>
            </a:extLst>
          </p:cNvPr>
          <p:cNvSpPr txBox="1"/>
          <p:nvPr/>
        </p:nvSpPr>
        <p:spPr>
          <a:xfrm>
            <a:off x="5833455" y="121991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6E8329-FBDB-4D79-B348-08B644024339}"/>
              </a:ext>
            </a:extLst>
          </p:cNvPr>
          <p:cNvSpPr txBox="1"/>
          <p:nvPr/>
        </p:nvSpPr>
        <p:spPr>
          <a:xfrm>
            <a:off x="6121465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400A19-05C3-4C0D-9BB5-BED86FE13AD2}"/>
              </a:ext>
            </a:extLst>
          </p:cNvPr>
          <p:cNvSpPr txBox="1"/>
          <p:nvPr/>
        </p:nvSpPr>
        <p:spPr>
          <a:xfrm>
            <a:off x="6336659" y="1218251"/>
            <a:ext cx="367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5" name="순서도: 대체 처리 124">
            <a:extLst>
              <a:ext uri="{FF2B5EF4-FFF2-40B4-BE49-F238E27FC236}">
                <a16:creationId xmlns:a16="http://schemas.microsoft.com/office/drawing/2014/main" id="{1904A5FC-ECDA-4918-B2D9-F1BF1A496371}"/>
              </a:ext>
            </a:extLst>
          </p:cNvPr>
          <p:cNvSpPr/>
          <p:nvPr/>
        </p:nvSpPr>
        <p:spPr>
          <a:xfrm>
            <a:off x="6675692" y="12290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B4EE1B-C96E-4D07-88DA-4B831F7F2358}"/>
              </a:ext>
            </a:extLst>
          </p:cNvPr>
          <p:cNvSpPr txBox="1"/>
          <p:nvPr/>
        </p:nvSpPr>
        <p:spPr>
          <a:xfrm>
            <a:off x="6606156" y="1223174"/>
            <a:ext cx="380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629A95C-8FE2-4EC2-A1DD-64F9A7047427}"/>
              </a:ext>
            </a:extLst>
          </p:cNvPr>
          <p:cNvSpPr/>
          <p:nvPr/>
        </p:nvSpPr>
        <p:spPr bwMode="auto">
          <a:xfrm>
            <a:off x="1772843" y="4261912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9590846-6C36-4B19-BE89-18E1D780B228}"/>
              </a:ext>
            </a:extLst>
          </p:cNvPr>
          <p:cNvSpPr/>
          <p:nvPr/>
        </p:nvSpPr>
        <p:spPr>
          <a:xfrm>
            <a:off x="1832682" y="426191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DBB1C1BE-458B-4BA6-AF79-AB2A8FEA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07" y="4504016"/>
            <a:ext cx="214429" cy="214429"/>
          </a:xfrm>
          <a:prstGeom prst="rect">
            <a:avLst/>
          </a:prstGeom>
        </p:spPr>
      </p:pic>
      <p:pic>
        <p:nvPicPr>
          <p:cNvPr id="73" name="Picture 6">
            <a:extLst>
              <a:ext uri="{FF2B5EF4-FFF2-40B4-BE49-F238E27FC236}">
                <a16:creationId xmlns:a16="http://schemas.microsoft.com/office/drawing/2014/main" id="{DF5A296B-7769-481B-81A9-78AFAA14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80D587F4-2999-4A2C-9F4B-F06082BCC4A2}"/>
              </a:ext>
            </a:extLst>
          </p:cNvPr>
          <p:cNvSpPr/>
          <p:nvPr/>
        </p:nvSpPr>
        <p:spPr>
          <a:xfrm>
            <a:off x="5977675" y="5026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TextBox 8">
            <a:extLst>
              <a:ext uri="{FF2B5EF4-FFF2-40B4-BE49-F238E27FC236}">
                <a16:creationId xmlns:a16="http://schemas.microsoft.com/office/drawing/2014/main" id="{5A5F1C92-89C3-4CC9-9B34-1C49B76A2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76" name="직사각형 21">
            <a:extLst>
              <a:ext uri="{FF2B5EF4-FFF2-40B4-BE49-F238E27FC236}">
                <a16:creationId xmlns:a16="http://schemas.microsoft.com/office/drawing/2014/main" id="{82887AA9-E50A-4CF5-BAA6-9C52BBB8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id="{377C310B-9CDF-4691-9BDD-E715C7E1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16F03CA4-F614-4FA5-B22C-D696E58C66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0" y="1539217"/>
            <a:ext cx="348893" cy="35700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46752CF-D5BE-4E2B-AEBB-41220C0530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732" b="19956"/>
          <a:stretch/>
        </p:blipFill>
        <p:spPr>
          <a:xfrm>
            <a:off x="232868" y="2168860"/>
            <a:ext cx="6629676" cy="1563403"/>
          </a:xfrm>
          <a:prstGeom prst="rect">
            <a:avLst/>
          </a:prstGeom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1BA7F47-861E-4593-980A-855FF6D3BBAC}"/>
              </a:ext>
            </a:extLst>
          </p:cNvPr>
          <p:cNvSpPr/>
          <p:nvPr/>
        </p:nvSpPr>
        <p:spPr>
          <a:xfrm>
            <a:off x="1223628" y="4219398"/>
            <a:ext cx="468951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4241-1D8E-46C7-8CC5-A7BB81C235E4}"/>
              </a:ext>
            </a:extLst>
          </p:cNvPr>
          <p:cNvSpPr/>
          <p:nvPr/>
        </p:nvSpPr>
        <p:spPr>
          <a:xfrm>
            <a:off x="2216925" y="4239861"/>
            <a:ext cx="4320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035D4D6-4FDC-4925-9386-850C01D94435}"/>
              </a:ext>
            </a:extLst>
          </p:cNvPr>
          <p:cNvSpPr/>
          <p:nvPr/>
        </p:nvSpPr>
        <p:spPr bwMode="auto">
          <a:xfrm>
            <a:off x="3515850" y="4263602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483118-6237-4312-8C23-4ABCF548EA41}"/>
              </a:ext>
            </a:extLst>
          </p:cNvPr>
          <p:cNvSpPr/>
          <p:nvPr/>
        </p:nvSpPr>
        <p:spPr>
          <a:xfrm>
            <a:off x="3509165" y="426360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2AD6DF5A-2C3D-47FC-A31C-C883E090C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14" y="4505706"/>
            <a:ext cx="214429" cy="214429"/>
          </a:xfrm>
          <a:prstGeom prst="rect">
            <a:avLst/>
          </a:prstGeom>
        </p:spPr>
      </p:pic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BF4C546-CE38-44E4-9FAE-577C24676D2C}"/>
              </a:ext>
            </a:extLst>
          </p:cNvPr>
          <p:cNvSpPr/>
          <p:nvPr/>
        </p:nvSpPr>
        <p:spPr>
          <a:xfrm>
            <a:off x="2966635" y="4221088"/>
            <a:ext cx="468951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39268E5-A60D-44B3-8373-ABD347EE930E}"/>
              </a:ext>
            </a:extLst>
          </p:cNvPr>
          <p:cNvSpPr/>
          <p:nvPr/>
        </p:nvSpPr>
        <p:spPr>
          <a:xfrm>
            <a:off x="3959932" y="4241551"/>
            <a:ext cx="4320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A788D9-798D-49B3-98D0-8B77ACA40566}"/>
              </a:ext>
            </a:extLst>
          </p:cNvPr>
          <p:cNvSpPr/>
          <p:nvPr/>
        </p:nvSpPr>
        <p:spPr bwMode="auto">
          <a:xfrm>
            <a:off x="5373243" y="4263602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864BFDD-C1F9-42EB-BCBB-66EEFB808613}"/>
              </a:ext>
            </a:extLst>
          </p:cNvPr>
          <p:cNvSpPr/>
          <p:nvPr/>
        </p:nvSpPr>
        <p:spPr>
          <a:xfrm>
            <a:off x="5366558" y="426360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16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2914EDA-B805-4400-A993-EE79900EC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07" y="4505706"/>
            <a:ext cx="214429" cy="214429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7BF4C22-995B-422B-B19E-C9C6143421B5}"/>
              </a:ext>
            </a:extLst>
          </p:cNvPr>
          <p:cNvSpPr/>
          <p:nvPr/>
        </p:nvSpPr>
        <p:spPr>
          <a:xfrm>
            <a:off x="4824028" y="4221088"/>
            <a:ext cx="468951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733AC01-569A-47E7-A63B-A25131397EF4}"/>
              </a:ext>
            </a:extLst>
          </p:cNvPr>
          <p:cNvSpPr/>
          <p:nvPr/>
        </p:nvSpPr>
        <p:spPr>
          <a:xfrm>
            <a:off x="5817325" y="4241551"/>
            <a:ext cx="4320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2555197-6EE0-4EE4-8436-DCD865B85354}"/>
              </a:ext>
            </a:extLst>
          </p:cNvPr>
          <p:cNvSpPr/>
          <p:nvPr/>
        </p:nvSpPr>
        <p:spPr>
          <a:xfrm>
            <a:off x="6383752" y="2333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5" name="Picture 12">
            <a:extLst>
              <a:ext uri="{FF2B5EF4-FFF2-40B4-BE49-F238E27FC236}">
                <a16:creationId xmlns:a16="http://schemas.microsoft.com/office/drawing/2014/main" id="{0F4758C1-360D-46BD-A2AA-522D807A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2337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E0815BD7-A3C1-4075-B7EC-B5ECA84AB7A7}"/>
              </a:ext>
            </a:extLst>
          </p:cNvPr>
          <p:cNvSpPr/>
          <p:nvPr/>
        </p:nvSpPr>
        <p:spPr>
          <a:xfrm>
            <a:off x="5217204" y="50547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44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9543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77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474851" y="1539217"/>
            <a:ext cx="662497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 </a:t>
            </a: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㎠가 몇 개인지 세어 직사각형의 넓이를 구해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9CDC6CD6-EE99-4EAF-8FB6-EB1D42760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11" name="순서도: 대체 처리 110">
            <a:extLst>
              <a:ext uri="{FF2B5EF4-FFF2-40B4-BE49-F238E27FC236}">
                <a16:creationId xmlns:a16="http://schemas.microsoft.com/office/drawing/2014/main" id="{02E1E977-7992-4E61-B3DF-FE9200C86206}"/>
              </a:ext>
            </a:extLst>
          </p:cNvPr>
          <p:cNvSpPr/>
          <p:nvPr/>
        </p:nvSpPr>
        <p:spPr>
          <a:xfrm>
            <a:off x="5292080" y="1226796"/>
            <a:ext cx="5171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FD88BB-FCB0-4C5A-BAAB-38527E1EED1D}"/>
              </a:ext>
            </a:extLst>
          </p:cNvPr>
          <p:cNvSpPr txBox="1"/>
          <p:nvPr/>
        </p:nvSpPr>
        <p:spPr>
          <a:xfrm>
            <a:off x="5329367" y="1212823"/>
            <a:ext cx="470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3" name="순서도: 대체 처리 112">
            <a:extLst>
              <a:ext uri="{FF2B5EF4-FFF2-40B4-BE49-F238E27FC236}">
                <a16:creationId xmlns:a16="http://schemas.microsoft.com/office/drawing/2014/main" id="{C064CC00-4C82-44F3-B07F-C233D2FF7B83}"/>
              </a:ext>
            </a:extLst>
          </p:cNvPr>
          <p:cNvSpPr/>
          <p:nvPr/>
        </p:nvSpPr>
        <p:spPr>
          <a:xfrm>
            <a:off x="5847620" y="1226406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굴림"/>
              <a:ea typeface="굴림"/>
            </a:endParaRPr>
          </a:p>
        </p:txBody>
      </p:sp>
      <p:sp>
        <p:nvSpPr>
          <p:cNvPr id="114" name="순서도: 대체 처리 113">
            <a:extLst>
              <a:ext uri="{FF2B5EF4-FFF2-40B4-BE49-F238E27FC236}">
                <a16:creationId xmlns:a16="http://schemas.microsoft.com/office/drawing/2014/main" id="{64C5B4E6-A466-461D-B726-17274A8BEFD7}"/>
              </a:ext>
            </a:extLst>
          </p:cNvPr>
          <p:cNvSpPr/>
          <p:nvPr/>
        </p:nvSpPr>
        <p:spPr>
          <a:xfrm>
            <a:off x="6123644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순서도: 대체 처리 114">
            <a:extLst>
              <a:ext uri="{FF2B5EF4-FFF2-40B4-BE49-F238E27FC236}">
                <a16:creationId xmlns:a16="http://schemas.microsoft.com/office/drawing/2014/main" id="{52B6EAF1-74CB-41B5-ABC0-9A489956563E}"/>
              </a:ext>
            </a:extLst>
          </p:cNvPr>
          <p:cNvSpPr/>
          <p:nvPr/>
        </p:nvSpPr>
        <p:spPr>
          <a:xfrm>
            <a:off x="6399668" y="122640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2253110-97CF-46A5-8157-AD5167CED2E6}"/>
              </a:ext>
            </a:extLst>
          </p:cNvPr>
          <p:cNvSpPr txBox="1"/>
          <p:nvPr/>
        </p:nvSpPr>
        <p:spPr>
          <a:xfrm>
            <a:off x="5833455" y="121991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6E8329-FBDB-4D79-B348-08B644024339}"/>
              </a:ext>
            </a:extLst>
          </p:cNvPr>
          <p:cNvSpPr txBox="1"/>
          <p:nvPr/>
        </p:nvSpPr>
        <p:spPr>
          <a:xfrm>
            <a:off x="6121465" y="1218251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E400A19-05C3-4C0D-9BB5-BED86FE13AD2}"/>
              </a:ext>
            </a:extLst>
          </p:cNvPr>
          <p:cNvSpPr txBox="1"/>
          <p:nvPr/>
        </p:nvSpPr>
        <p:spPr>
          <a:xfrm>
            <a:off x="6336659" y="1218251"/>
            <a:ext cx="367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5" name="순서도: 대체 처리 124">
            <a:extLst>
              <a:ext uri="{FF2B5EF4-FFF2-40B4-BE49-F238E27FC236}">
                <a16:creationId xmlns:a16="http://schemas.microsoft.com/office/drawing/2014/main" id="{1904A5FC-ECDA-4918-B2D9-F1BF1A496371}"/>
              </a:ext>
            </a:extLst>
          </p:cNvPr>
          <p:cNvSpPr/>
          <p:nvPr/>
        </p:nvSpPr>
        <p:spPr>
          <a:xfrm>
            <a:off x="6675692" y="122901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1B4EE1B-C96E-4D07-88DA-4B831F7F2358}"/>
              </a:ext>
            </a:extLst>
          </p:cNvPr>
          <p:cNvSpPr txBox="1"/>
          <p:nvPr/>
        </p:nvSpPr>
        <p:spPr>
          <a:xfrm>
            <a:off x="6606156" y="1223174"/>
            <a:ext cx="380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629A95C-8FE2-4EC2-A1DD-64F9A7047427}"/>
              </a:ext>
            </a:extLst>
          </p:cNvPr>
          <p:cNvSpPr/>
          <p:nvPr/>
        </p:nvSpPr>
        <p:spPr bwMode="auto">
          <a:xfrm>
            <a:off x="1772843" y="4261912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9590846-6C36-4B19-BE89-18E1D780B228}"/>
              </a:ext>
            </a:extLst>
          </p:cNvPr>
          <p:cNvSpPr/>
          <p:nvPr/>
        </p:nvSpPr>
        <p:spPr>
          <a:xfrm>
            <a:off x="1832682" y="426191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DBB1C1BE-458B-4BA6-AF79-AB2A8FEA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07" y="4504016"/>
            <a:ext cx="214429" cy="214429"/>
          </a:xfrm>
          <a:prstGeom prst="rect">
            <a:avLst/>
          </a:prstGeom>
        </p:spPr>
      </p:pic>
      <p:pic>
        <p:nvPicPr>
          <p:cNvPr id="73" name="Picture 6">
            <a:extLst>
              <a:ext uri="{FF2B5EF4-FFF2-40B4-BE49-F238E27FC236}">
                <a16:creationId xmlns:a16="http://schemas.microsoft.com/office/drawing/2014/main" id="{DF5A296B-7769-481B-81A9-78AFAA14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10" y="5213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8">
            <a:extLst>
              <a:ext uri="{FF2B5EF4-FFF2-40B4-BE49-F238E27FC236}">
                <a16:creationId xmlns:a16="http://schemas.microsoft.com/office/drawing/2014/main" id="{5A5F1C92-89C3-4CC9-9B34-1C49B76A2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76" name="직사각형 21">
            <a:extLst>
              <a:ext uri="{FF2B5EF4-FFF2-40B4-BE49-F238E27FC236}">
                <a16:creationId xmlns:a16="http://schemas.microsoft.com/office/drawing/2014/main" id="{82887AA9-E50A-4CF5-BAA6-9C52BBB8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id="{377C310B-9CDF-4691-9BDD-E715C7E1A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16F03CA4-F614-4FA5-B22C-D696E58C66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0" y="1539217"/>
            <a:ext cx="348893" cy="35700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146752CF-D5BE-4E2B-AEBB-41220C0530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732" b="19956"/>
          <a:stretch/>
        </p:blipFill>
        <p:spPr>
          <a:xfrm>
            <a:off x="232868" y="2168860"/>
            <a:ext cx="6629676" cy="1563403"/>
          </a:xfrm>
          <a:prstGeom prst="rect">
            <a:avLst/>
          </a:prstGeom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1BA7F47-861E-4593-980A-855FF6D3BBAC}"/>
              </a:ext>
            </a:extLst>
          </p:cNvPr>
          <p:cNvSpPr/>
          <p:nvPr/>
        </p:nvSpPr>
        <p:spPr>
          <a:xfrm>
            <a:off x="1223628" y="4219398"/>
            <a:ext cx="468951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4241-1D8E-46C7-8CC5-A7BB81C235E4}"/>
              </a:ext>
            </a:extLst>
          </p:cNvPr>
          <p:cNvSpPr/>
          <p:nvPr/>
        </p:nvSpPr>
        <p:spPr>
          <a:xfrm>
            <a:off x="2216925" y="4239861"/>
            <a:ext cx="4320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035D4D6-4FDC-4925-9386-850C01D94435}"/>
              </a:ext>
            </a:extLst>
          </p:cNvPr>
          <p:cNvSpPr/>
          <p:nvPr/>
        </p:nvSpPr>
        <p:spPr bwMode="auto">
          <a:xfrm>
            <a:off x="3515850" y="4263602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483118-6237-4312-8C23-4ABCF548EA41}"/>
              </a:ext>
            </a:extLst>
          </p:cNvPr>
          <p:cNvSpPr/>
          <p:nvPr/>
        </p:nvSpPr>
        <p:spPr>
          <a:xfrm>
            <a:off x="3509165" y="426360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2AD6DF5A-2C3D-47FC-A31C-C883E090C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14" y="4505706"/>
            <a:ext cx="214429" cy="214429"/>
          </a:xfrm>
          <a:prstGeom prst="rect">
            <a:avLst/>
          </a:prstGeom>
        </p:spPr>
      </p:pic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BF4C546-CE38-44E4-9FAE-577C24676D2C}"/>
              </a:ext>
            </a:extLst>
          </p:cNvPr>
          <p:cNvSpPr/>
          <p:nvPr/>
        </p:nvSpPr>
        <p:spPr>
          <a:xfrm>
            <a:off x="2966635" y="4221088"/>
            <a:ext cx="468951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39268E5-A60D-44B3-8373-ABD347EE930E}"/>
              </a:ext>
            </a:extLst>
          </p:cNvPr>
          <p:cNvSpPr/>
          <p:nvPr/>
        </p:nvSpPr>
        <p:spPr>
          <a:xfrm>
            <a:off x="3959932" y="4241551"/>
            <a:ext cx="4320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A788D9-798D-49B3-98D0-8B77ACA40566}"/>
              </a:ext>
            </a:extLst>
          </p:cNvPr>
          <p:cNvSpPr/>
          <p:nvPr/>
        </p:nvSpPr>
        <p:spPr bwMode="auto">
          <a:xfrm>
            <a:off x="5373243" y="4263602"/>
            <a:ext cx="4440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864BFDD-C1F9-42EB-BCBB-66EEFB808613}"/>
              </a:ext>
            </a:extLst>
          </p:cNvPr>
          <p:cNvSpPr/>
          <p:nvPr/>
        </p:nvSpPr>
        <p:spPr>
          <a:xfrm>
            <a:off x="5366558" y="4263602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16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2914EDA-B805-4400-A993-EE79900EC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07" y="4505706"/>
            <a:ext cx="214429" cy="214429"/>
          </a:xfrm>
          <a:prstGeom prst="rect">
            <a:avLst/>
          </a:prstGeom>
        </p:spPr>
      </p:pic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7BF4C22-995B-422B-B19E-C9C6143421B5}"/>
              </a:ext>
            </a:extLst>
          </p:cNvPr>
          <p:cNvSpPr/>
          <p:nvPr/>
        </p:nvSpPr>
        <p:spPr>
          <a:xfrm>
            <a:off x="4824028" y="4221088"/>
            <a:ext cx="468951" cy="4256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endParaRPr kumimoji="1" lang="ko-KR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733AC01-569A-47E7-A63B-A25131397EF4}"/>
              </a:ext>
            </a:extLst>
          </p:cNvPr>
          <p:cNvSpPr/>
          <p:nvPr/>
        </p:nvSpPr>
        <p:spPr>
          <a:xfrm>
            <a:off x="5817325" y="4241551"/>
            <a:ext cx="4320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㎠</a:t>
            </a:r>
          </a:p>
        </p:txBody>
      </p:sp>
      <p:pic>
        <p:nvPicPr>
          <p:cNvPr id="95" name="Picture 12">
            <a:extLst>
              <a:ext uri="{FF2B5EF4-FFF2-40B4-BE49-F238E27FC236}">
                <a16:creationId xmlns:a16="http://schemas.microsoft.com/office/drawing/2014/main" id="{0F4758C1-360D-46BD-A2AA-522D807A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2337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355502-2155-4D9E-AC6E-FAE64E690819}"/>
              </a:ext>
            </a:extLst>
          </p:cNvPr>
          <p:cNvGrpSpPr/>
          <p:nvPr/>
        </p:nvGrpSpPr>
        <p:grpSpPr>
          <a:xfrm>
            <a:off x="690321" y="3983363"/>
            <a:ext cx="5610447" cy="1209833"/>
            <a:chOff x="472926" y="3261737"/>
            <a:chExt cx="5610447" cy="120983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7D8B8D8-26FF-48C2-AF4B-F77C7912106C}"/>
                </a:ext>
              </a:extLst>
            </p:cNvPr>
            <p:cNvGrpSpPr/>
            <p:nvPr/>
          </p:nvGrpSpPr>
          <p:grpSpPr>
            <a:xfrm>
              <a:off x="472926" y="3261737"/>
              <a:ext cx="5610447" cy="1209833"/>
              <a:chOff x="375688" y="3477196"/>
              <a:chExt cx="5610447" cy="1209833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8185E561-C302-4942-B721-C70E2F894BC7}"/>
                  </a:ext>
                </a:extLst>
              </p:cNvPr>
              <p:cNvSpPr/>
              <p:nvPr/>
            </p:nvSpPr>
            <p:spPr>
              <a:xfrm>
                <a:off x="375688" y="3783338"/>
                <a:ext cx="5610447" cy="70204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각 삼각형 50">
                <a:extLst>
                  <a:ext uri="{FF2B5EF4-FFF2-40B4-BE49-F238E27FC236}">
                    <a16:creationId xmlns:a16="http://schemas.microsoft.com/office/drawing/2014/main" id="{87F0B408-2961-43A7-B847-84A20C16EC59}"/>
                  </a:ext>
                </a:extLst>
              </p:cNvPr>
              <p:cNvSpPr/>
              <p:nvPr/>
            </p:nvSpPr>
            <p:spPr>
              <a:xfrm flipH="1" flipV="1">
                <a:off x="4716077" y="4498922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52" name="Picture 2">
                <a:extLst>
                  <a:ext uri="{FF2B5EF4-FFF2-40B4-BE49-F238E27FC236}">
                    <a16:creationId xmlns:a16="http://schemas.microsoft.com/office/drawing/2014/main" id="{FF262D73-7EEF-444F-9D98-AB9610129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1745" y="347719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D2D58E-1462-49BF-A322-474AA95110E6}"/>
                </a:ext>
              </a:extLst>
            </p:cNvPr>
            <p:cNvSpPr txBox="1"/>
            <p:nvPr/>
          </p:nvSpPr>
          <p:spPr>
            <a:xfrm>
              <a:off x="610602" y="3742067"/>
              <a:ext cx="547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㎠의 수를 세어 직사각형의 넓이를 구합니다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B57F84B-FC5B-4C3E-B61C-49C98EACBFB4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83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378A56-9867-42B9-B974-E3C0BBAC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154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0058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A0CF1-82ED-4044-A89C-A450DF14841E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EC979-E478-48F0-BA6F-D0BA8AFF35F2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59970-2411-448F-A639-6C2FB03E5CA1}"/>
              </a:ext>
            </a:extLst>
          </p:cNvPr>
          <p:cNvSpPr/>
          <p:nvPr/>
        </p:nvSpPr>
        <p:spPr>
          <a:xfrm>
            <a:off x="647564" y="2583231"/>
            <a:ext cx="5832648" cy="1867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A181A3-D987-4B1E-8A30-D2BF8653C0A4}"/>
              </a:ext>
            </a:extLst>
          </p:cNvPr>
          <p:cNvSpPr/>
          <p:nvPr/>
        </p:nvSpPr>
        <p:spPr>
          <a:xfrm>
            <a:off x="536362" y="2630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28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6D8360-4BB4-47C0-90A9-7290E27C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4183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290714" y="1817718"/>
            <a:ext cx="78889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A0CF1-82ED-4044-A89C-A450DF14841E}"/>
              </a:ext>
            </a:extLst>
          </p:cNvPr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EC979-E478-48F0-BA6F-D0BA8AFF35F2}"/>
              </a:ext>
            </a:extLst>
          </p:cNvPr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59970-2411-448F-A639-6C2FB03E5CA1}"/>
              </a:ext>
            </a:extLst>
          </p:cNvPr>
          <p:cNvSpPr/>
          <p:nvPr/>
        </p:nvSpPr>
        <p:spPr>
          <a:xfrm>
            <a:off x="647564" y="2583231"/>
            <a:ext cx="5832648" cy="1867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A181A3-D987-4B1E-8A30-D2BF8653C0A4}"/>
              </a:ext>
            </a:extLst>
          </p:cNvPr>
          <p:cNvSpPr/>
          <p:nvPr/>
        </p:nvSpPr>
        <p:spPr>
          <a:xfrm>
            <a:off x="536362" y="26308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99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609AC73-AA05-4E28-A4F9-A3DB97A0AA91}"/>
              </a:ext>
            </a:extLst>
          </p:cNvPr>
          <p:cNvGrpSpPr/>
          <p:nvPr/>
        </p:nvGrpSpPr>
        <p:grpSpPr>
          <a:xfrm>
            <a:off x="44388" y="818240"/>
            <a:ext cx="6968361" cy="4878900"/>
            <a:chOff x="-1079612" y="3659065"/>
            <a:chExt cx="9150350" cy="64066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A81B7A4-0354-4168-84CA-A3B398D8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79612" y="3659065"/>
              <a:ext cx="9144000" cy="399298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C1EC80-8D9E-4420-8ACC-C1186698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73262" y="7653387"/>
              <a:ext cx="9144000" cy="2412298"/>
            </a:xfrm>
            <a:prstGeom prst="rect">
              <a:avLst/>
            </a:prstGeom>
          </p:spPr>
        </p:pic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9142"/>
              </p:ext>
            </p:extLst>
          </p:nvPr>
        </p:nvGraphicFramePr>
        <p:xfrm>
          <a:off x="7012749" y="690525"/>
          <a:ext cx="2086863" cy="439638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스크롤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한 페이지에 들어가게 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안 들어갈 경우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하여 나눠주세요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19809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이너탭으로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나누는 경우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6-2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부분에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100176"/>
                  </a:ext>
                </a:extLst>
              </a:tr>
            </a:tbl>
          </a:graphicData>
        </a:graphic>
      </p:graphicFrame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6EC1A-F87B-40BF-B4C5-D89905257ACC}"/>
              </a:ext>
            </a:extLst>
          </p:cNvPr>
          <p:cNvSpPr/>
          <p:nvPr/>
        </p:nvSpPr>
        <p:spPr>
          <a:xfrm>
            <a:off x="110942" y="145638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5D5EB9-6F37-4EF9-949C-8FB5F68C0613}"/>
              </a:ext>
            </a:extLst>
          </p:cNvPr>
          <p:cNvSpPr/>
          <p:nvPr/>
        </p:nvSpPr>
        <p:spPr>
          <a:xfrm>
            <a:off x="-260" y="14834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A0CF1-82ED-4044-A89C-A450DF14841E}"/>
              </a:ext>
            </a:extLst>
          </p:cNvPr>
          <p:cNvSpPr/>
          <p:nvPr/>
        </p:nvSpPr>
        <p:spPr>
          <a:xfrm>
            <a:off x="5948840" y="5421139"/>
            <a:ext cx="1022176" cy="312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EC979-E478-48F0-BA6F-D0BA8AFF35F2}"/>
              </a:ext>
            </a:extLst>
          </p:cNvPr>
          <p:cNvSpPr/>
          <p:nvPr/>
        </p:nvSpPr>
        <p:spPr>
          <a:xfrm>
            <a:off x="5828950" y="54326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059970-2411-448F-A639-6C2FB03E5CA1}"/>
              </a:ext>
            </a:extLst>
          </p:cNvPr>
          <p:cNvSpPr/>
          <p:nvPr/>
        </p:nvSpPr>
        <p:spPr>
          <a:xfrm>
            <a:off x="468897" y="2038434"/>
            <a:ext cx="322683" cy="1318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A181A3-D987-4B1E-8A30-D2BF8653C0A4}"/>
              </a:ext>
            </a:extLst>
          </p:cNvPr>
          <p:cNvSpPr/>
          <p:nvPr/>
        </p:nvSpPr>
        <p:spPr>
          <a:xfrm>
            <a:off x="244075" y="20900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95FA14-D3CA-49D8-8D50-F20CE662604F}"/>
              </a:ext>
            </a:extLst>
          </p:cNvPr>
          <p:cNvSpPr/>
          <p:nvPr/>
        </p:nvSpPr>
        <p:spPr>
          <a:xfrm>
            <a:off x="510549" y="145638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86DEA9-D000-44BA-8161-3C9953E76845}"/>
              </a:ext>
            </a:extLst>
          </p:cNvPr>
          <p:cNvSpPr/>
          <p:nvPr/>
        </p:nvSpPr>
        <p:spPr>
          <a:xfrm>
            <a:off x="843602" y="14834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2AEE1B-7D74-4249-B4BD-C9B72CA37D4C}"/>
              </a:ext>
            </a:extLst>
          </p:cNvPr>
          <p:cNvSpPr/>
          <p:nvPr/>
        </p:nvSpPr>
        <p:spPr>
          <a:xfrm>
            <a:off x="6743019" y="1930039"/>
            <a:ext cx="219309" cy="3524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C4A28E5-F1B3-4479-9884-BB63578E62FE}"/>
              </a:ext>
            </a:extLst>
          </p:cNvPr>
          <p:cNvSpPr/>
          <p:nvPr/>
        </p:nvSpPr>
        <p:spPr>
          <a:xfrm>
            <a:off x="6631817" y="19776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288F8E-A5AA-4D52-9E76-FE14AFD20414}"/>
              </a:ext>
            </a:extLst>
          </p:cNvPr>
          <p:cNvSpPr/>
          <p:nvPr/>
        </p:nvSpPr>
        <p:spPr>
          <a:xfrm>
            <a:off x="-299749" y="1981746"/>
            <a:ext cx="395984" cy="219078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977F36-6C7E-45DE-A71C-79FC07708C72}"/>
              </a:ext>
            </a:extLst>
          </p:cNvPr>
          <p:cNvSpPr/>
          <p:nvPr/>
        </p:nvSpPr>
        <p:spPr>
          <a:xfrm>
            <a:off x="42683" y="1968540"/>
            <a:ext cx="6700336" cy="191762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92CE9A4-E439-489D-BE7B-00A2FB6E45AF}"/>
              </a:ext>
            </a:extLst>
          </p:cNvPr>
          <p:cNvSpPr/>
          <p:nvPr/>
        </p:nvSpPr>
        <p:spPr>
          <a:xfrm>
            <a:off x="-299749" y="3908494"/>
            <a:ext cx="395984" cy="219078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490E0B-0BFA-4EA4-AA56-D3DCC1AF2821}"/>
              </a:ext>
            </a:extLst>
          </p:cNvPr>
          <p:cNvSpPr/>
          <p:nvPr/>
        </p:nvSpPr>
        <p:spPr>
          <a:xfrm>
            <a:off x="42683" y="3895289"/>
            <a:ext cx="6700336" cy="150632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B15BF4F-3EC8-450A-9CD1-3A9A70B9D03A}"/>
              </a:ext>
            </a:extLst>
          </p:cNvPr>
          <p:cNvGrpSpPr/>
          <p:nvPr/>
        </p:nvGrpSpPr>
        <p:grpSpPr>
          <a:xfrm flipV="1">
            <a:off x="7537198" y="4257092"/>
            <a:ext cx="1117171" cy="179599"/>
            <a:chOff x="319554" y="1245924"/>
            <a:chExt cx="2636592" cy="423864"/>
          </a:xfrm>
        </p:grpSpPr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id="{248C3BF7-2351-461A-9810-126AA33E2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:a16="http://schemas.microsoft.com/office/drawing/2014/main" id="{2438108E-543E-4C42-BF5D-8B6A727BF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>
              <a:extLst>
                <a:ext uri="{FF2B5EF4-FFF2-40B4-BE49-F238E27FC236}">
                  <a16:creationId xmlns:a16="http://schemas.microsoft.com/office/drawing/2014/main" id="{E2F0DA56-7F64-4232-97C9-BAEB607B6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4">
              <a:extLst>
                <a:ext uri="{FF2B5EF4-FFF2-40B4-BE49-F238E27FC236}">
                  <a16:creationId xmlns:a16="http://schemas.microsoft.com/office/drawing/2014/main" id="{1D13E7FA-CA7E-40FB-8242-D86AB1FB9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2AB01237-668D-4392-BCDD-773BE10390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9" y="2087202"/>
            <a:ext cx="178503" cy="21095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A28B553-3C19-406B-A74D-5EA586BD11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9" y="3074025"/>
            <a:ext cx="178503" cy="210959"/>
          </a:xfrm>
          <a:prstGeom prst="rect">
            <a:avLst/>
          </a:prstGeom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id="{DD9D8773-AFBE-4E45-80FF-8C2983CC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35" y="545395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9F9AE88C-15DD-47D0-ABEA-562B5D8A04FD}"/>
              </a:ext>
            </a:extLst>
          </p:cNvPr>
          <p:cNvSpPr/>
          <p:nvPr/>
        </p:nvSpPr>
        <p:spPr>
          <a:xfrm>
            <a:off x="5199597" y="52853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63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609AC73-AA05-4E28-A4F9-A3DB97A0AA91}"/>
              </a:ext>
            </a:extLst>
          </p:cNvPr>
          <p:cNvGrpSpPr/>
          <p:nvPr/>
        </p:nvGrpSpPr>
        <p:grpSpPr>
          <a:xfrm>
            <a:off x="44388" y="818240"/>
            <a:ext cx="6968361" cy="4878900"/>
            <a:chOff x="-1079612" y="3659065"/>
            <a:chExt cx="9150350" cy="640662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A81B7A4-0354-4168-84CA-A3B398D8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79612" y="3659065"/>
              <a:ext cx="9144000" cy="399298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C1EC80-8D9E-4420-8ACC-C1186698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73262" y="7653387"/>
              <a:ext cx="9144000" cy="2412298"/>
            </a:xfrm>
            <a:prstGeom prst="rect">
              <a:avLst/>
            </a:prstGeom>
          </p:spPr>
        </p:pic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02E40AE5-CE2A-4E05-B3C8-C50685EBF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4B25A3D6-D11E-402C-AE19-12966AD6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직육면체의 부피와 겉넓이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id="{BA30B7A0-5074-4691-BB55-8568B99C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suhi_0601_06_0001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D6DA0F58-CD6B-440F-ACAA-5645D933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pic>
        <p:nvPicPr>
          <p:cNvPr id="46" name="Picture 12">
            <a:extLst>
              <a:ext uri="{FF2B5EF4-FFF2-40B4-BE49-F238E27FC236}">
                <a16:creationId xmlns:a16="http://schemas.microsoft.com/office/drawing/2014/main" id="{DD9D8773-AFBE-4E45-80FF-8C2983CC7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35" y="5453953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5684588-4DAC-4D8B-BD2D-8D371B23AE92}"/>
              </a:ext>
            </a:extLst>
          </p:cNvPr>
          <p:cNvGrpSpPr/>
          <p:nvPr/>
        </p:nvGrpSpPr>
        <p:grpSpPr>
          <a:xfrm>
            <a:off x="690321" y="3038473"/>
            <a:ext cx="5610447" cy="2406751"/>
            <a:chOff x="472926" y="2064819"/>
            <a:chExt cx="5610447" cy="2406751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C4310DB-EBA0-47C5-9619-BD5E499D05AC}"/>
                </a:ext>
              </a:extLst>
            </p:cNvPr>
            <p:cNvGrpSpPr/>
            <p:nvPr/>
          </p:nvGrpSpPr>
          <p:grpSpPr>
            <a:xfrm>
              <a:off x="472926" y="2064819"/>
              <a:ext cx="5610447" cy="2406751"/>
              <a:chOff x="375688" y="2280278"/>
              <a:chExt cx="5610447" cy="2406751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A36BCB5-019A-4429-A052-5F308310649B}"/>
                  </a:ext>
                </a:extLst>
              </p:cNvPr>
              <p:cNvSpPr/>
              <p:nvPr/>
            </p:nvSpPr>
            <p:spPr>
              <a:xfrm>
                <a:off x="375688" y="2586420"/>
                <a:ext cx="5610447" cy="189896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각 삼각형 52">
                <a:extLst>
                  <a:ext uri="{FF2B5EF4-FFF2-40B4-BE49-F238E27FC236}">
                    <a16:creationId xmlns:a16="http://schemas.microsoft.com/office/drawing/2014/main" id="{BC77103A-14DB-44D8-81BF-BE5A883F842E}"/>
                  </a:ext>
                </a:extLst>
              </p:cNvPr>
              <p:cNvSpPr/>
              <p:nvPr/>
            </p:nvSpPr>
            <p:spPr>
              <a:xfrm flipH="1" flipV="1">
                <a:off x="4716077" y="4498922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54" name="Picture 2">
                <a:extLst>
                  <a:ext uri="{FF2B5EF4-FFF2-40B4-BE49-F238E27FC236}">
                    <a16:creationId xmlns:a16="http://schemas.microsoft.com/office/drawing/2014/main" id="{82637E8E-956F-4212-8542-097A1CA1FF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728975" y="2280278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101567C-8FFC-495C-9D7E-0A543A730F95}"/>
                </a:ext>
              </a:extLst>
            </p:cNvPr>
            <p:cNvSpPr txBox="1"/>
            <p:nvPr/>
          </p:nvSpPr>
          <p:spPr>
            <a:xfrm>
              <a:off x="502177" y="2552050"/>
              <a:ext cx="54726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㎠인 정사각형은 한 변의 길이가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cm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㎡인 정사각형은 한 변의 길이가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m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넓이가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㎡인 정사각형에는 넓이가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㎠인 정사각형이 가로와 세로에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들어갑니다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넓이가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㎡인 정사각형에 넓이가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㎠인 정사각형이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들어가므로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㎡＝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10000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A1D95F5-2A95-4F95-A610-D18005EECBD0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8390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27007</TotalTime>
  <Words>520</Words>
  <Application>Microsoft Office PowerPoint</Application>
  <PresentationFormat>화면 슬라이드 쇼(4:3)</PresentationFormat>
  <Paragraphs>197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6_기본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4730</cp:revision>
  <dcterms:created xsi:type="dcterms:W3CDTF">2008-07-15T12:19:11Z</dcterms:created>
  <dcterms:modified xsi:type="dcterms:W3CDTF">2022-03-22T14:41:49Z</dcterms:modified>
</cp:coreProperties>
</file>