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6" r:id="rId3"/>
  </p:sldMasterIdLst>
  <p:notesMasterIdLst>
    <p:notesMasterId r:id="rId26"/>
  </p:notesMasterIdLst>
  <p:handoutMasterIdLst>
    <p:handoutMasterId r:id="rId27"/>
  </p:handoutMasterIdLst>
  <p:sldIdLst>
    <p:sldId id="792" r:id="rId4"/>
    <p:sldId id="793" r:id="rId5"/>
    <p:sldId id="923" r:id="rId6"/>
    <p:sldId id="925" r:id="rId7"/>
    <p:sldId id="947" r:id="rId8"/>
    <p:sldId id="944" r:id="rId9"/>
    <p:sldId id="961" r:id="rId10"/>
    <p:sldId id="948" r:id="rId11"/>
    <p:sldId id="949" r:id="rId12"/>
    <p:sldId id="950" r:id="rId13"/>
    <p:sldId id="962" r:id="rId14"/>
    <p:sldId id="951" r:id="rId15"/>
    <p:sldId id="952" r:id="rId16"/>
    <p:sldId id="953" r:id="rId17"/>
    <p:sldId id="954" r:id="rId18"/>
    <p:sldId id="955" r:id="rId19"/>
    <p:sldId id="956" r:id="rId20"/>
    <p:sldId id="959" r:id="rId21"/>
    <p:sldId id="945" r:id="rId22"/>
    <p:sldId id="960" r:id="rId23"/>
    <p:sldId id="957" r:id="rId24"/>
    <p:sldId id="958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681"/>
    <a:srgbClr val="DD5758"/>
    <a:srgbClr val="F78F30"/>
    <a:srgbClr val="77933C"/>
    <a:srgbClr val="C3D69B"/>
    <a:srgbClr val="FFFBF5"/>
    <a:srgbClr val="C7A08C"/>
    <a:srgbClr val="FFFCF6"/>
    <a:srgbClr val="EAB4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3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45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4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9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3.png"/><Relationship Id="rId10" Type="http://schemas.openxmlformats.org/officeDocument/2006/relationships/image" Target="../media/image27.jpe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12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28.jpe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23975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987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직육면체의 부피를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suhi_0601_06_0304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BCB5A62-1AFC-48E9-A244-A9315FF42C8A}"/>
              </a:ext>
            </a:extLst>
          </p:cNvPr>
          <p:cNvSpPr/>
          <p:nvPr/>
        </p:nvSpPr>
        <p:spPr bwMode="auto">
          <a:xfrm>
            <a:off x="5760132" y="4733458"/>
            <a:ext cx="2988332" cy="17641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600" b="1" dirty="0"/>
              <a:t>숫자와 영어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답박스와 영어 단위 사이 한 칸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b="1" dirty="0"/>
              <a:t>(ex)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㎥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2768FE-F16B-44C8-A708-4F2FB43C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4641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762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08E382-39DF-48CE-B07F-BEE899A7668A}"/>
              </a:ext>
            </a:extLst>
          </p:cNvPr>
          <p:cNvSpPr/>
          <p:nvPr/>
        </p:nvSpPr>
        <p:spPr>
          <a:xfrm>
            <a:off x="5914319" y="5044442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E158F6-2761-41E8-AF3F-AC387F5D1A10}"/>
              </a:ext>
            </a:extLst>
          </p:cNvPr>
          <p:cNvSpPr/>
          <p:nvPr/>
        </p:nvSpPr>
        <p:spPr>
          <a:xfrm>
            <a:off x="5803117" y="4988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15D50203-AA2E-4DE3-B49D-86E12CD0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60" y="523110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D15441E-FD37-465D-920B-4251007E721A}"/>
              </a:ext>
            </a:extLst>
          </p:cNvPr>
          <p:cNvSpPr/>
          <p:nvPr/>
        </p:nvSpPr>
        <p:spPr>
          <a:xfrm>
            <a:off x="5292379" y="50739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56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2768FE-F16B-44C8-A708-4F2FB43C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4641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08E382-39DF-48CE-B07F-BEE899A7668A}"/>
              </a:ext>
            </a:extLst>
          </p:cNvPr>
          <p:cNvSpPr/>
          <p:nvPr/>
        </p:nvSpPr>
        <p:spPr>
          <a:xfrm>
            <a:off x="5914319" y="5044442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E158F6-2761-41E8-AF3F-AC387F5D1A10}"/>
              </a:ext>
            </a:extLst>
          </p:cNvPr>
          <p:cNvSpPr/>
          <p:nvPr/>
        </p:nvSpPr>
        <p:spPr>
          <a:xfrm>
            <a:off x="5803117" y="4988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15D50203-AA2E-4DE3-B49D-86E12CD0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60" y="523110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D15441E-FD37-465D-920B-4251007E721A}"/>
              </a:ext>
            </a:extLst>
          </p:cNvPr>
          <p:cNvSpPr/>
          <p:nvPr/>
        </p:nvSpPr>
        <p:spPr>
          <a:xfrm>
            <a:off x="5292379" y="50739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7BD44E-EAE2-4EED-857E-D207AFC1FACA}"/>
              </a:ext>
            </a:extLst>
          </p:cNvPr>
          <p:cNvGrpSpPr/>
          <p:nvPr/>
        </p:nvGrpSpPr>
        <p:grpSpPr>
          <a:xfrm>
            <a:off x="401713" y="3388422"/>
            <a:ext cx="6258520" cy="1642077"/>
            <a:chOff x="401713" y="3388422"/>
            <a:chExt cx="6258520" cy="164207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CC5520A-B5F4-442A-BE43-970669D2571A}"/>
                </a:ext>
              </a:extLst>
            </p:cNvPr>
            <p:cNvGrpSpPr/>
            <p:nvPr/>
          </p:nvGrpSpPr>
          <p:grpSpPr>
            <a:xfrm>
              <a:off x="401713" y="3388422"/>
              <a:ext cx="6258520" cy="1642077"/>
              <a:chOff x="375688" y="3307177"/>
              <a:chExt cx="6258520" cy="164207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9502255-C6E1-4974-A9DA-E24278E5119F}"/>
                  </a:ext>
                </a:extLst>
              </p:cNvPr>
              <p:cNvSpPr/>
              <p:nvPr/>
            </p:nvSpPr>
            <p:spPr>
              <a:xfrm>
                <a:off x="375688" y="3599784"/>
                <a:ext cx="6258520" cy="116136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EB213FD4-AE48-46F2-9A2E-5A9D2600B3E1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01AD2016-EDF8-4944-82F8-CADDF62CFE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704043" y="3307177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2F8A98A-062F-439B-8A16-0289BDE9B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36" y="3943991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E225CDC4-AAC5-4427-BEF8-DC960AED6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4448047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B83DF8C5-0B1B-4F84-8421-A0FD6F13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1" y="4213172"/>
            <a:ext cx="87832" cy="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F243A97-C2FD-4B71-AD5F-75EE58E18758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91D0223-5268-4237-9497-70FA88D1D134}"/>
              </a:ext>
            </a:extLst>
          </p:cNvPr>
          <p:cNvSpPr txBox="1"/>
          <p:nvPr/>
        </p:nvSpPr>
        <p:spPr>
          <a:xfrm>
            <a:off x="685306" y="3834686"/>
            <a:ext cx="572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㉠의 부피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19×5×4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380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㉡의 부피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15×12×2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㉢의 부피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7×7×7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343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71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DAD5DB-85E3-456F-9024-83636033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49279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6638FA8-6C4C-4B9B-B8D0-468913C9C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2602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27483A-D675-45D8-AE9F-9B1AC6DC627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D73C75C-4AE3-44DB-ABD1-358E39A57A42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8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DAD5DB-85E3-456F-9024-83636033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49279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B176784-889A-49F3-B152-E892793FDB41}"/>
              </a:ext>
            </a:extLst>
          </p:cNvPr>
          <p:cNvGrpSpPr/>
          <p:nvPr/>
        </p:nvGrpSpPr>
        <p:grpSpPr>
          <a:xfrm>
            <a:off x="690321" y="3762244"/>
            <a:ext cx="5610447" cy="1209833"/>
            <a:chOff x="401713" y="3558441"/>
            <a:chExt cx="5610447" cy="120983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F5AE4DE-B0CF-4B33-A8DE-614C73BBA97A}"/>
                </a:ext>
              </a:extLst>
            </p:cNvPr>
            <p:cNvGrpSpPr/>
            <p:nvPr/>
          </p:nvGrpSpPr>
          <p:grpSpPr>
            <a:xfrm>
              <a:off x="401713" y="3558441"/>
              <a:ext cx="5610447" cy="1209833"/>
              <a:chOff x="472926" y="3261737"/>
              <a:chExt cx="5610447" cy="1209833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0E38F5F-9D7C-4CFD-90D7-F226CFBCEA8D}"/>
                  </a:ext>
                </a:extLst>
              </p:cNvPr>
              <p:cNvGrpSpPr/>
              <p:nvPr/>
            </p:nvGrpSpPr>
            <p:grpSpPr>
              <a:xfrm>
                <a:off x="472926" y="3261737"/>
                <a:ext cx="5610447" cy="1209833"/>
                <a:chOff x="375688" y="3477196"/>
                <a:chExt cx="5610447" cy="1209833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5264CD7B-778B-45EE-B47B-319CD3D8E4DE}"/>
                    </a:ext>
                  </a:extLst>
                </p:cNvPr>
                <p:cNvSpPr/>
                <p:nvPr/>
              </p:nvSpPr>
              <p:spPr>
                <a:xfrm>
                  <a:off x="375688" y="3783338"/>
                  <a:ext cx="5610447" cy="702049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" name="직각 삼각형 35">
                  <a:extLst>
                    <a:ext uri="{FF2B5EF4-FFF2-40B4-BE49-F238E27FC236}">
                      <a16:creationId xmlns:a16="http://schemas.microsoft.com/office/drawing/2014/main" id="{8F5CF5AE-94D2-4F97-9B36-6570DBCF2126}"/>
                    </a:ext>
                  </a:extLst>
                </p:cNvPr>
                <p:cNvSpPr/>
                <p:nvPr/>
              </p:nvSpPr>
              <p:spPr>
                <a:xfrm flipH="1" flipV="1">
                  <a:off x="4716077" y="4498922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7" name="Picture 2">
                  <a:extLst>
                    <a:ext uri="{FF2B5EF4-FFF2-40B4-BE49-F238E27FC236}">
                      <a16:creationId xmlns:a16="http://schemas.microsoft.com/office/drawing/2014/main" id="{33DF58A8-2757-46C3-B91E-958550B882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691745" y="3477196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F43988-ADFF-4622-83EA-A73282EE719A}"/>
                  </a:ext>
                </a:extLst>
              </p:cNvPr>
              <p:cNvSpPr txBox="1"/>
              <p:nvPr/>
            </p:nvSpPr>
            <p:spPr>
              <a:xfrm>
                <a:off x="610602" y="3636352"/>
                <a:ext cx="5472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직육면체의 부피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높이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7×8×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    56×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    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280÷56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653AF98-C562-4D58-B58B-BF6D4BCC7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39" y="4046903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F99329D-6880-430B-819A-1C775743A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2375756" y="4242176"/>
              <a:ext cx="250094" cy="21554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E956EC1-4655-4F65-8CE3-8BC6DFF9C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851920" y="4242176"/>
              <a:ext cx="250094" cy="215540"/>
            </a:xfrm>
            <a:prstGeom prst="rect">
              <a:avLst/>
            </a:prstGeom>
          </p:spPr>
        </p:pic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251F8A9-3998-46F2-8BB2-605DD414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5304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9F3251-95C5-4786-8620-7F53725E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61326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6638FA8-6C4C-4B9B-B8D0-468913C9C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4677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27483A-D675-45D8-AE9F-9B1AC6DC627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D73C75C-4AE3-44DB-ABD1-358E39A57A42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CA0F8E-2AE8-4226-BBEE-8CD6D622BDC8}"/>
              </a:ext>
            </a:extLst>
          </p:cNvPr>
          <p:cNvSpPr/>
          <p:nvPr/>
        </p:nvSpPr>
        <p:spPr>
          <a:xfrm>
            <a:off x="4359166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861E9EA-09EB-4BF8-9832-C2CB960A332F}"/>
              </a:ext>
            </a:extLst>
          </p:cNvPr>
          <p:cNvSpPr/>
          <p:nvPr/>
        </p:nvSpPr>
        <p:spPr>
          <a:xfrm>
            <a:off x="4247964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6C74545-3E48-4106-AD4F-7CCAF67B3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53124" y="1885913"/>
            <a:ext cx="399606" cy="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9F3251-95C5-4786-8620-7F53725E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61326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CA0F8E-2AE8-4226-BBEE-8CD6D622BDC8}"/>
              </a:ext>
            </a:extLst>
          </p:cNvPr>
          <p:cNvSpPr/>
          <p:nvPr/>
        </p:nvSpPr>
        <p:spPr>
          <a:xfrm>
            <a:off x="4359166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6C74545-3E48-4106-AD4F-7CCAF67B3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53124" y="1885913"/>
            <a:ext cx="399606" cy="416171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D5597E9-8252-4354-B0FA-D2618EF344EC}"/>
              </a:ext>
            </a:extLst>
          </p:cNvPr>
          <p:cNvGrpSpPr/>
          <p:nvPr/>
        </p:nvGrpSpPr>
        <p:grpSpPr>
          <a:xfrm>
            <a:off x="690321" y="3762244"/>
            <a:ext cx="5610447" cy="1209833"/>
            <a:chOff x="401713" y="3558441"/>
            <a:chExt cx="5610447" cy="120983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007A0FE-EB88-4974-BC02-69C638E92070}"/>
                </a:ext>
              </a:extLst>
            </p:cNvPr>
            <p:cNvGrpSpPr/>
            <p:nvPr/>
          </p:nvGrpSpPr>
          <p:grpSpPr>
            <a:xfrm>
              <a:off x="401713" y="3558441"/>
              <a:ext cx="5610447" cy="1209833"/>
              <a:chOff x="472926" y="3261737"/>
              <a:chExt cx="5610447" cy="120983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0A1B0DF-E407-4CDE-9F03-80A0275577C0}"/>
                  </a:ext>
                </a:extLst>
              </p:cNvPr>
              <p:cNvGrpSpPr/>
              <p:nvPr/>
            </p:nvGrpSpPr>
            <p:grpSpPr>
              <a:xfrm>
                <a:off x="472926" y="3261737"/>
                <a:ext cx="5610447" cy="1209833"/>
                <a:chOff x="375688" y="3477196"/>
                <a:chExt cx="5610447" cy="1209833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3D9D97E7-7029-4C9D-A246-DE3C04766147}"/>
                    </a:ext>
                  </a:extLst>
                </p:cNvPr>
                <p:cNvSpPr/>
                <p:nvPr/>
              </p:nvSpPr>
              <p:spPr>
                <a:xfrm>
                  <a:off x="375688" y="3783338"/>
                  <a:ext cx="5610447" cy="702049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직각 삼각형 40">
                  <a:extLst>
                    <a:ext uri="{FF2B5EF4-FFF2-40B4-BE49-F238E27FC236}">
                      <a16:creationId xmlns:a16="http://schemas.microsoft.com/office/drawing/2014/main" id="{0EB64FBF-B2C9-4D54-B2F6-97E891F695E9}"/>
                    </a:ext>
                  </a:extLst>
                </p:cNvPr>
                <p:cNvSpPr/>
                <p:nvPr/>
              </p:nvSpPr>
              <p:spPr>
                <a:xfrm flipH="1" flipV="1">
                  <a:off x="4716077" y="4498922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pic>
              <p:nvPicPr>
                <p:cNvPr id="42" name="Picture 2">
                  <a:extLst>
                    <a:ext uri="{FF2B5EF4-FFF2-40B4-BE49-F238E27FC236}">
                      <a16:creationId xmlns:a16="http://schemas.microsoft.com/office/drawing/2014/main" id="{A9EDA606-9FE2-4EE8-9FE9-B1F7A32B2F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691745" y="3477196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40A4A3-F302-4A59-BE09-96308F915D13}"/>
                  </a:ext>
                </a:extLst>
              </p:cNvPr>
              <p:cNvSpPr txBox="1"/>
              <p:nvPr/>
            </p:nvSpPr>
            <p:spPr>
              <a:xfrm>
                <a:off x="610602" y="3636352"/>
                <a:ext cx="5472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직육면체의 부피가 같으므로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×4×4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6×3×8    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×16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144    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144÷16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483FFF2-D63F-40E0-97B9-EF77B6EDB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39" y="4046903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5F0C5D0-3089-4E16-BBF9-56CB12151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2267168" y="4242176"/>
              <a:ext cx="250094" cy="21554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0C212A9-48AA-42C8-A04A-E7A165328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707328" y="4242176"/>
              <a:ext cx="250094" cy="215540"/>
            </a:xfrm>
            <a:prstGeom prst="rect">
              <a:avLst/>
            </a:prstGeom>
          </p:spPr>
        </p:pic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BC83E47-89AB-4245-8314-055FFB848E44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6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330A0C-1DEC-4632-8BB7-75B156C0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37832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6638FA8-6C4C-4B9B-B8D0-468913C9C7D2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27483A-D675-45D8-AE9F-9B1AC6DC627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D73C75C-4AE3-44DB-ABD1-358E39A57A42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59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330A0C-1DEC-4632-8BB7-75B156C0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37832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C953CC4-6F37-44C7-A3E5-F0A5586BDDDE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741CB2A-508C-4FB2-9C3E-CD81727E8492}"/>
              </a:ext>
            </a:extLst>
          </p:cNvPr>
          <p:cNvGrpSpPr/>
          <p:nvPr/>
        </p:nvGrpSpPr>
        <p:grpSpPr>
          <a:xfrm>
            <a:off x="420141" y="3465004"/>
            <a:ext cx="6384107" cy="1587618"/>
            <a:chOff x="420141" y="3465004"/>
            <a:chExt cx="6384107" cy="1587618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2C1E2E1-637A-4ADE-8325-C2D420C70621}"/>
                </a:ext>
              </a:extLst>
            </p:cNvPr>
            <p:cNvSpPr/>
            <p:nvPr/>
          </p:nvSpPr>
          <p:spPr>
            <a:xfrm>
              <a:off x="420141" y="3768919"/>
              <a:ext cx="6384107" cy="10820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252164CD-B87B-4810-95A2-F4AECB78A64D}"/>
                </a:ext>
              </a:extLst>
            </p:cNvPr>
            <p:cNvSpPr/>
            <p:nvPr/>
          </p:nvSpPr>
          <p:spPr>
            <a:xfrm flipH="1" flipV="1">
              <a:off x="5055315" y="4864515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68F0FA88-6C5E-44BB-9BFB-99B725574F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722467" y="3465004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90EEC3-ED59-49AA-80AE-AA131E29CA27}"/>
                </a:ext>
              </a:extLst>
            </p:cNvPr>
            <p:cNvSpPr txBox="1"/>
            <p:nvPr/>
          </p:nvSpPr>
          <p:spPr>
            <a:xfrm>
              <a:off x="548540" y="3782454"/>
              <a:ext cx="6255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정육면체의 부피는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216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㎤이고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정육면체는 작은 정육면체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3×3×3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이루어져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작은 정육면체 하나의 부피는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216÷27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2×2×2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작은 정육면체의 한 모서리의 길이는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AD32D36D-3EF2-4BE6-9FFE-D04569D2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24" y="3905589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EAB9A126-9971-435C-B828-BB954CD77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24" y="4364877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9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8884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80~83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391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버튼을 클릭하면 말풍선이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 모양의 카스텔라를 잘라서 정육면체 모양으로 만들려고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만들 수 있는 가장 큰 정육면체 모양의 부피는 몇 ㎤인지 풀이 과정을 쓰고 답을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67343" y="5318783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48BE81-E659-4810-8157-E63888C25674}"/>
              </a:ext>
            </a:extLst>
          </p:cNvPr>
          <p:cNvSpPr/>
          <p:nvPr/>
        </p:nvSpPr>
        <p:spPr>
          <a:xfrm>
            <a:off x="394026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5A777210-A95E-43E2-97D0-A7D01BAB85E6}"/>
              </a:ext>
            </a:extLst>
          </p:cNvPr>
          <p:cNvSpPr/>
          <p:nvPr/>
        </p:nvSpPr>
        <p:spPr>
          <a:xfrm>
            <a:off x="4214106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68D8D140-C410-4BD3-B30C-D795677EDD28}"/>
              </a:ext>
            </a:extLst>
          </p:cNvPr>
          <p:cNvSpPr/>
          <p:nvPr/>
        </p:nvSpPr>
        <p:spPr>
          <a:xfrm>
            <a:off x="4490130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2D72E159-57D2-422B-BB2F-A1E3B9705D28}"/>
              </a:ext>
            </a:extLst>
          </p:cNvPr>
          <p:cNvSpPr/>
          <p:nvPr/>
        </p:nvSpPr>
        <p:spPr>
          <a:xfrm>
            <a:off x="4766154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436D55E6-D243-49AD-8F11-E70B768648CC}"/>
              </a:ext>
            </a:extLst>
          </p:cNvPr>
          <p:cNvSpPr/>
          <p:nvPr/>
        </p:nvSpPr>
        <p:spPr>
          <a:xfrm>
            <a:off x="5042178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27EBC4-E4D0-46FF-B37A-9A4ACDB42A45}"/>
              </a:ext>
            </a:extLst>
          </p:cNvPr>
          <p:cNvSpPr txBox="1"/>
          <p:nvPr/>
        </p:nvSpPr>
        <p:spPr>
          <a:xfrm>
            <a:off x="3938082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2F69B-BC06-451C-8933-A1F905CDC33A}"/>
              </a:ext>
            </a:extLst>
          </p:cNvPr>
          <p:cNvSpPr txBox="1"/>
          <p:nvPr/>
        </p:nvSpPr>
        <p:spPr>
          <a:xfrm>
            <a:off x="421410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78F9F-14C2-4FCC-8762-39084B22ABDD}"/>
              </a:ext>
            </a:extLst>
          </p:cNvPr>
          <p:cNvSpPr txBox="1"/>
          <p:nvPr/>
        </p:nvSpPr>
        <p:spPr>
          <a:xfrm>
            <a:off x="448795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DF2E64-5ECB-4198-B46B-38E2F9B54FAD}"/>
              </a:ext>
            </a:extLst>
          </p:cNvPr>
          <p:cNvSpPr txBox="1"/>
          <p:nvPr/>
        </p:nvSpPr>
        <p:spPr>
          <a:xfrm>
            <a:off x="4766153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660DAD-2AE3-4F32-8684-DCC7666E8F83}"/>
              </a:ext>
            </a:extLst>
          </p:cNvPr>
          <p:cNvSpPr txBox="1"/>
          <p:nvPr/>
        </p:nvSpPr>
        <p:spPr>
          <a:xfrm>
            <a:off x="504217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0F443E56-21DB-4665-BF32-5DD268A813D1}"/>
              </a:ext>
            </a:extLst>
          </p:cNvPr>
          <p:cNvSpPr/>
          <p:nvPr/>
        </p:nvSpPr>
        <p:spPr>
          <a:xfrm>
            <a:off x="5311677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3C7624-E049-412C-ADD4-D61C8FC6627A}"/>
              </a:ext>
            </a:extLst>
          </p:cNvPr>
          <p:cNvSpPr txBox="1"/>
          <p:nvPr/>
        </p:nvSpPr>
        <p:spPr>
          <a:xfrm>
            <a:off x="531167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D0B0274D-3EB3-4275-B657-904A8781648A}"/>
              </a:ext>
            </a:extLst>
          </p:cNvPr>
          <p:cNvSpPr/>
          <p:nvPr/>
        </p:nvSpPr>
        <p:spPr>
          <a:xfrm>
            <a:off x="5573775" y="122679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E37B03-8D97-4667-A41E-FE60FBCD1872}"/>
              </a:ext>
            </a:extLst>
          </p:cNvPr>
          <p:cNvSpPr txBox="1"/>
          <p:nvPr/>
        </p:nvSpPr>
        <p:spPr>
          <a:xfrm>
            <a:off x="557159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E1D911E5-C5BB-4C2F-9428-8D3FDD0BFEF9}"/>
              </a:ext>
            </a:extLst>
          </p:cNvPr>
          <p:cNvSpPr/>
          <p:nvPr/>
        </p:nvSpPr>
        <p:spPr>
          <a:xfrm>
            <a:off x="5847620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04DE27A5-EC25-4EE9-9BEB-15CC622CEB13}"/>
              </a:ext>
            </a:extLst>
          </p:cNvPr>
          <p:cNvSpPr/>
          <p:nvPr/>
        </p:nvSpPr>
        <p:spPr>
          <a:xfrm>
            <a:off x="6123644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2BEAAC36-629B-4426-B6BF-4546F6A20A00}"/>
              </a:ext>
            </a:extLst>
          </p:cNvPr>
          <p:cNvSpPr/>
          <p:nvPr/>
        </p:nvSpPr>
        <p:spPr>
          <a:xfrm>
            <a:off x="6399668" y="122640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F9D618-5D7F-4662-9701-3AD3985588DC}"/>
              </a:ext>
            </a:extLst>
          </p:cNvPr>
          <p:cNvSpPr txBox="1"/>
          <p:nvPr/>
        </p:nvSpPr>
        <p:spPr>
          <a:xfrm>
            <a:off x="5847620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C9B52B-7EFF-4D69-A0F2-2A21089184DC}"/>
              </a:ext>
            </a:extLst>
          </p:cNvPr>
          <p:cNvSpPr txBox="1"/>
          <p:nvPr/>
        </p:nvSpPr>
        <p:spPr>
          <a:xfrm>
            <a:off x="6121465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F88836-4B96-4C3F-BE08-2156A0BCA75C}"/>
              </a:ext>
            </a:extLst>
          </p:cNvPr>
          <p:cNvSpPr txBox="1"/>
          <p:nvPr/>
        </p:nvSpPr>
        <p:spPr>
          <a:xfrm>
            <a:off x="6336659" y="1218251"/>
            <a:ext cx="367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E7554DC6-E8B6-4C14-95CE-5B07E1184F39}"/>
              </a:ext>
            </a:extLst>
          </p:cNvPr>
          <p:cNvSpPr/>
          <p:nvPr/>
        </p:nvSpPr>
        <p:spPr>
          <a:xfrm>
            <a:off x="6675692" y="12290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24CB09-8D00-41A0-9DE2-CBEC4AC3A825}"/>
              </a:ext>
            </a:extLst>
          </p:cNvPr>
          <p:cNvSpPr txBox="1"/>
          <p:nvPr/>
        </p:nvSpPr>
        <p:spPr>
          <a:xfrm>
            <a:off x="6606156" y="1223174"/>
            <a:ext cx="3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0BD43-3756-4EF8-BBA9-5EEE24B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98" y="2683712"/>
            <a:ext cx="2732679" cy="1794939"/>
          </a:xfrm>
          <a:prstGeom prst="rect">
            <a:avLst/>
          </a:prstGeom>
        </p:spPr>
      </p:pic>
      <p:pic>
        <p:nvPicPr>
          <p:cNvPr id="103" name="Picture 11">
            <a:extLst>
              <a:ext uri="{FF2B5EF4-FFF2-40B4-BE49-F238E27FC236}">
                <a16:creationId xmlns:a16="http://schemas.microsoft.com/office/drawing/2014/main" id="{62C0AE4A-EE0B-4A7B-88DE-3B813BEC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0" y="3833247"/>
            <a:ext cx="1443352" cy="14433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3">
            <a:extLst>
              <a:ext uri="{FF2B5EF4-FFF2-40B4-BE49-F238E27FC236}">
                <a16:creationId xmlns:a16="http://schemas.microsoft.com/office/drawing/2014/main" id="{60C91C36-33B7-43DF-8237-19217B94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73" y="3916999"/>
            <a:ext cx="1443352" cy="14433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C8C7202-317B-467F-91B0-C388624C3B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40"/>
          <a:stretch/>
        </p:blipFill>
        <p:spPr>
          <a:xfrm flipH="1">
            <a:off x="5004048" y="3581181"/>
            <a:ext cx="543338" cy="4939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38E899F-C91B-4106-BE96-8451BFD5F5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40"/>
          <a:stretch/>
        </p:blipFill>
        <p:spPr>
          <a:xfrm>
            <a:off x="1573964" y="3476645"/>
            <a:ext cx="543338" cy="493919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DDF92A47-097E-4513-9C33-5BB6D5A51E38}"/>
              </a:ext>
            </a:extLst>
          </p:cNvPr>
          <p:cNvSpPr/>
          <p:nvPr/>
        </p:nvSpPr>
        <p:spPr>
          <a:xfrm>
            <a:off x="1294400" y="3531661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7CD6336-4E16-4C7C-B19D-B933E89FEB35}"/>
              </a:ext>
            </a:extLst>
          </p:cNvPr>
          <p:cNvSpPr/>
          <p:nvPr/>
        </p:nvSpPr>
        <p:spPr>
          <a:xfrm>
            <a:off x="5557351" y="3581570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27FF60E-1584-4161-8044-7AA626392FB1}"/>
              </a:ext>
            </a:extLst>
          </p:cNvPr>
          <p:cNvGrpSpPr/>
          <p:nvPr/>
        </p:nvGrpSpPr>
        <p:grpSpPr>
          <a:xfrm flipV="1">
            <a:off x="2847747" y="5360351"/>
            <a:ext cx="1117171" cy="179599"/>
            <a:chOff x="319554" y="1245924"/>
            <a:chExt cx="2636592" cy="423864"/>
          </a:xfrm>
        </p:grpSpPr>
        <p:pic>
          <p:nvPicPr>
            <p:cNvPr id="67" name="Picture 11">
              <a:extLst>
                <a:ext uri="{FF2B5EF4-FFF2-40B4-BE49-F238E27FC236}">
                  <a16:creationId xmlns:a16="http://schemas.microsoft.com/office/drawing/2014/main" id="{5C9BEB52-750A-4293-A6E7-6255B1690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id="{21B4162C-53F5-425F-9498-31F97C5B7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id="{908C9104-657C-4D5B-AE19-D1A76034C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id="{BC872709-37A3-43E5-AA30-CC42E425E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875677F-71B2-43ED-8AE9-9BC52098F63F}"/>
              </a:ext>
            </a:extLst>
          </p:cNvPr>
          <p:cNvGrpSpPr/>
          <p:nvPr/>
        </p:nvGrpSpPr>
        <p:grpSpPr>
          <a:xfrm>
            <a:off x="174958" y="1582145"/>
            <a:ext cx="385007" cy="348893"/>
            <a:chOff x="2396226" y="1537027"/>
            <a:chExt cx="385007" cy="348893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9662290-D332-4D44-A071-E386698E7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231" y="1537027"/>
              <a:ext cx="368002" cy="348893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E6BC518-FE23-40EB-B2D9-4B4668110A00}"/>
                </a:ext>
              </a:extLst>
            </p:cNvPr>
            <p:cNvSpPr/>
            <p:nvPr/>
          </p:nvSpPr>
          <p:spPr>
            <a:xfrm>
              <a:off x="2521932" y="1628800"/>
              <a:ext cx="174410" cy="195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B1F236-DBB2-4024-8EC5-F22653ED9BB2}"/>
                </a:ext>
              </a:extLst>
            </p:cNvPr>
            <p:cNvSpPr txBox="1"/>
            <p:nvPr/>
          </p:nvSpPr>
          <p:spPr>
            <a:xfrm>
              <a:off x="2396226" y="1557584"/>
              <a:ext cx="376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rgbClr val="6EB64D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400" spc="-150" dirty="0">
                <a:solidFill>
                  <a:srgbClr val="6EB64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A122556-FDBF-45D5-B633-AA444E5315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8884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80~83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6829"/>
              </p:ext>
            </p:extLst>
          </p:nvPr>
        </p:nvGraphicFramePr>
        <p:xfrm>
          <a:off x="7012749" y="690525"/>
          <a:ext cx="2086863" cy="29332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말풍선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나옴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 모양의 카스텔라를 잘라서 정육면체 모양으로 만들려고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만들 수 있는 가장 큰 정육면체 모양의 부피는 몇 ㎤인지 풀이 과정을 쓰고 답을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48BE81-E659-4810-8157-E63888C25674}"/>
              </a:ext>
            </a:extLst>
          </p:cNvPr>
          <p:cNvSpPr/>
          <p:nvPr/>
        </p:nvSpPr>
        <p:spPr>
          <a:xfrm>
            <a:off x="394026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5A777210-A95E-43E2-97D0-A7D01BAB85E6}"/>
              </a:ext>
            </a:extLst>
          </p:cNvPr>
          <p:cNvSpPr/>
          <p:nvPr/>
        </p:nvSpPr>
        <p:spPr>
          <a:xfrm>
            <a:off x="4214106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68D8D140-C410-4BD3-B30C-D795677EDD28}"/>
              </a:ext>
            </a:extLst>
          </p:cNvPr>
          <p:cNvSpPr/>
          <p:nvPr/>
        </p:nvSpPr>
        <p:spPr>
          <a:xfrm>
            <a:off x="4490130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2D72E159-57D2-422B-BB2F-A1E3B9705D28}"/>
              </a:ext>
            </a:extLst>
          </p:cNvPr>
          <p:cNvSpPr/>
          <p:nvPr/>
        </p:nvSpPr>
        <p:spPr>
          <a:xfrm>
            <a:off x="4766154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436D55E6-D243-49AD-8F11-E70B768648CC}"/>
              </a:ext>
            </a:extLst>
          </p:cNvPr>
          <p:cNvSpPr/>
          <p:nvPr/>
        </p:nvSpPr>
        <p:spPr>
          <a:xfrm>
            <a:off x="5042178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27EBC4-E4D0-46FF-B37A-9A4ACDB42A45}"/>
              </a:ext>
            </a:extLst>
          </p:cNvPr>
          <p:cNvSpPr txBox="1"/>
          <p:nvPr/>
        </p:nvSpPr>
        <p:spPr>
          <a:xfrm>
            <a:off x="3938082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2F69B-BC06-451C-8933-A1F905CDC33A}"/>
              </a:ext>
            </a:extLst>
          </p:cNvPr>
          <p:cNvSpPr txBox="1"/>
          <p:nvPr/>
        </p:nvSpPr>
        <p:spPr>
          <a:xfrm>
            <a:off x="421410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78F9F-14C2-4FCC-8762-39084B22ABDD}"/>
              </a:ext>
            </a:extLst>
          </p:cNvPr>
          <p:cNvSpPr txBox="1"/>
          <p:nvPr/>
        </p:nvSpPr>
        <p:spPr>
          <a:xfrm>
            <a:off x="448795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DF2E64-5ECB-4198-B46B-38E2F9B54FAD}"/>
              </a:ext>
            </a:extLst>
          </p:cNvPr>
          <p:cNvSpPr txBox="1"/>
          <p:nvPr/>
        </p:nvSpPr>
        <p:spPr>
          <a:xfrm>
            <a:off x="4766153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660DAD-2AE3-4F32-8684-DCC7666E8F83}"/>
              </a:ext>
            </a:extLst>
          </p:cNvPr>
          <p:cNvSpPr txBox="1"/>
          <p:nvPr/>
        </p:nvSpPr>
        <p:spPr>
          <a:xfrm>
            <a:off x="504217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0F443E56-21DB-4665-BF32-5DD268A813D1}"/>
              </a:ext>
            </a:extLst>
          </p:cNvPr>
          <p:cNvSpPr/>
          <p:nvPr/>
        </p:nvSpPr>
        <p:spPr>
          <a:xfrm>
            <a:off x="5311677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3C7624-E049-412C-ADD4-D61C8FC6627A}"/>
              </a:ext>
            </a:extLst>
          </p:cNvPr>
          <p:cNvSpPr txBox="1"/>
          <p:nvPr/>
        </p:nvSpPr>
        <p:spPr>
          <a:xfrm>
            <a:off x="531167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D0B0274D-3EB3-4275-B657-904A8781648A}"/>
              </a:ext>
            </a:extLst>
          </p:cNvPr>
          <p:cNvSpPr/>
          <p:nvPr/>
        </p:nvSpPr>
        <p:spPr>
          <a:xfrm>
            <a:off x="5573775" y="122679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E37B03-8D97-4667-A41E-FE60FBCD1872}"/>
              </a:ext>
            </a:extLst>
          </p:cNvPr>
          <p:cNvSpPr txBox="1"/>
          <p:nvPr/>
        </p:nvSpPr>
        <p:spPr>
          <a:xfrm>
            <a:off x="557159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E1D911E5-C5BB-4C2F-9428-8D3FDD0BFEF9}"/>
              </a:ext>
            </a:extLst>
          </p:cNvPr>
          <p:cNvSpPr/>
          <p:nvPr/>
        </p:nvSpPr>
        <p:spPr>
          <a:xfrm>
            <a:off x="5847620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04DE27A5-EC25-4EE9-9BEB-15CC622CEB13}"/>
              </a:ext>
            </a:extLst>
          </p:cNvPr>
          <p:cNvSpPr/>
          <p:nvPr/>
        </p:nvSpPr>
        <p:spPr>
          <a:xfrm>
            <a:off x="6123644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2BEAAC36-629B-4426-B6BF-4546F6A20A00}"/>
              </a:ext>
            </a:extLst>
          </p:cNvPr>
          <p:cNvSpPr/>
          <p:nvPr/>
        </p:nvSpPr>
        <p:spPr>
          <a:xfrm>
            <a:off x="6399668" y="122640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F9D618-5D7F-4662-9701-3AD3985588DC}"/>
              </a:ext>
            </a:extLst>
          </p:cNvPr>
          <p:cNvSpPr txBox="1"/>
          <p:nvPr/>
        </p:nvSpPr>
        <p:spPr>
          <a:xfrm>
            <a:off x="5847620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C9B52B-7EFF-4D69-A0F2-2A21089184DC}"/>
              </a:ext>
            </a:extLst>
          </p:cNvPr>
          <p:cNvSpPr txBox="1"/>
          <p:nvPr/>
        </p:nvSpPr>
        <p:spPr>
          <a:xfrm>
            <a:off x="6121465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F88836-4B96-4C3F-BE08-2156A0BCA75C}"/>
              </a:ext>
            </a:extLst>
          </p:cNvPr>
          <p:cNvSpPr txBox="1"/>
          <p:nvPr/>
        </p:nvSpPr>
        <p:spPr>
          <a:xfrm>
            <a:off x="6336659" y="1218251"/>
            <a:ext cx="367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E7554DC6-E8B6-4C14-95CE-5B07E1184F39}"/>
              </a:ext>
            </a:extLst>
          </p:cNvPr>
          <p:cNvSpPr/>
          <p:nvPr/>
        </p:nvSpPr>
        <p:spPr>
          <a:xfrm>
            <a:off x="6675692" y="12290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24CB09-8D00-41A0-9DE2-CBEC4AC3A825}"/>
              </a:ext>
            </a:extLst>
          </p:cNvPr>
          <p:cNvSpPr txBox="1"/>
          <p:nvPr/>
        </p:nvSpPr>
        <p:spPr>
          <a:xfrm>
            <a:off x="6606156" y="1223174"/>
            <a:ext cx="3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0BD43-3756-4EF8-BBA9-5EEE24B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98" y="2683712"/>
            <a:ext cx="2732679" cy="1794939"/>
          </a:xfrm>
          <a:prstGeom prst="rect">
            <a:avLst/>
          </a:prstGeom>
        </p:spPr>
      </p:pic>
      <p:pic>
        <p:nvPicPr>
          <p:cNvPr id="103" name="Picture 11">
            <a:extLst>
              <a:ext uri="{FF2B5EF4-FFF2-40B4-BE49-F238E27FC236}">
                <a16:creationId xmlns:a16="http://schemas.microsoft.com/office/drawing/2014/main" id="{62C0AE4A-EE0B-4A7B-88DE-3B813BEC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0" y="3833247"/>
            <a:ext cx="1443352" cy="14433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3">
            <a:extLst>
              <a:ext uri="{FF2B5EF4-FFF2-40B4-BE49-F238E27FC236}">
                <a16:creationId xmlns:a16="http://schemas.microsoft.com/office/drawing/2014/main" id="{60C91C36-33B7-43DF-8237-19217B94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73" y="3916999"/>
            <a:ext cx="1443352" cy="14433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9F9F522-0D40-45FF-9C52-D175C18680B7}"/>
              </a:ext>
            </a:extLst>
          </p:cNvPr>
          <p:cNvGrpSpPr/>
          <p:nvPr/>
        </p:nvGrpSpPr>
        <p:grpSpPr>
          <a:xfrm>
            <a:off x="201517" y="2601709"/>
            <a:ext cx="2041621" cy="1043315"/>
            <a:chOff x="872354" y="1605167"/>
            <a:chExt cx="1224930" cy="1174080"/>
          </a:xfrm>
        </p:grpSpPr>
        <p:sp>
          <p:nvSpPr>
            <p:cNvPr id="106" name="말풍선: 모서리가 둥근 사각형 105">
              <a:extLst>
                <a:ext uri="{FF2B5EF4-FFF2-40B4-BE49-F238E27FC236}">
                  <a16:creationId xmlns:a16="http://schemas.microsoft.com/office/drawing/2014/main" id="{11BF458C-8504-4F5F-A024-011158D7F135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1174080"/>
            </a:xfrm>
            <a:prstGeom prst="wedgeRoundRectCallout">
              <a:avLst>
                <a:gd name="adj1" fmla="val -12322"/>
                <a:gd name="adj2" fmla="val 65095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F78F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C1647D1-987F-4696-9B94-25944DB4AB3A}"/>
                </a:ext>
              </a:extLst>
            </p:cNvPr>
            <p:cNvSpPr/>
            <p:nvPr/>
          </p:nvSpPr>
          <p:spPr>
            <a:xfrm>
              <a:off x="872354" y="1683658"/>
              <a:ext cx="12249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카스텔라는 길쭉한 모양이니까 정육면체를 만들려면 많이 잘라 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내야겠어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344EA82-EE46-4A8C-861B-27178398B4FB}"/>
              </a:ext>
            </a:extLst>
          </p:cNvPr>
          <p:cNvGrpSpPr/>
          <p:nvPr/>
        </p:nvGrpSpPr>
        <p:grpSpPr>
          <a:xfrm flipH="1">
            <a:off x="4896035" y="2601709"/>
            <a:ext cx="1972394" cy="1043315"/>
            <a:chOff x="872354" y="1605167"/>
            <a:chExt cx="1224930" cy="1174080"/>
          </a:xfrm>
        </p:grpSpPr>
        <p:sp>
          <p:nvSpPr>
            <p:cNvPr id="109" name="말풍선: 모서리가 둥근 사각형 108">
              <a:extLst>
                <a:ext uri="{FF2B5EF4-FFF2-40B4-BE49-F238E27FC236}">
                  <a16:creationId xmlns:a16="http://schemas.microsoft.com/office/drawing/2014/main" id="{A916DD29-40A1-499E-B536-97E1C89B4970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1174080"/>
            </a:xfrm>
            <a:prstGeom prst="wedgeRoundRectCallout">
              <a:avLst>
                <a:gd name="adj1" fmla="val -12322"/>
                <a:gd name="adj2" fmla="val 65095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DD575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E2F380E-7059-4187-A8AC-A0C509CC19CC}"/>
                </a:ext>
              </a:extLst>
            </p:cNvPr>
            <p:cNvSpPr/>
            <p:nvPr/>
          </p:nvSpPr>
          <p:spPr>
            <a:xfrm>
              <a:off x="872354" y="1683658"/>
              <a:ext cx="1224930" cy="1073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정육면체는 모든 모서리의 길이가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같아야 하니까 주어진 길이를 잘 살펴보자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FBB698F-B0ED-42B4-B4F4-529694B7FB7F}"/>
              </a:ext>
            </a:extLst>
          </p:cNvPr>
          <p:cNvGrpSpPr/>
          <p:nvPr/>
        </p:nvGrpSpPr>
        <p:grpSpPr>
          <a:xfrm flipV="1">
            <a:off x="2847747" y="5360351"/>
            <a:ext cx="1117171" cy="179599"/>
            <a:chOff x="319554" y="1245924"/>
            <a:chExt cx="2636592" cy="423864"/>
          </a:xfrm>
        </p:grpSpPr>
        <p:pic>
          <p:nvPicPr>
            <p:cNvPr id="112" name="Picture 11">
              <a:extLst>
                <a:ext uri="{FF2B5EF4-FFF2-40B4-BE49-F238E27FC236}">
                  <a16:creationId xmlns:a16="http://schemas.microsoft.com/office/drawing/2014/main" id="{D4FA542C-4D1A-4B9E-B3B1-7422CA45C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2">
              <a:extLst>
                <a:ext uri="{FF2B5EF4-FFF2-40B4-BE49-F238E27FC236}">
                  <a16:creationId xmlns:a16="http://schemas.microsoft.com/office/drawing/2014/main" id="{B54E4315-F426-4846-B86B-FC61E3F2D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3">
              <a:extLst>
                <a:ext uri="{FF2B5EF4-FFF2-40B4-BE49-F238E27FC236}">
                  <a16:creationId xmlns:a16="http://schemas.microsoft.com/office/drawing/2014/main" id="{8B25984F-1C08-43B4-A825-A4849B422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4">
              <a:extLst>
                <a:ext uri="{FF2B5EF4-FFF2-40B4-BE49-F238E27FC236}">
                  <a16:creationId xmlns:a16="http://schemas.microsoft.com/office/drawing/2014/main" id="{EEBAE282-4F70-48EB-958B-6767C5654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56722F2-FEEC-4867-B43D-AAF09DE96ED3}"/>
              </a:ext>
            </a:extLst>
          </p:cNvPr>
          <p:cNvGrpSpPr/>
          <p:nvPr/>
        </p:nvGrpSpPr>
        <p:grpSpPr>
          <a:xfrm>
            <a:off x="174958" y="1582145"/>
            <a:ext cx="385007" cy="348893"/>
            <a:chOff x="2396226" y="1537027"/>
            <a:chExt cx="385007" cy="348893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191F494-34A1-4684-89EB-B62CF84F7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231" y="1537027"/>
              <a:ext cx="368002" cy="348893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7B6E005-0C49-40BF-9772-1E1A399A085B}"/>
                </a:ext>
              </a:extLst>
            </p:cNvPr>
            <p:cNvSpPr/>
            <p:nvPr/>
          </p:nvSpPr>
          <p:spPr>
            <a:xfrm>
              <a:off x="2521932" y="1628800"/>
              <a:ext cx="174410" cy="195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523678-00AB-4241-B959-30FA2E8D20F4}"/>
                </a:ext>
              </a:extLst>
            </p:cNvPr>
            <p:cNvSpPr txBox="1"/>
            <p:nvPr/>
          </p:nvSpPr>
          <p:spPr>
            <a:xfrm>
              <a:off x="2396226" y="1557584"/>
              <a:ext cx="376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rgbClr val="6EB64D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400" spc="-150" dirty="0">
                <a:solidFill>
                  <a:srgbClr val="6EB64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42E58D9A-9D54-40C6-B7CF-10B22848B49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8879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suhi_0601_06_0304.html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38884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80~83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4057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이너탭에만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있습니다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 모양의 카스텔라를 잘라서 정육면체 모양으로 만들려고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만들 수 있는 가장 큰 정육면체 모양의 부피는 몇 ㎤인지 풀이 과정을 쓰고 답을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24050" y="5318783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48BE81-E659-4810-8157-E63888C25674}"/>
              </a:ext>
            </a:extLst>
          </p:cNvPr>
          <p:cNvSpPr/>
          <p:nvPr/>
        </p:nvSpPr>
        <p:spPr>
          <a:xfrm>
            <a:off x="394026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5A777210-A95E-43E2-97D0-A7D01BAB85E6}"/>
              </a:ext>
            </a:extLst>
          </p:cNvPr>
          <p:cNvSpPr/>
          <p:nvPr/>
        </p:nvSpPr>
        <p:spPr>
          <a:xfrm>
            <a:off x="4214106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68D8D140-C410-4BD3-B30C-D795677EDD28}"/>
              </a:ext>
            </a:extLst>
          </p:cNvPr>
          <p:cNvSpPr/>
          <p:nvPr/>
        </p:nvSpPr>
        <p:spPr>
          <a:xfrm>
            <a:off x="4490130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2D72E159-57D2-422B-BB2F-A1E3B9705D28}"/>
              </a:ext>
            </a:extLst>
          </p:cNvPr>
          <p:cNvSpPr/>
          <p:nvPr/>
        </p:nvSpPr>
        <p:spPr>
          <a:xfrm>
            <a:off x="4766154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436D55E6-D243-49AD-8F11-E70B768648CC}"/>
              </a:ext>
            </a:extLst>
          </p:cNvPr>
          <p:cNvSpPr/>
          <p:nvPr/>
        </p:nvSpPr>
        <p:spPr>
          <a:xfrm>
            <a:off x="5042178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27EBC4-E4D0-46FF-B37A-9A4ACDB42A45}"/>
              </a:ext>
            </a:extLst>
          </p:cNvPr>
          <p:cNvSpPr txBox="1"/>
          <p:nvPr/>
        </p:nvSpPr>
        <p:spPr>
          <a:xfrm>
            <a:off x="3938082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2F69B-BC06-451C-8933-A1F905CDC33A}"/>
              </a:ext>
            </a:extLst>
          </p:cNvPr>
          <p:cNvSpPr txBox="1"/>
          <p:nvPr/>
        </p:nvSpPr>
        <p:spPr>
          <a:xfrm>
            <a:off x="421410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78F9F-14C2-4FCC-8762-39084B22ABDD}"/>
              </a:ext>
            </a:extLst>
          </p:cNvPr>
          <p:cNvSpPr txBox="1"/>
          <p:nvPr/>
        </p:nvSpPr>
        <p:spPr>
          <a:xfrm>
            <a:off x="448795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DF2E64-5ECB-4198-B46B-38E2F9B54FAD}"/>
              </a:ext>
            </a:extLst>
          </p:cNvPr>
          <p:cNvSpPr txBox="1"/>
          <p:nvPr/>
        </p:nvSpPr>
        <p:spPr>
          <a:xfrm>
            <a:off x="4766153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660DAD-2AE3-4F32-8684-DCC7666E8F83}"/>
              </a:ext>
            </a:extLst>
          </p:cNvPr>
          <p:cNvSpPr txBox="1"/>
          <p:nvPr/>
        </p:nvSpPr>
        <p:spPr>
          <a:xfrm>
            <a:off x="504217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0F443E56-21DB-4665-BF32-5DD268A813D1}"/>
              </a:ext>
            </a:extLst>
          </p:cNvPr>
          <p:cNvSpPr/>
          <p:nvPr/>
        </p:nvSpPr>
        <p:spPr>
          <a:xfrm>
            <a:off x="5311677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3C7624-E049-412C-ADD4-D61C8FC6627A}"/>
              </a:ext>
            </a:extLst>
          </p:cNvPr>
          <p:cNvSpPr txBox="1"/>
          <p:nvPr/>
        </p:nvSpPr>
        <p:spPr>
          <a:xfrm>
            <a:off x="531167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D0B0274D-3EB3-4275-B657-904A8781648A}"/>
              </a:ext>
            </a:extLst>
          </p:cNvPr>
          <p:cNvSpPr/>
          <p:nvPr/>
        </p:nvSpPr>
        <p:spPr>
          <a:xfrm>
            <a:off x="5573775" y="122679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E37B03-8D97-4667-A41E-FE60FBCD1872}"/>
              </a:ext>
            </a:extLst>
          </p:cNvPr>
          <p:cNvSpPr txBox="1"/>
          <p:nvPr/>
        </p:nvSpPr>
        <p:spPr>
          <a:xfrm>
            <a:off x="557159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E1D911E5-C5BB-4C2F-9428-8D3FDD0BFEF9}"/>
              </a:ext>
            </a:extLst>
          </p:cNvPr>
          <p:cNvSpPr/>
          <p:nvPr/>
        </p:nvSpPr>
        <p:spPr>
          <a:xfrm>
            <a:off x="5847620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04DE27A5-EC25-4EE9-9BEB-15CC622CEB13}"/>
              </a:ext>
            </a:extLst>
          </p:cNvPr>
          <p:cNvSpPr/>
          <p:nvPr/>
        </p:nvSpPr>
        <p:spPr>
          <a:xfrm>
            <a:off x="6123644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2BEAAC36-629B-4426-B6BF-4546F6A20A00}"/>
              </a:ext>
            </a:extLst>
          </p:cNvPr>
          <p:cNvSpPr/>
          <p:nvPr/>
        </p:nvSpPr>
        <p:spPr>
          <a:xfrm>
            <a:off x="6399668" y="122640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F9D618-5D7F-4662-9701-3AD3985588DC}"/>
              </a:ext>
            </a:extLst>
          </p:cNvPr>
          <p:cNvSpPr txBox="1"/>
          <p:nvPr/>
        </p:nvSpPr>
        <p:spPr>
          <a:xfrm>
            <a:off x="5847620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C9B52B-7EFF-4D69-A0F2-2A21089184DC}"/>
              </a:ext>
            </a:extLst>
          </p:cNvPr>
          <p:cNvSpPr txBox="1"/>
          <p:nvPr/>
        </p:nvSpPr>
        <p:spPr>
          <a:xfrm>
            <a:off x="6121465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F88836-4B96-4C3F-BE08-2156A0BCA75C}"/>
              </a:ext>
            </a:extLst>
          </p:cNvPr>
          <p:cNvSpPr txBox="1"/>
          <p:nvPr/>
        </p:nvSpPr>
        <p:spPr>
          <a:xfrm>
            <a:off x="6336659" y="1218251"/>
            <a:ext cx="367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E7554DC6-E8B6-4C14-95CE-5B07E1184F39}"/>
              </a:ext>
            </a:extLst>
          </p:cNvPr>
          <p:cNvSpPr/>
          <p:nvPr/>
        </p:nvSpPr>
        <p:spPr>
          <a:xfrm>
            <a:off x="6675692" y="12290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24CB09-8D00-41A0-9DE2-CBEC4AC3A825}"/>
              </a:ext>
            </a:extLst>
          </p:cNvPr>
          <p:cNvSpPr txBox="1"/>
          <p:nvPr/>
        </p:nvSpPr>
        <p:spPr>
          <a:xfrm>
            <a:off x="6606156" y="1223174"/>
            <a:ext cx="3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D940BF-D84C-40B2-B0E6-35F168FC2ABF}"/>
              </a:ext>
            </a:extLst>
          </p:cNvPr>
          <p:cNvGrpSpPr/>
          <p:nvPr/>
        </p:nvGrpSpPr>
        <p:grpSpPr>
          <a:xfrm flipV="1">
            <a:off x="2847747" y="5360351"/>
            <a:ext cx="1117171" cy="183634"/>
            <a:chOff x="290979" y="2009759"/>
            <a:chExt cx="2665167" cy="433388"/>
          </a:xfrm>
        </p:grpSpPr>
        <p:pic>
          <p:nvPicPr>
            <p:cNvPr id="67" name="Picture 15">
              <a:extLst>
                <a:ext uri="{FF2B5EF4-FFF2-40B4-BE49-F238E27FC236}">
                  <a16:creationId xmlns:a16="http://schemas.microsoft.com/office/drawing/2014/main" id="{823FC12B-C46D-4359-9889-79185234B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C00BEE4C-CA44-49BC-A7B0-5AC0E9CF7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529BFAE6-3F77-4596-A493-961D1AC34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id="{EB513394-A4EC-492B-8EAC-0C17C564A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12">
            <a:extLst>
              <a:ext uri="{FF2B5EF4-FFF2-40B4-BE49-F238E27FC236}">
                <a16:creationId xmlns:a16="http://schemas.microsoft.com/office/drawing/2014/main" id="{804E4D17-D767-43D0-96D7-BCE70C4B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708920"/>
            <a:ext cx="525261" cy="33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0F8ED790-BA38-46F0-90A2-D587C126B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77855"/>
            <a:ext cx="425923" cy="36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2DAAD2-5455-4911-B46D-746E92304EEF}"/>
              </a:ext>
            </a:extLst>
          </p:cNvPr>
          <p:cNvSpPr/>
          <p:nvPr/>
        </p:nvSpPr>
        <p:spPr bwMode="auto">
          <a:xfrm>
            <a:off x="950164" y="2672916"/>
            <a:ext cx="5846155" cy="15164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024926-BFE8-4247-A577-F22FCEF7150B}"/>
              </a:ext>
            </a:extLst>
          </p:cNvPr>
          <p:cNvSpPr/>
          <p:nvPr/>
        </p:nvSpPr>
        <p:spPr>
          <a:xfrm>
            <a:off x="1235330" y="2693918"/>
            <a:ext cx="5560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정육면체는 가로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세로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높이가 모두 같으므로 직육면체의 가장 짧은 모서리의 길이인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㎝를 정육면체의 한 모서리의 길이로 해야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만들 수 있는 가장 큰 정육면체 모양의 부피는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10×10×10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223BA92F-4ED8-49FC-8CC0-C4C9F6ED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1" y="2765275"/>
            <a:ext cx="264421" cy="2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368C582-F50F-4CF6-B488-8047D7D9D5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3" y="4124246"/>
            <a:ext cx="209606" cy="209606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360F64C1-B600-4D33-817D-99D9583B7CC6}"/>
              </a:ext>
            </a:extLst>
          </p:cNvPr>
          <p:cNvSpPr/>
          <p:nvPr/>
        </p:nvSpPr>
        <p:spPr bwMode="auto">
          <a:xfrm>
            <a:off x="966619" y="4269213"/>
            <a:ext cx="6514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28F8818-9908-4934-A85D-33DBA63221C8}"/>
              </a:ext>
            </a:extLst>
          </p:cNvPr>
          <p:cNvSpPr/>
          <p:nvPr/>
        </p:nvSpPr>
        <p:spPr>
          <a:xfrm>
            <a:off x="947511" y="4274315"/>
            <a:ext cx="717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1000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E19AA51-E7BB-47D0-BAD5-DFE377B0DB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8" y="4546719"/>
            <a:ext cx="214429" cy="21442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DE706B64-C7BF-4198-88CB-EC609F8197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FC725E02-6908-47C8-A4C1-43F9F3E50E79}"/>
              </a:ext>
            </a:extLst>
          </p:cNvPr>
          <p:cNvGrpSpPr/>
          <p:nvPr/>
        </p:nvGrpSpPr>
        <p:grpSpPr>
          <a:xfrm>
            <a:off x="174958" y="1582145"/>
            <a:ext cx="385007" cy="348893"/>
            <a:chOff x="2396226" y="1537027"/>
            <a:chExt cx="385007" cy="348893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0BDCE2F6-3A6F-456F-B9EC-B06864FD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231" y="1537027"/>
              <a:ext cx="368002" cy="348893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3CE2FE7-9BCA-4CEF-8EA5-9399EF1B1738}"/>
                </a:ext>
              </a:extLst>
            </p:cNvPr>
            <p:cNvSpPr/>
            <p:nvPr/>
          </p:nvSpPr>
          <p:spPr>
            <a:xfrm>
              <a:off x="2521932" y="1628800"/>
              <a:ext cx="174410" cy="195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EE1C010-2FA6-4B83-9079-10A4825AA77C}"/>
                </a:ext>
              </a:extLst>
            </p:cNvPr>
            <p:cNvSpPr txBox="1"/>
            <p:nvPr/>
          </p:nvSpPr>
          <p:spPr>
            <a:xfrm>
              <a:off x="2396226" y="1557584"/>
              <a:ext cx="376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rgbClr val="6EB64D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400" spc="-150" dirty="0">
                <a:solidFill>
                  <a:srgbClr val="6EB64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03EA49-C818-4AC9-8338-3EDEBA704416}"/>
              </a:ext>
            </a:extLst>
          </p:cNvPr>
          <p:cNvSpPr/>
          <p:nvPr/>
        </p:nvSpPr>
        <p:spPr>
          <a:xfrm>
            <a:off x="1648387" y="42794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㎤</a:t>
            </a:r>
            <a:endParaRPr lang="ko-KR" altLang="en-US" sz="1800" dirty="0"/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4D370D38-1447-4DEB-8A9B-C33053840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9413296A-0D3B-4179-B6F1-BE8EAA8659B0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17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12D5C5-8EEF-4D7A-BF23-63E25ECB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52103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359532" y="1827077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6638FA8-6C4C-4B9B-B8D0-468913C9C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36810"/>
              </p:ext>
            </p:extLst>
          </p:nvPr>
        </p:nvGraphicFramePr>
        <p:xfrm>
          <a:off x="7012749" y="690525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84278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BB4D4B-EFBB-4058-8D71-8C896A786050}"/>
              </a:ext>
            </a:extLst>
          </p:cNvPr>
          <p:cNvSpPr/>
          <p:nvPr/>
        </p:nvSpPr>
        <p:spPr>
          <a:xfrm>
            <a:off x="359532" y="2150604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8977475-E074-4B66-A266-A28E0A5C6928}"/>
              </a:ext>
            </a:extLst>
          </p:cNvPr>
          <p:cNvSpPr/>
          <p:nvPr/>
        </p:nvSpPr>
        <p:spPr>
          <a:xfrm>
            <a:off x="179512" y="21683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23DF9C2-3921-4A43-8111-5ECA0E94D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5" y="2168351"/>
            <a:ext cx="367446" cy="30942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A5B891-15F6-404A-B3F8-75555C38CC2B}"/>
              </a:ext>
            </a:extLst>
          </p:cNvPr>
          <p:cNvSpPr/>
          <p:nvPr/>
        </p:nvSpPr>
        <p:spPr>
          <a:xfrm>
            <a:off x="412888" y="2871328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B93F8D6-02DD-44B2-89DA-9B0FE8D6EF8F}"/>
              </a:ext>
            </a:extLst>
          </p:cNvPr>
          <p:cNvSpPr/>
          <p:nvPr/>
        </p:nvSpPr>
        <p:spPr>
          <a:xfrm>
            <a:off x="232868" y="28890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ED403EFC-749B-491A-9C00-07295333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3" y="299405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57A41F-BA22-4663-8EA8-58D3CBE6321A}"/>
              </a:ext>
            </a:extLst>
          </p:cNvPr>
          <p:cNvSpPr/>
          <p:nvPr/>
        </p:nvSpPr>
        <p:spPr>
          <a:xfrm>
            <a:off x="806678" y="2871327"/>
            <a:ext cx="5947566" cy="2161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C5583B0-EC27-44B7-B23A-409C066B44B3}"/>
              </a:ext>
            </a:extLst>
          </p:cNvPr>
          <p:cNvSpPr/>
          <p:nvPr/>
        </p:nvSpPr>
        <p:spPr>
          <a:xfrm>
            <a:off x="941497" y="27401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27483A-D675-45D8-AE9F-9B1AC6DC627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D73C75C-4AE3-44DB-ABD1-358E39A57A42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86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12D5C5-8EEF-4D7A-BF23-63E25ECB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52103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359532" y="1827077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2F1167-4984-4F52-9CD3-BB36BB6BD103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BB4D4B-EFBB-4058-8D71-8C896A786050}"/>
              </a:ext>
            </a:extLst>
          </p:cNvPr>
          <p:cNvSpPr/>
          <p:nvPr/>
        </p:nvSpPr>
        <p:spPr>
          <a:xfrm>
            <a:off x="359532" y="2150604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23DF9C2-3921-4A43-8111-5ECA0E94D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5" y="2168351"/>
            <a:ext cx="367446" cy="30942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A5B891-15F6-404A-B3F8-75555C38CC2B}"/>
              </a:ext>
            </a:extLst>
          </p:cNvPr>
          <p:cNvSpPr/>
          <p:nvPr/>
        </p:nvSpPr>
        <p:spPr>
          <a:xfrm>
            <a:off x="412888" y="2871328"/>
            <a:ext cx="399607" cy="30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ED403EFC-749B-491A-9C00-07295333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3" y="299405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57A41F-BA22-4663-8EA8-58D3CBE6321A}"/>
              </a:ext>
            </a:extLst>
          </p:cNvPr>
          <p:cNvSpPr/>
          <p:nvPr/>
        </p:nvSpPr>
        <p:spPr>
          <a:xfrm>
            <a:off x="806678" y="2871327"/>
            <a:ext cx="5947566" cy="2161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5399DD7-390B-4F27-844D-8592CFFC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CE98E1-B4F5-4D8E-8387-11386249377A}"/>
              </a:ext>
            </a:extLst>
          </p:cNvPr>
          <p:cNvGrpSpPr/>
          <p:nvPr/>
        </p:nvGrpSpPr>
        <p:grpSpPr>
          <a:xfrm>
            <a:off x="420141" y="3031113"/>
            <a:ext cx="6384107" cy="2021509"/>
            <a:chOff x="420141" y="3031113"/>
            <a:chExt cx="6384107" cy="202150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2872F07-99F8-4797-91F4-45D9A0132014}"/>
                </a:ext>
              </a:extLst>
            </p:cNvPr>
            <p:cNvSpPr/>
            <p:nvPr/>
          </p:nvSpPr>
          <p:spPr>
            <a:xfrm>
              <a:off x="420141" y="3323721"/>
              <a:ext cx="6384107" cy="15272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757A42D-BF74-449A-B84E-4E8DDA18F316}"/>
                </a:ext>
              </a:extLst>
            </p:cNvPr>
            <p:cNvSpPr/>
            <p:nvPr/>
          </p:nvSpPr>
          <p:spPr>
            <a:xfrm flipH="1" flipV="1">
              <a:off x="5055315" y="4864515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5DC387F-070A-46DA-9849-235A74C3F5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722467" y="303111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938D2-2DED-464A-8337-AE06C5B351AE}"/>
                </a:ext>
              </a:extLst>
            </p:cNvPr>
            <p:cNvSpPr txBox="1"/>
            <p:nvPr/>
          </p:nvSpPr>
          <p:spPr>
            <a:xfrm>
              <a:off x="548540" y="3336391"/>
              <a:ext cx="62557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수를 곱해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되도록 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높이를 정해야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높이의 순서는 상관이 없습니다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약수를 생각해보면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예를 들어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약수이므로 가로가 될 수 있고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약수이므로 세로가 될 수 있고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그러면 높이는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69D8AD7A-69B3-4DD6-81D9-FB55FBACC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24" y="3441710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937C88D-4141-4A1F-8CA9-3A1241FF9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24" y="3915579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354D0E4-FA99-470F-BDDA-757FFB011507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E61115-BBA0-4016-96F4-FE4870CC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2033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0184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7532AD-B670-49D1-902A-61848805A848}"/>
              </a:ext>
            </a:extLst>
          </p:cNvPr>
          <p:cNvSpPr/>
          <p:nvPr/>
        </p:nvSpPr>
        <p:spPr>
          <a:xfrm>
            <a:off x="20909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A311EF-C659-45DD-A3F5-5AC8D8F4E7F5}"/>
              </a:ext>
            </a:extLst>
          </p:cNvPr>
          <p:cNvSpPr/>
          <p:nvPr/>
        </p:nvSpPr>
        <p:spPr>
          <a:xfrm>
            <a:off x="19797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33755A5-E093-46FA-A3D6-34E5B566E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6988" y="1987110"/>
            <a:ext cx="399606" cy="41617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8EB136-84B0-411A-851F-AC3E0CF66CB6}"/>
              </a:ext>
            </a:extLst>
          </p:cNvPr>
          <p:cNvSpPr/>
          <p:nvPr/>
        </p:nvSpPr>
        <p:spPr>
          <a:xfrm>
            <a:off x="690321" y="2843101"/>
            <a:ext cx="6113927" cy="1611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AE5891-8B8B-4876-B8DF-FD2F37402E54}"/>
              </a:ext>
            </a:extLst>
          </p:cNvPr>
          <p:cNvSpPr/>
          <p:nvPr/>
        </p:nvSpPr>
        <p:spPr>
          <a:xfrm>
            <a:off x="579119" y="28702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DB1243-7516-4AB4-8B3C-C782892C1A88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222420-F5F8-4B6D-B484-4772B9734AF3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1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34BE44-E904-4344-A3A3-BE116B0D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496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81590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422F81-B952-4082-B473-2EA3091E589E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0DB88F3-6B02-4569-9203-76E9A35914DC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6E9424C-14A0-46A8-9545-9E1653BC76EB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34BE44-E904-4344-A3A3-BE116B0D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4962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422F81-B952-4082-B473-2EA3091E589E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77504FA-6C98-43CF-9F2E-BEE977226E0B}"/>
              </a:ext>
            </a:extLst>
          </p:cNvPr>
          <p:cNvGrpSpPr/>
          <p:nvPr/>
        </p:nvGrpSpPr>
        <p:grpSpPr>
          <a:xfrm>
            <a:off x="401713" y="2884365"/>
            <a:ext cx="6258520" cy="2146134"/>
            <a:chOff x="401713" y="2884365"/>
            <a:chExt cx="6258520" cy="214613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F4C602E-18FE-431F-A21A-B4AEA421234E}"/>
                </a:ext>
              </a:extLst>
            </p:cNvPr>
            <p:cNvGrpSpPr/>
            <p:nvPr/>
          </p:nvGrpSpPr>
          <p:grpSpPr>
            <a:xfrm>
              <a:off x="401713" y="2884365"/>
              <a:ext cx="6258520" cy="2146134"/>
              <a:chOff x="375688" y="2803120"/>
              <a:chExt cx="6258520" cy="2146134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0D7E62D-0794-4237-B53D-0657E86FA3AD}"/>
                  </a:ext>
                </a:extLst>
              </p:cNvPr>
              <p:cNvSpPr/>
              <p:nvPr/>
            </p:nvSpPr>
            <p:spPr>
              <a:xfrm>
                <a:off x="375688" y="3083189"/>
                <a:ext cx="6258520" cy="167795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AC5A6376-E314-4CA4-8328-A365294C8432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2B6CA050-AA0A-4CB8-9BC3-E3DE7AEF4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2803120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50A2A6F-7D23-4F71-8E04-ADBEB7CF2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39" y="3871983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" name="Picture 2">
            <a:extLst>
              <a:ext uri="{FF2B5EF4-FFF2-40B4-BE49-F238E27FC236}">
                <a16:creationId xmlns:a16="http://schemas.microsoft.com/office/drawing/2014/main" id="{356B6965-C031-4CF7-83FE-249AE0FC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" y="3392996"/>
            <a:ext cx="87832" cy="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5AA3F65-0B96-417F-8B5D-6AB76187D1AE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93D6FD0-48B7-437E-BF48-38FD34C05D98}"/>
              </a:ext>
            </a:extLst>
          </p:cNvPr>
          <p:cNvSpPr txBox="1"/>
          <p:nvPr/>
        </p:nvSpPr>
        <p:spPr>
          <a:xfrm>
            <a:off x="611397" y="3284984"/>
            <a:ext cx="572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직육면체는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부피가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직육면체는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부피가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오른쪽 직육면체의 부피가 왼쪽 직육면체의 부피보다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 더 큽니다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35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AE65F0-C99B-4C11-8EE4-0F4D4FE6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84264"/>
            <a:ext cx="5465600" cy="11687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9543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80~83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52414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부피가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㎤인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쌓기나무를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다음과 같이 쌓았습니다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쌓기나무의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수를 곱셈식으로 나타내고 직육면체의 부피를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394026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4214106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4490130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4766154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5042178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3938082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421410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448795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4766153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504217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5311677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531167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02E1E977-7992-4E61-B3DF-FE9200C86206}"/>
              </a:ext>
            </a:extLst>
          </p:cNvPr>
          <p:cNvSpPr/>
          <p:nvPr/>
        </p:nvSpPr>
        <p:spPr>
          <a:xfrm>
            <a:off x="5573775" y="122679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FD88BB-FCB0-4C5A-BAAB-38527E1EED1D}"/>
              </a:ext>
            </a:extLst>
          </p:cNvPr>
          <p:cNvSpPr txBox="1"/>
          <p:nvPr/>
        </p:nvSpPr>
        <p:spPr>
          <a:xfrm>
            <a:off x="557159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C064CC00-4C82-44F3-B07F-C233D2FF7B83}"/>
              </a:ext>
            </a:extLst>
          </p:cNvPr>
          <p:cNvSpPr/>
          <p:nvPr/>
        </p:nvSpPr>
        <p:spPr>
          <a:xfrm>
            <a:off x="5847620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id="{64C5B4E6-A466-461D-B726-17274A8BEFD7}"/>
              </a:ext>
            </a:extLst>
          </p:cNvPr>
          <p:cNvSpPr/>
          <p:nvPr/>
        </p:nvSpPr>
        <p:spPr>
          <a:xfrm>
            <a:off x="6123644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52B6EAF1-74CB-41B5-ABC0-9A489956563E}"/>
              </a:ext>
            </a:extLst>
          </p:cNvPr>
          <p:cNvSpPr/>
          <p:nvPr/>
        </p:nvSpPr>
        <p:spPr>
          <a:xfrm>
            <a:off x="6399668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253110-97CF-46A5-8157-AD5167CED2E6}"/>
              </a:ext>
            </a:extLst>
          </p:cNvPr>
          <p:cNvSpPr txBox="1"/>
          <p:nvPr/>
        </p:nvSpPr>
        <p:spPr>
          <a:xfrm>
            <a:off x="5847620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6E8329-FBDB-4D79-B348-08B644024339}"/>
              </a:ext>
            </a:extLst>
          </p:cNvPr>
          <p:cNvSpPr txBox="1"/>
          <p:nvPr/>
        </p:nvSpPr>
        <p:spPr>
          <a:xfrm>
            <a:off x="6121465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400A19-05C3-4C0D-9BB5-BED86FE13AD2}"/>
              </a:ext>
            </a:extLst>
          </p:cNvPr>
          <p:cNvSpPr txBox="1"/>
          <p:nvPr/>
        </p:nvSpPr>
        <p:spPr>
          <a:xfrm>
            <a:off x="6336659" y="1218251"/>
            <a:ext cx="367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순서도: 대체 처리 124">
            <a:extLst>
              <a:ext uri="{FF2B5EF4-FFF2-40B4-BE49-F238E27FC236}">
                <a16:creationId xmlns:a16="http://schemas.microsoft.com/office/drawing/2014/main" id="{1904A5FC-ECDA-4918-B2D9-F1BF1A496371}"/>
              </a:ext>
            </a:extLst>
          </p:cNvPr>
          <p:cNvSpPr/>
          <p:nvPr/>
        </p:nvSpPr>
        <p:spPr>
          <a:xfrm>
            <a:off x="6675692" y="12290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B4EE1B-C96E-4D07-88DA-4B831F7F2358}"/>
              </a:ext>
            </a:extLst>
          </p:cNvPr>
          <p:cNvSpPr txBox="1"/>
          <p:nvPr/>
        </p:nvSpPr>
        <p:spPr>
          <a:xfrm>
            <a:off x="6606156" y="1223174"/>
            <a:ext cx="3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87D05C25-1B70-4728-A61C-18D8BD30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25105"/>
          </a:xfrm>
          <a:prstGeom prst="rect">
            <a:avLst/>
          </a:prstGeom>
        </p:spPr>
      </p:pic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2468D2C3-D864-458B-AF01-0601F96DE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6915"/>
              </p:ext>
            </p:extLst>
          </p:nvPr>
        </p:nvGraphicFramePr>
        <p:xfrm>
          <a:off x="863600" y="3895796"/>
          <a:ext cx="5294059" cy="127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5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직육면체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1098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3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쌓기나무의</a:t>
                      </a:r>
                      <a:r>
                        <a:rPr kumimoji="0" lang="ko-KR" altLang="en-US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</a:t>
                      </a:r>
                      <a:r>
                        <a:rPr kumimoji="0" lang="en-US" altLang="ko-KR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spc="-3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×    ×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×    ×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×    ×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부피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㎤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132" name="그림 131">
            <a:extLst>
              <a:ext uri="{FF2B5EF4-FFF2-40B4-BE49-F238E27FC236}">
                <a16:creationId xmlns:a16="http://schemas.microsoft.com/office/drawing/2014/main" id="{FBCCF938-4A18-44AE-9743-6170E820C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5003252"/>
            <a:ext cx="214429" cy="214429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12234EF7-C3B9-4EE8-AEC7-ED93F55BA0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47" y="5003252"/>
            <a:ext cx="214429" cy="214429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DBB1C1BE-458B-4BA6-AF79-AB2A8FEAD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82" y="5003252"/>
            <a:ext cx="214429" cy="214429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9EDCB4BC-C874-4EBA-9E27-A67DD49EB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4566117"/>
            <a:ext cx="214429" cy="214429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C7B3B3D9-0472-4441-B500-89CD1B4720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7" y="4566117"/>
            <a:ext cx="214429" cy="214429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B9812317-6BDF-40CF-AA1E-E01189A1E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83" y="4566117"/>
            <a:ext cx="214429" cy="214429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0B83B898-9E4E-48A5-85C5-7940EBB2DA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0" y="4566117"/>
            <a:ext cx="214429" cy="214429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5245021C-CB76-46C0-8717-C4AD45C2BB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19" y="4566117"/>
            <a:ext cx="214429" cy="214429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5DCDE8D2-1E3D-4366-93FB-4853ECC68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55" y="4566117"/>
            <a:ext cx="214429" cy="214429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2CBE4773-2CCD-4DED-A60B-2FA920D072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50" y="4566117"/>
            <a:ext cx="214429" cy="214429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D57FA090-0EF1-4020-AC05-2A849A80BF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69" y="4566117"/>
            <a:ext cx="214429" cy="214429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74F0DB94-9280-4D43-B542-370CFAD40F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5" y="4566117"/>
            <a:ext cx="214429" cy="214429"/>
          </a:xfrm>
          <a:prstGeom prst="rect">
            <a:avLst/>
          </a:prstGeom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id="{DF5A296B-7769-481B-81A9-78AFAA14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80D587F4-2999-4A2C-9F4B-F06082BCC4A2}"/>
              </a:ext>
            </a:extLst>
          </p:cNvPr>
          <p:cNvSpPr/>
          <p:nvPr/>
        </p:nvSpPr>
        <p:spPr>
          <a:xfrm>
            <a:off x="6451066" y="5094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1AED05B-84C2-432A-9700-7723016B964C}"/>
              </a:ext>
            </a:extLst>
          </p:cNvPr>
          <p:cNvSpPr/>
          <p:nvPr/>
        </p:nvSpPr>
        <p:spPr>
          <a:xfrm>
            <a:off x="2700679" y="4725144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FDC6EDA-E3A3-43B7-8209-460650CBA227}"/>
              </a:ext>
            </a:extLst>
          </p:cNvPr>
          <p:cNvSpPr/>
          <p:nvPr/>
        </p:nvSpPr>
        <p:spPr>
          <a:xfrm>
            <a:off x="4004598" y="4725144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564B78E-CA40-41F3-8F7B-1EE385682325}"/>
              </a:ext>
            </a:extLst>
          </p:cNvPr>
          <p:cNvSpPr/>
          <p:nvPr/>
        </p:nvSpPr>
        <p:spPr>
          <a:xfrm>
            <a:off x="5283433" y="4725144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3F19A43-BADA-47E1-9EF6-D206016CB820}"/>
              </a:ext>
            </a:extLst>
          </p:cNvPr>
          <p:cNvSpPr/>
          <p:nvPr/>
        </p:nvSpPr>
        <p:spPr>
          <a:xfrm>
            <a:off x="2328370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B9E1853-F228-4AB2-8502-BEA7BAC5E668}"/>
              </a:ext>
            </a:extLst>
          </p:cNvPr>
          <p:cNvSpPr/>
          <p:nvPr/>
        </p:nvSpPr>
        <p:spPr>
          <a:xfrm>
            <a:off x="2770189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004E06D-BD7A-472E-A4D5-3ACE247C7593}"/>
              </a:ext>
            </a:extLst>
          </p:cNvPr>
          <p:cNvSpPr/>
          <p:nvPr/>
        </p:nvSpPr>
        <p:spPr>
          <a:xfrm>
            <a:off x="3201925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EEECA06-F6E5-419F-A3BE-AE01FF23F5C8}"/>
              </a:ext>
            </a:extLst>
          </p:cNvPr>
          <p:cNvSpPr/>
          <p:nvPr/>
        </p:nvSpPr>
        <p:spPr>
          <a:xfrm>
            <a:off x="3630942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537D75E-DBFF-4645-A2A4-9B66BFDE1222}"/>
              </a:ext>
            </a:extLst>
          </p:cNvPr>
          <p:cNvSpPr/>
          <p:nvPr/>
        </p:nvSpPr>
        <p:spPr>
          <a:xfrm>
            <a:off x="4072761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CDADA5-7CCA-4CC9-ABAE-FC7205F0691C}"/>
              </a:ext>
            </a:extLst>
          </p:cNvPr>
          <p:cNvSpPr/>
          <p:nvPr/>
        </p:nvSpPr>
        <p:spPr>
          <a:xfrm>
            <a:off x="4504497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7BF363A-50F3-429B-87D2-3702D3319546}"/>
              </a:ext>
            </a:extLst>
          </p:cNvPr>
          <p:cNvSpPr/>
          <p:nvPr/>
        </p:nvSpPr>
        <p:spPr>
          <a:xfrm>
            <a:off x="4919092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278DB3A-26D2-43E4-B89F-C0DD6AE8EBB6}"/>
              </a:ext>
            </a:extLst>
          </p:cNvPr>
          <p:cNvSpPr/>
          <p:nvPr/>
        </p:nvSpPr>
        <p:spPr>
          <a:xfrm>
            <a:off x="5360911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3427D7-8ECC-443D-8D9D-BA4E488EBCD1}"/>
              </a:ext>
            </a:extLst>
          </p:cNvPr>
          <p:cNvSpPr/>
          <p:nvPr/>
        </p:nvSpPr>
        <p:spPr>
          <a:xfrm>
            <a:off x="5792647" y="425709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13">
            <a:extLst>
              <a:ext uri="{FF2B5EF4-FFF2-40B4-BE49-F238E27FC236}">
                <a16:creationId xmlns:a16="http://schemas.microsoft.com/office/drawing/2014/main" id="{33360E59-3A5D-46D4-96CE-0F9EBDD2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60" y="523110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D5A24E15-A879-4462-A5A2-1A1046F005AA}"/>
              </a:ext>
            </a:extLst>
          </p:cNvPr>
          <p:cNvSpPr/>
          <p:nvPr/>
        </p:nvSpPr>
        <p:spPr>
          <a:xfrm>
            <a:off x="5552933" y="5492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33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AE65F0-C99B-4C11-8EE4-0F4D4FE6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84264"/>
            <a:ext cx="5465600" cy="11687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9543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80~83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부피가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㎤인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쌓기나무를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다음과 같이 쌓았습니다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쌓기나무의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수를 곱셈식으로 나타내고 직육면체의 부피를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3940261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4214106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4490130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4766154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5042178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3938082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421410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448795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4766153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504217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5311677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531167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02E1E977-7992-4E61-B3DF-FE9200C86206}"/>
              </a:ext>
            </a:extLst>
          </p:cNvPr>
          <p:cNvSpPr/>
          <p:nvPr/>
        </p:nvSpPr>
        <p:spPr>
          <a:xfrm>
            <a:off x="5573775" y="122679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FD88BB-FCB0-4C5A-BAAB-38527E1EED1D}"/>
              </a:ext>
            </a:extLst>
          </p:cNvPr>
          <p:cNvSpPr txBox="1"/>
          <p:nvPr/>
        </p:nvSpPr>
        <p:spPr>
          <a:xfrm>
            <a:off x="5571596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C064CC00-4C82-44F3-B07F-C233D2FF7B83}"/>
              </a:ext>
            </a:extLst>
          </p:cNvPr>
          <p:cNvSpPr/>
          <p:nvPr/>
        </p:nvSpPr>
        <p:spPr>
          <a:xfrm>
            <a:off x="5847620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id="{64C5B4E6-A466-461D-B726-17274A8BEFD7}"/>
              </a:ext>
            </a:extLst>
          </p:cNvPr>
          <p:cNvSpPr/>
          <p:nvPr/>
        </p:nvSpPr>
        <p:spPr>
          <a:xfrm>
            <a:off x="6123644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52B6EAF1-74CB-41B5-ABC0-9A489956563E}"/>
              </a:ext>
            </a:extLst>
          </p:cNvPr>
          <p:cNvSpPr/>
          <p:nvPr/>
        </p:nvSpPr>
        <p:spPr>
          <a:xfrm>
            <a:off x="6399668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253110-97CF-46A5-8157-AD5167CED2E6}"/>
              </a:ext>
            </a:extLst>
          </p:cNvPr>
          <p:cNvSpPr txBox="1"/>
          <p:nvPr/>
        </p:nvSpPr>
        <p:spPr>
          <a:xfrm>
            <a:off x="5847620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6E8329-FBDB-4D79-B348-08B644024339}"/>
              </a:ext>
            </a:extLst>
          </p:cNvPr>
          <p:cNvSpPr txBox="1"/>
          <p:nvPr/>
        </p:nvSpPr>
        <p:spPr>
          <a:xfrm>
            <a:off x="6121465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400A19-05C3-4C0D-9BB5-BED86FE13AD2}"/>
              </a:ext>
            </a:extLst>
          </p:cNvPr>
          <p:cNvSpPr txBox="1"/>
          <p:nvPr/>
        </p:nvSpPr>
        <p:spPr>
          <a:xfrm>
            <a:off x="6336659" y="1218251"/>
            <a:ext cx="367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순서도: 대체 처리 124">
            <a:extLst>
              <a:ext uri="{FF2B5EF4-FFF2-40B4-BE49-F238E27FC236}">
                <a16:creationId xmlns:a16="http://schemas.microsoft.com/office/drawing/2014/main" id="{1904A5FC-ECDA-4918-B2D9-F1BF1A496371}"/>
              </a:ext>
            </a:extLst>
          </p:cNvPr>
          <p:cNvSpPr/>
          <p:nvPr/>
        </p:nvSpPr>
        <p:spPr>
          <a:xfrm>
            <a:off x="6675692" y="12290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B4EE1B-C96E-4D07-88DA-4B831F7F2358}"/>
              </a:ext>
            </a:extLst>
          </p:cNvPr>
          <p:cNvSpPr txBox="1"/>
          <p:nvPr/>
        </p:nvSpPr>
        <p:spPr>
          <a:xfrm>
            <a:off x="6606156" y="1223174"/>
            <a:ext cx="3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87D05C25-1B70-4728-A61C-18D8BD30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25105"/>
          </a:xfrm>
          <a:prstGeom prst="rect">
            <a:avLst/>
          </a:prstGeom>
        </p:spPr>
      </p:pic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2468D2C3-D864-458B-AF01-0601F96DE346}"/>
              </a:ext>
            </a:extLst>
          </p:cNvPr>
          <p:cNvGraphicFramePr>
            <a:graphicFrameLocks noGrp="1"/>
          </p:cNvGraphicFramePr>
          <p:nvPr/>
        </p:nvGraphicFramePr>
        <p:xfrm>
          <a:off x="863600" y="3895796"/>
          <a:ext cx="5294059" cy="127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5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직육면체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1098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3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쌓기나무의</a:t>
                      </a:r>
                      <a:r>
                        <a:rPr kumimoji="0" lang="ko-KR" altLang="en-US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</a:t>
                      </a:r>
                      <a:r>
                        <a:rPr kumimoji="0" lang="en-US" altLang="ko-KR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 spc="-3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spc="-3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×    ×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×    ×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×    ×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부피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㎤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F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132" name="그림 131">
            <a:extLst>
              <a:ext uri="{FF2B5EF4-FFF2-40B4-BE49-F238E27FC236}">
                <a16:creationId xmlns:a16="http://schemas.microsoft.com/office/drawing/2014/main" id="{FBCCF938-4A18-44AE-9743-6170E820C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5003252"/>
            <a:ext cx="214429" cy="214429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12234EF7-C3B9-4EE8-AEC7-ED93F55BA0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47" y="5003252"/>
            <a:ext cx="214429" cy="214429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DBB1C1BE-458B-4BA6-AF79-AB2A8FEAD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82" y="5003252"/>
            <a:ext cx="214429" cy="214429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9EDCB4BC-C874-4EBA-9E27-A67DD49EB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4566117"/>
            <a:ext cx="214429" cy="214429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C7B3B3D9-0472-4441-B500-89CD1B4720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7" y="4566117"/>
            <a:ext cx="214429" cy="214429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B9812317-6BDF-40CF-AA1E-E01189A1E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83" y="4566117"/>
            <a:ext cx="214429" cy="214429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0B83B898-9E4E-48A5-85C5-7940EBB2DA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0" y="4566117"/>
            <a:ext cx="214429" cy="214429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5245021C-CB76-46C0-8717-C4AD45C2BB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19" y="4566117"/>
            <a:ext cx="214429" cy="214429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5DCDE8D2-1E3D-4366-93FB-4853ECC68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55" y="4566117"/>
            <a:ext cx="214429" cy="214429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2CBE4773-2CCD-4DED-A60B-2FA920D072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50" y="4566117"/>
            <a:ext cx="214429" cy="214429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D57FA090-0EF1-4020-AC05-2A849A80BF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69" y="4566117"/>
            <a:ext cx="214429" cy="214429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74F0DB94-9280-4D43-B542-370CFAD40F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5" y="4566117"/>
            <a:ext cx="214429" cy="214429"/>
          </a:xfrm>
          <a:prstGeom prst="rect">
            <a:avLst/>
          </a:prstGeom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id="{DF5A296B-7769-481B-81A9-78AFAA14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E1AED05B-84C2-432A-9700-7723016B964C}"/>
              </a:ext>
            </a:extLst>
          </p:cNvPr>
          <p:cNvSpPr/>
          <p:nvPr/>
        </p:nvSpPr>
        <p:spPr>
          <a:xfrm>
            <a:off x="2700679" y="4725144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FDC6EDA-E3A3-43B7-8209-460650CBA227}"/>
              </a:ext>
            </a:extLst>
          </p:cNvPr>
          <p:cNvSpPr/>
          <p:nvPr/>
        </p:nvSpPr>
        <p:spPr>
          <a:xfrm>
            <a:off x="4004598" y="4725144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564B78E-CA40-41F3-8F7B-1EE385682325}"/>
              </a:ext>
            </a:extLst>
          </p:cNvPr>
          <p:cNvSpPr/>
          <p:nvPr/>
        </p:nvSpPr>
        <p:spPr>
          <a:xfrm>
            <a:off x="5283433" y="4725144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3F19A43-BADA-47E1-9EF6-D206016CB820}"/>
              </a:ext>
            </a:extLst>
          </p:cNvPr>
          <p:cNvSpPr/>
          <p:nvPr/>
        </p:nvSpPr>
        <p:spPr>
          <a:xfrm>
            <a:off x="2328370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B9E1853-F228-4AB2-8502-BEA7BAC5E668}"/>
              </a:ext>
            </a:extLst>
          </p:cNvPr>
          <p:cNvSpPr/>
          <p:nvPr/>
        </p:nvSpPr>
        <p:spPr>
          <a:xfrm>
            <a:off x="2770189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004E06D-BD7A-472E-A4D5-3ACE247C7593}"/>
              </a:ext>
            </a:extLst>
          </p:cNvPr>
          <p:cNvSpPr/>
          <p:nvPr/>
        </p:nvSpPr>
        <p:spPr>
          <a:xfrm>
            <a:off x="3201925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EEECA06-F6E5-419F-A3BE-AE01FF23F5C8}"/>
              </a:ext>
            </a:extLst>
          </p:cNvPr>
          <p:cNvSpPr/>
          <p:nvPr/>
        </p:nvSpPr>
        <p:spPr>
          <a:xfrm>
            <a:off x="3630942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537D75E-DBFF-4645-A2A4-9B66BFDE1222}"/>
              </a:ext>
            </a:extLst>
          </p:cNvPr>
          <p:cNvSpPr/>
          <p:nvPr/>
        </p:nvSpPr>
        <p:spPr>
          <a:xfrm>
            <a:off x="4072761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CDADA5-7CCA-4CC9-ABAE-FC7205F0691C}"/>
              </a:ext>
            </a:extLst>
          </p:cNvPr>
          <p:cNvSpPr/>
          <p:nvPr/>
        </p:nvSpPr>
        <p:spPr>
          <a:xfrm>
            <a:off x="4504497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7BF363A-50F3-429B-87D2-3702D3319546}"/>
              </a:ext>
            </a:extLst>
          </p:cNvPr>
          <p:cNvSpPr/>
          <p:nvPr/>
        </p:nvSpPr>
        <p:spPr>
          <a:xfrm>
            <a:off x="4919092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278DB3A-26D2-43E4-B89F-C0DD6AE8EBB6}"/>
              </a:ext>
            </a:extLst>
          </p:cNvPr>
          <p:cNvSpPr/>
          <p:nvPr/>
        </p:nvSpPr>
        <p:spPr>
          <a:xfrm>
            <a:off x="5360911" y="42855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3427D7-8ECC-443D-8D9D-BA4E488EBCD1}"/>
              </a:ext>
            </a:extLst>
          </p:cNvPr>
          <p:cNvSpPr/>
          <p:nvPr/>
        </p:nvSpPr>
        <p:spPr>
          <a:xfrm>
            <a:off x="5792647" y="425709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13">
            <a:extLst>
              <a:ext uri="{FF2B5EF4-FFF2-40B4-BE49-F238E27FC236}">
                <a16:creationId xmlns:a16="http://schemas.microsoft.com/office/drawing/2014/main" id="{33360E59-3A5D-46D4-96CE-0F9EBDD2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60" y="523110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C0F0E3C6-05F8-499A-B25E-238862D01310}"/>
              </a:ext>
            </a:extLst>
          </p:cNvPr>
          <p:cNvGrpSpPr/>
          <p:nvPr/>
        </p:nvGrpSpPr>
        <p:grpSpPr>
          <a:xfrm>
            <a:off x="690321" y="4019367"/>
            <a:ext cx="5610447" cy="1209833"/>
            <a:chOff x="472926" y="3261737"/>
            <a:chExt cx="5610447" cy="120983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67A3825-B1F9-4EEB-B3F9-AFB9EC6C3C34}"/>
                </a:ext>
              </a:extLst>
            </p:cNvPr>
            <p:cNvGrpSpPr/>
            <p:nvPr/>
          </p:nvGrpSpPr>
          <p:grpSpPr>
            <a:xfrm>
              <a:off x="472926" y="3261737"/>
              <a:ext cx="5610447" cy="1209833"/>
              <a:chOff x="375688" y="3477196"/>
              <a:chExt cx="5610447" cy="120983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20BFDF46-0889-4BF1-9458-D76B61DE7189}"/>
                  </a:ext>
                </a:extLst>
              </p:cNvPr>
              <p:cNvSpPr/>
              <p:nvPr/>
            </p:nvSpPr>
            <p:spPr>
              <a:xfrm>
                <a:off x="375688" y="3783338"/>
                <a:ext cx="5610447" cy="70204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각 삼각형 69">
                <a:extLst>
                  <a:ext uri="{FF2B5EF4-FFF2-40B4-BE49-F238E27FC236}">
                    <a16:creationId xmlns:a16="http://schemas.microsoft.com/office/drawing/2014/main" id="{0F6754D9-E541-4DAC-82E9-9C7A05E217C5}"/>
                  </a:ext>
                </a:extLst>
              </p:cNvPr>
              <p:cNvSpPr/>
              <p:nvPr/>
            </p:nvSpPr>
            <p:spPr>
              <a:xfrm flipH="1" flipV="1">
                <a:off x="4716077" y="4498922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71" name="Picture 2">
                <a:extLst>
                  <a:ext uri="{FF2B5EF4-FFF2-40B4-BE49-F238E27FC236}">
                    <a16:creationId xmlns:a16="http://schemas.microsoft.com/office/drawing/2014/main" id="{445259A4-6292-4912-96D6-D8E512E021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47719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72F53C-2EB5-4BAE-ABD9-E6AE1154170A}"/>
                </a:ext>
              </a:extLst>
            </p:cNvPr>
            <p:cNvSpPr txBox="1"/>
            <p:nvPr/>
          </p:nvSpPr>
          <p:spPr>
            <a:xfrm>
              <a:off x="610602" y="3636352"/>
              <a:ext cx="5472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부피가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㎤인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쌓기나무를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높이만큼 쌓은 직육면체의 부피는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AAC72774-DCE4-495F-A02E-1D40F2E9C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4467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74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5A2592-59CE-4150-B47E-20705284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3841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3232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8EB136-84B0-411A-851F-AC3E0CF66CB6}"/>
              </a:ext>
            </a:extLst>
          </p:cNvPr>
          <p:cNvSpPr/>
          <p:nvPr/>
        </p:nvSpPr>
        <p:spPr>
          <a:xfrm>
            <a:off x="690321" y="2291369"/>
            <a:ext cx="222405" cy="741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AE5891-8B8B-4876-B8DF-FD2F37402E54}"/>
              </a:ext>
            </a:extLst>
          </p:cNvPr>
          <p:cNvSpPr/>
          <p:nvPr/>
        </p:nvSpPr>
        <p:spPr>
          <a:xfrm>
            <a:off x="504017" y="25620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E7C5FE0-DEA9-4724-93F8-8BD57840A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4" y="2351056"/>
            <a:ext cx="178503" cy="2109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A49B749-6CCD-4B7E-A9EB-A4DC7FBD1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4" y="2801545"/>
            <a:ext cx="178503" cy="21095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08E382-39DF-48CE-B07F-BEE899A7668A}"/>
              </a:ext>
            </a:extLst>
          </p:cNvPr>
          <p:cNvSpPr/>
          <p:nvPr/>
        </p:nvSpPr>
        <p:spPr>
          <a:xfrm>
            <a:off x="5914319" y="5044442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E158F6-2761-41E8-AF3F-AC387F5D1A10}"/>
              </a:ext>
            </a:extLst>
          </p:cNvPr>
          <p:cNvSpPr/>
          <p:nvPr/>
        </p:nvSpPr>
        <p:spPr>
          <a:xfrm>
            <a:off x="5803117" y="4988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82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0F438D-34AA-4BF1-B9F0-FF68E47C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163038"/>
            <a:ext cx="6629676" cy="413556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9024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suhi_0601_06_0304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0304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8EB136-84B0-411A-851F-AC3E0CF66CB6}"/>
              </a:ext>
            </a:extLst>
          </p:cNvPr>
          <p:cNvSpPr/>
          <p:nvPr/>
        </p:nvSpPr>
        <p:spPr>
          <a:xfrm>
            <a:off x="2418011" y="3419141"/>
            <a:ext cx="461801" cy="1017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AE5891-8B8B-4876-B8DF-FD2F37402E54}"/>
              </a:ext>
            </a:extLst>
          </p:cNvPr>
          <p:cNvSpPr/>
          <p:nvPr/>
        </p:nvSpPr>
        <p:spPr>
          <a:xfrm>
            <a:off x="2231707" y="36897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08E382-39DF-48CE-B07F-BEE899A7668A}"/>
              </a:ext>
            </a:extLst>
          </p:cNvPr>
          <p:cNvSpPr/>
          <p:nvPr/>
        </p:nvSpPr>
        <p:spPr>
          <a:xfrm>
            <a:off x="5914319" y="5044442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E158F6-2761-41E8-AF3F-AC387F5D1A10}"/>
              </a:ext>
            </a:extLst>
          </p:cNvPr>
          <p:cNvSpPr/>
          <p:nvPr/>
        </p:nvSpPr>
        <p:spPr>
          <a:xfrm>
            <a:off x="5803117" y="4988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840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27144</TotalTime>
  <Words>1573</Words>
  <Application>Microsoft Office PowerPoint</Application>
  <PresentationFormat>화면 슬라이드 쇼(4:3)</PresentationFormat>
  <Paragraphs>482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5_기본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4749</cp:revision>
  <dcterms:created xsi:type="dcterms:W3CDTF">2008-07-15T12:19:11Z</dcterms:created>
  <dcterms:modified xsi:type="dcterms:W3CDTF">2022-03-24T15:39:20Z</dcterms:modified>
</cp:coreProperties>
</file>