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53" r:id="rId9"/>
    <p:sldId id="1354" r:id="rId10"/>
    <p:sldId id="1416" r:id="rId11"/>
    <p:sldId id="1390" r:id="rId12"/>
    <p:sldId id="1357" r:id="rId13"/>
    <p:sldId id="1417" r:id="rId14"/>
    <p:sldId id="1389" r:id="rId15"/>
    <p:sldId id="1418" r:id="rId16"/>
    <p:sldId id="1313" r:id="rId17"/>
    <p:sldId id="1419" r:id="rId18"/>
    <p:sldId id="1420" r:id="rId19"/>
    <p:sldId id="1422" r:id="rId20"/>
    <p:sldId id="1421" r:id="rId21"/>
    <p:sldId id="1423" r:id="rId22"/>
    <p:sldId id="1367" r:id="rId23"/>
    <p:sldId id="1315" r:id="rId24"/>
    <p:sldId id="1316" r:id="rId25"/>
    <p:sldId id="1368" r:id="rId26"/>
    <p:sldId id="1424" r:id="rId27"/>
    <p:sldId id="1425" r:id="rId28"/>
    <p:sldId id="1426" r:id="rId29"/>
    <p:sldId id="1427" r:id="rId30"/>
    <p:sldId id="1429" r:id="rId31"/>
    <p:sldId id="1369" r:id="rId32"/>
    <p:sldId id="1370" r:id="rId33"/>
    <p:sldId id="1430" r:id="rId34"/>
    <p:sldId id="1371" r:id="rId35"/>
    <p:sldId id="1431" r:id="rId36"/>
    <p:sldId id="1372" r:id="rId37"/>
    <p:sldId id="1373" r:id="rId38"/>
    <p:sldId id="1432" r:id="rId39"/>
    <p:sldId id="1374" r:id="rId40"/>
    <p:sldId id="143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909" autoAdjust="0"/>
  </p:normalViewPr>
  <p:slideViewPr>
    <p:cSldViewPr>
      <p:cViewPr varScale="1">
        <p:scale>
          <a:sx n="115" d="100"/>
          <a:sy n="115" d="100"/>
        </p:scale>
        <p:origin x="-1740" y="-51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hyperlink" Target="https://cdata2.tsherpa.co.kr/tsherpa/MultiMedia/Flash/2020/curri/index.html?flashxmlnum=yrhj07&amp;classa=A8-C1-31-MM-MM-04-03-08-0-0-0-0&amp;classno=MM_31_04/suh_0301_02_0008/suh_0301_02_0008_2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10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707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56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4303"/>
            <a:ext cx="4395600" cy="3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144255" y="22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83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730671" y="3068960"/>
            <a:ext cx="3718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한 마리가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먹으면 모두 몇 마리가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61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2276872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있는 형태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976613" y="1691860"/>
            <a:ext cx="6364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629" y="1538080"/>
            <a:ext cx="360000" cy="355000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타원 78"/>
          <p:cNvSpPr/>
          <p:nvPr/>
        </p:nvSpPr>
        <p:spPr>
          <a:xfrm>
            <a:off x="5674090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41" y="536883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3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71" y="5329265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29" y="5339485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2268538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6×4=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125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3777880" y="1510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/>
          <p:cNvSpPr txBox="1"/>
          <p:nvPr/>
        </p:nvSpPr>
        <p:spPr>
          <a:xfrm>
            <a:off x="489873" y="4410253"/>
            <a:ext cx="6134355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묶으면 묶음의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24÷6=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440396" y="4418800"/>
            <a:ext cx="6233512" cy="5223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96011" y="4197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242401" y="4241300"/>
            <a:ext cx="456797" cy="639587"/>
            <a:chOff x="1589151" y="4091954"/>
            <a:chExt cx="456797" cy="639587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5948" y="409195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490848" y="4259046"/>
            <a:ext cx="6134355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묶음으로 나누면 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묶음의 사탕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24÷4=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440396" y="4239563"/>
            <a:ext cx="6233512" cy="97883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187624" y="4769547"/>
            <a:ext cx="518097" cy="606268"/>
            <a:chOff x="1589151" y="4329100"/>
            <a:chExt cx="518097" cy="606268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7248" y="4580368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315022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7409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9667" r="7998" b="66048"/>
          <a:stretch/>
        </p:blipFill>
        <p:spPr bwMode="auto">
          <a:xfrm>
            <a:off x="3719710" y="2861943"/>
            <a:ext cx="2708685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27322" y="2884123"/>
            <a:ext cx="6648934" cy="1641106"/>
            <a:chOff x="201814" y="2554841"/>
            <a:chExt cx="6648934" cy="204447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10000" r="53470" b="67144"/>
            <a:stretch/>
          </p:blipFill>
          <p:spPr bwMode="auto">
            <a:xfrm>
              <a:off x="539553" y="2554841"/>
              <a:ext cx="2736303" cy="7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632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15616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919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692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6706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26350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26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799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83041" y="2666570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0639" y="2666569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115616" y="3717032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6×     =24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80862" y="3488336"/>
              <a:ext cx="1069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 smtClean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6=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311905" y="413764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     =6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814" y="3797260"/>
              <a:ext cx="584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73017" y="3797260"/>
              <a:ext cx="77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눗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셈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보라색 네모는 정사각형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안에 텍스트는 상하좌우 정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타원 92"/>
          <p:cNvSpPr/>
          <p:nvPr/>
        </p:nvSpPr>
        <p:spPr>
          <a:xfrm>
            <a:off x="5577534" y="1238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609176" y="3695676"/>
            <a:ext cx="720080" cy="556599"/>
            <a:chOff x="1673031" y="4174942"/>
            <a:chExt cx="720080" cy="556599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1673031" y="4329100"/>
              <a:ext cx="5400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33111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267882" y="3514663"/>
            <a:ext cx="710832" cy="556599"/>
            <a:chOff x="1673031" y="4174942"/>
            <a:chExt cx="710832" cy="556599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962330" y="4038184"/>
            <a:ext cx="710832" cy="556599"/>
            <a:chOff x="1673031" y="4174942"/>
            <a:chExt cx="710832" cy="55659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35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0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9459" y="267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85934" y="2848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341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3_3_04_04.png  /  3_3_04_05.sgv  / 3_3_04_06.sgv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64380" y="2541286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11698" y="2546187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43210" y="2290513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619810" y="231287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 bwMode="auto">
          <a:xfrm>
            <a:off x="464353" y="2365863"/>
            <a:ext cx="6272445" cy="487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나눗셈의 관계는 덧셈과 뺄셈의 관계와 비슷합니다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353" y="2221846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0495" y="1048416"/>
            <a:ext cx="2133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1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04608" y="2096852"/>
            <a:ext cx="2439400" cy="2071926"/>
            <a:chOff x="2068252" y="1772816"/>
            <a:chExt cx="2971800" cy="25241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821443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2905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911896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140876" y="5083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95639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24350" y="4445743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28043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77876" y="4439995"/>
            <a:ext cx="62963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4848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510" y="42570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7507" y="4262495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6935" y="4262495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25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068252" y="1772816"/>
            <a:ext cx="2971800" cy="2524125"/>
            <a:chOff x="2068252" y="1772816"/>
            <a:chExt cx="2971800" cy="2524125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821442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0198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76" name="직각 삼각형 7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252416" y="3240820"/>
            <a:ext cx="1845254" cy="1567284"/>
            <a:chOff x="2068252" y="1772816"/>
            <a:chExt cx="2971800" cy="2524125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2821442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0198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140260" y="3407088"/>
            <a:ext cx="46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곱하면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7×6=42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32" y="35155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802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608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으로 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6=7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28058" y="3125275"/>
            <a:ext cx="2608672" cy="1851897"/>
            <a:chOff x="1727684" y="1850339"/>
            <a:chExt cx="3552114" cy="2342054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4" y="1850339"/>
              <a:ext cx="3552114" cy="2342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3521994" y="2204864"/>
              <a:ext cx="654908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95982" y="3356992"/>
              <a:ext cx="492043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40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84638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토끼 먹이 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가지 상황을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나타낼 수 있음을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006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59532" y="3153280"/>
            <a:ext cx="2505396" cy="1755154"/>
            <a:chOff x="1871700" y="1733179"/>
            <a:chExt cx="3549512" cy="2483227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2915816" y="2154498"/>
              <a:ext cx="654908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9752" y="3485485"/>
              <a:ext cx="492042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7=6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863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29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                             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클릭할 시 오른쪽 내용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3748" y="1678678"/>
            <a:ext cx="248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곱셈과 나눗셈의 관계</a:t>
            </a:r>
            <a:endParaRPr lang="en-US" altLang="ko-KR" sz="1900" b="1" spc="-15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169055" y="3479676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24÷6=4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319972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9055" y="4294519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24÷4=6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367644" y="3841228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6×4=24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9" y="38858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1640" y="2702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863082" y="366390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endCxn id="33" idx="1"/>
          </p:cNvCxnSpPr>
          <p:nvPr/>
        </p:nvCxnSpPr>
        <p:spPr bwMode="auto">
          <a:xfrm>
            <a:off x="3863082" y="405251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1" y="3371804"/>
            <a:ext cx="2124237" cy="14973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16312" y="3669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97431" y="286808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5976" y="2888940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36293" y="3234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19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1445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/>
          <p:cNvSpPr txBox="1"/>
          <p:nvPr/>
        </p:nvSpPr>
        <p:spPr>
          <a:xfrm>
            <a:off x="2351553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5883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04" y="2132856"/>
            <a:ext cx="5517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324036" y="5003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94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3316" y="3211821"/>
            <a:ext cx="9316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24÷3=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31046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262115" y="263051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345" y="2503277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2406400" y="3204284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5836" y="3050504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941248" y="3112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 bwMode="auto">
          <a:xfrm>
            <a:off x="2262115" y="2528900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63" y="31018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07318" y="3075973"/>
            <a:ext cx="1186543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 ÷ 3 =</a:t>
            </a: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84" y="3032624"/>
            <a:ext cx="450273" cy="44161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grpSp>
        <p:nvGrpSpPr>
          <p:cNvPr id="93" name="그룹 92"/>
          <p:cNvGrpSpPr/>
          <p:nvPr/>
        </p:nvGrpSpPr>
        <p:grpSpPr>
          <a:xfrm>
            <a:off x="3451618" y="2930573"/>
            <a:ext cx="433293" cy="504691"/>
            <a:chOff x="2442091" y="2528265"/>
            <a:chExt cx="433293" cy="504691"/>
          </a:xfrm>
          <a:solidFill>
            <a:schemeClr val="accent5"/>
          </a:solidFill>
        </p:grpSpPr>
        <p:sp>
          <p:nvSpPr>
            <p:cNvPr id="94" name="TextBox 51"/>
            <p:cNvSpPr txBox="1"/>
            <p:nvPr/>
          </p:nvSpPr>
          <p:spPr>
            <a:xfrm>
              <a:off x="2442091" y="2697199"/>
              <a:ext cx="293705" cy="3357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661" y="2528265"/>
              <a:ext cx="257723" cy="2577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나누어주면 한 명에게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장씩 줄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4" name="직사각형 3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87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https://cdata2.tsherpa.co.kr/tsherpa/MultiMedia/Flash/2020/curri/index.html?flashxmlnum=yrhj07&amp;classa=A8-C1-31-MM-MM-04-03-08-0-0-0-0&amp;classno=MM_31_04/suh_0301_02_0008/suh_0301_02_0008_201_1.html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탭에서 보기에 있는 초록색 정사각형 잘라서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8523" y="6356300"/>
            <a:ext cx="345516" cy="3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01771" y="5119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8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496930" y="3211821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318" y="2032450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2036990" y="320657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6426" y="3052799"/>
            <a:ext cx="360000" cy="355000"/>
          </a:xfrm>
          <a:prstGeom prst="rect">
            <a:avLst/>
          </a:prstGeom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2546425" y="3215438"/>
            <a:ext cx="51340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48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직사각형 121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160" name="직각 삼각형 1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130" name="직사각형 129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장씩 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1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_x203754792"/>
          <p:cNvSpPr>
            <a:spLocks noChangeArrowheads="1"/>
          </p:cNvSpPr>
          <p:nvPr/>
        </p:nvSpPr>
        <p:spPr bwMode="auto">
          <a:xfrm>
            <a:off x="524933" y="4300336"/>
            <a:ext cx="1598795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_x203755752"/>
          <p:cNvSpPr>
            <a:spLocks noChangeArrowheads="1"/>
          </p:cNvSpPr>
          <p:nvPr/>
        </p:nvSpPr>
        <p:spPr bwMode="auto">
          <a:xfrm>
            <a:off x="2268539" y="4300337"/>
            <a:ext cx="2735510" cy="640831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_x203757032"/>
          <p:cNvSpPr>
            <a:spLocks noChangeArrowheads="1"/>
          </p:cNvSpPr>
          <p:nvPr/>
        </p:nvSpPr>
        <p:spPr bwMode="auto">
          <a:xfrm>
            <a:off x="5105248" y="4300336"/>
            <a:ext cx="1482972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632437" y="2732066"/>
            <a:ext cx="586068" cy="558129"/>
            <a:chOff x="3447503" y="3988139"/>
            <a:chExt cx="586068" cy="558129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3447503" y="4213673"/>
              <a:ext cx="404108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73571" y="398813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/>
          <p:cNvGrpSpPr/>
          <p:nvPr/>
        </p:nvGrpSpPr>
        <p:grpSpPr>
          <a:xfrm>
            <a:off x="3356370" y="2785324"/>
            <a:ext cx="518393" cy="510095"/>
            <a:chOff x="3615996" y="4036173"/>
            <a:chExt cx="518393" cy="510095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3615996" y="4213673"/>
              <a:ext cx="338796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74389" y="4036173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4004441" y="2785324"/>
            <a:ext cx="718129" cy="510095"/>
            <a:chOff x="3615995" y="4036173"/>
            <a:chExt cx="718129" cy="510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3615995" y="4213673"/>
              <a:ext cx="518393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4124" y="4036173"/>
              <a:ext cx="360000" cy="355000"/>
            </a:xfrm>
            <a:prstGeom prst="rect">
              <a:avLst/>
            </a:prstGeom>
          </p:spPr>
        </p:pic>
      </p:grpSp>
      <p:sp>
        <p:nvSpPr>
          <p:cNvPr id="140" name="직사각형 139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8" name="직선 연결선 147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2363733" y="2837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347864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3981785" y="2721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정답 칸 클릭 시 해당 정답 선도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277313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5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t="16886" r="28826" b="14435"/>
          <a:stretch/>
        </p:blipFill>
        <p:spPr bwMode="auto">
          <a:xfrm>
            <a:off x="71500" y="875615"/>
            <a:ext cx="6877274" cy="471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00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먹이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999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3_3_1_ani.mp4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632437" y="2957600"/>
            <a:ext cx="404108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56370" y="2962824"/>
            <a:ext cx="338796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004441" y="2962824"/>
            <a:ext cx="518393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9" name="직선 연결선 138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_x203754792"/>
          <p:cNvSpPr>
            <a:spLocks noChangeArrowheads="1"/>
          </p:cNvSpPr>
          <p:nvPr/>
        </p:nvSpPr>
        <p:spPr bwMode="auto">
          <a:xfrm>
            <a:off x="1521480" y="4329100"/>
            <a:ext cx="1114108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 명이 갖는</a:t>
            </a:r>
          </a:p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마스크의 수</a:t>
            </a:r>
          </a:p>
        </p:txBody>
      </p:sp>
      <p:sp>
        <p:nvSpPr>
          <p:cNvPr id="105" name="_x203755752"/>
          <p:cNvSpPr>
            <a:spLocks noChangeArrowheads="1"/>
          </p:cNvSpPr>
          <p:nvPr/>
        </p:nvSpPr>
        <p:spPr bwMode="auto">
          <a:xfrm>
            <a:off x="2879812" y="4329101"/>
            <a:ext cx="1658938" cy="534579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마스크를 나누어 갖는 사람의 수</a:t>
            </a:r>
          </a:p>
        </p:txBody>
      </p:sp>
      <p:sp>
        <p:nvSpPr>
          <p:cNvPr id="106" name="_x203757032"/>
          <p:cNvSpPr>
            <a:spLocks noChangeArrowheads="1"/>
          </p:cNvSpPr>
          <p:nvPr/>
        </p:nvSpPr>
        <p:spPr bwMode="auto">
          <a:xfrm>
            <a:off x="4817009" y="4329100"/>
            <a:ext cx="1151023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5" y="3984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34" y="4035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35" y="395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9512" y="3411636"/>
            <a:ext cx="6667165" cy="1861654"/>
            <a:chOff x="179512" y="3411636"/>
            <a:chExt cx="6667165" cy="1861654"/>
          </a:xfrm>
        </p:grpSpPr>
        <p:sp>
          <p:nvSpPr>
            <p:cNvPr id="84" name="직각 삼각형 8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79512" y="3778928"/>
              <a:ext cx="6667165" cy="1306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1163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503548" y="3981834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나눗셈을 곱셈으로 나타내면 한 명이 갖는 마스크의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 사람의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명이므로 둘을 곱하면 전체 마스크의 수를 구할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02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나눗셈식으로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8" y="52530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009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70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5495345" y="5073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27" y="2228082"/>
            <a:ext cx="3707665" cy="141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32097" y="4532762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36÷4=9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36÷9=4)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8549" y="3936685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9×4=36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4×9=36)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638" y="3781741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4449437"/>
            <a:ext cx="360000" cy="355000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340876" y="3959860"/>
            <a:ext cx="119691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49656" y="4561674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2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https://cdata2.tsherpa.co.kr/tsherpa/MultiMedia/Flash/2020/curri/index.html?flashxmlnum=yrhj07&amp;classa=A8-C1-31-MM-MM-04-04-04-0-0-0-0&amp;classno=MM_31_04/suh_0301_03_0004/suh_0301_03_0004_401_1.html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탭에 있는 노란색 하트로 대체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9" y="6340479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6"/>
          <p:cNvSpPr txBox="1"/>
          <p:nvPr/>
        </p:nvSpPr>
        <p:spPr>
          <a:xfrm>
            <a:off x="2560826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2555776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9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6"/>
          <p:cNvSpPr txBox="1"/>
          <p:nvPr/>
        </p:nvSpPr>
        <p:spPr>
          <a:xfrm>
            <a:off x="1003423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1003423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 bwMode="auto">
          <a:xfrm>
            <a:off x="2654552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48÷8=6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654552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48÷6=8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95536" y="411743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8×6=48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H="1">
            <a:off x="2348579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endCxn id="66" idx="1"/>
          </p:cNvCxnSpPr>
          <p:nvPr/>
        </p:nvCxnSpPr>
        <p:spPr bwMode="auto">
          <a:xfrm>
            <a:off x="2348579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모서리가 둥근 직사각형 62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6"/>
          <p:cNvSpPr txBox="1"/>
          <p:nvPr/>
        </p:nvSpPr>
        <p:spPr>
          <a:xfrm>
            <a:off x="4685062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05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6"/>
          <p:cNvSpPr txBox="1"/>
          <p:nvPr/>
        </p:nvSpPr>
        <p:spPr>
          <a:xfrm>
            <a:off x="1660726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865" y="4228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6288" y="4545198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9872" y="456605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6"/>
          <p:cNvSpPr txBox="1"/>
          <p:nvPr/>
        </p:nvSpPr>
        <p:spPr>
          <a:xfrm>
            <a:off x="4613054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560567" y="4529547"/>
            <a:ext cx="1015973" cy="627645"/>
            <a:chOff x="279663" y="2738058"/>
            <a:chExt cx="1015973" cy="62764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1703" y="4529547"/>
            <a:ext cx="1015973" cy="435882"/>
            <a:chOff x="279663" y="2738058"/>
            <a:chExt cx="1015973" cy="435882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279663" y="2780928"/>
              <a:ext cx="1015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46"/>
          <p:cNvSpPr txBox="1"/>
          <p:nvPr/>
        </p:nvSpPr>
        <p:spPr>
          <a:xfrm>
            <a:off x="1588718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61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4" name="직각 삼각형 7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직사각형 77"/>
          <p:cNvSpPr/>
          <p:nvPr/>
        </p:nvSpPr>
        <p:spPr bwMode="auto">
          <a:xfrm>
            <a:off x="2699787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28÷4=7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2699787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40771" y="4117439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4×7=28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 flipH="1">
            <a:off x="2393814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endCxn id="79" idx="1"/>
          </p:cNvCxnSpPr>
          <p:nvPr/>
        </p:nvCxnSpPr>
        <p:spPr bwMode="auto">
          <a:xfrm>
            <a:off x="2393814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모서리가 둥근 직사각형 4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1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곱셈식을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나타내어 보시오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6"/>
          <p:cNvSpPr txBox="1"/>
          <p:nvPr/>
        </p:nvSpPr>
        <p:spPr>
          <a:xfrm>
            <a:off x="3851920" y="227687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54÷9=6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182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6"/>
          <p:cNvSpPr txBox="1"/>
          <p:nvPr/>
        </p:nvSpPr>
        <p:spPr>
          <a:xfrm>
            <a:off x="3851920" y="284364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748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6"/>
          <p:cNvSpPr txBox="1"/>
          <p:nvPr/>
        </p:nvSpPr>
        <p:spPr>
          <a:xfrm>
            <a:off x="3851920" y="3789040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3694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6"/>
          <p:cNvSpPr txBox="1"/>
          <p:nvPr/>
        </p:nvSpPr>
        <p:spPr>
          <a:xfrm>
            <a:off x="3851920" y="435581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18÷3=6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4261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1223623" y="256486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6×9=54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223623" y="408591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3×6=18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 flipH="1">
            <a:off x="3290496" y="2351775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3290496" y="2740386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H="1">
            <a:off x="3311860" y="386104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311860" y="424965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73165" y="2906942"/>
            <a:ext cx="540060" cy="54006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977314" y="3037781"/>
            <a:ext cx="278380" cy="278381"/>
            <a:chOff x="5302260" y="5072084"/>
            <a:chExt cx="401643" cy="401644"/>
          </a:xfrm>
        </p:grpSpPr>
        <p:cxnSp>
          <p:nvCxnSpPr>
            <p:cNvPr id="34" name="직선 연결선 3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/>
          <p:cNvSpPr/>
          <p:nvPr/>
        </p:nvSpPr>
        <p:spPr>
          <a:xfrm>
            <a:off x="1295400" y="2454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463988" y="2600908"/>
            <a:ext cx="1080120" cy="10801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97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/>
          <p:cNvSpPr/>
          <p:nvPr/>
        </p:nvSpPr>
        <p:spPr bwMode="auto">
          <a:xfrm>
            <a:off x="2654552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32÷8=4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654552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32÷4=8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536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4×8=32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30107" y="3904754"/>
            <a:ext cx="323919" cy="815242"/>
            <a:chOff x="3313668" y="3684367"/>
            <a:chExt cx="323919" cy="815242"/>
          </a:xfrm>
        </p:grpSpPr>
        <p:cxnSp>
          <p:nvCxnSpPr>
            <p:cNvPr id="51" name="직선 연결선 50"/>
            <p:cNvCxnSpPr/>
            <p:nvPr/>
          </p:nvCxnSpPr>
          <p:spPr bwMode="auto">
            <a:xfrm flipH="1">
              <a:off x="3313668" y="3684367"/>
              <a:ext cx="305973" cy="388611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3331614" y="4036705"/>
              <a:ext cx="305973" cy="46290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모서리가 둥근 직사각형 44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개씩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5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타원 79"/>
          <p:cNvSpPr/>
          <p:nvPr/>
        </p:nvSpPr>
        <p:spPr>
          <a:xfrm>
            <a:off x="449999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95" y="365818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8781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3984" y="1942090"/>
            <a:ext cx="5188196" cy="2206990"/>
            <a:chOff x="784246" y="1556792"/>
            <a:chExt cx="5893374" cy="25069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16116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03548" y="4304988"/>
            <a:ext cx="6124359" cy="897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마리가 똑같이 나누어 먹는 것을 보고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학생이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대화하는 텔레비전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화면을 선생님께서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보여주고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978" y="414908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841062" y="3623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187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61198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직사각형 106"/>
          <p:cNvSpPr/>
          <p:nvPr/>
        </p:nvSpPr>
        <p:spPr bwMode="auto">
          <a:xfrm>
            <a:off x="2618548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45÷9 =5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18548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45÷5=9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59532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9×5=45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 flipH="1">
            <a:off x="2312575" y="3904754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>
            <a:endCxn id="108" idx="1"/>
          </p:cNvCxnSpPr>
          <p:nvPr/>
        </p:nvCxnSpPr>
        <p:spPr bwMode="auto">
          <a:xfrm>
            <a:off x="2312575" y="4293365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9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7494" y="1225478"/>
            <a:ext cx="6872725" cy="3679688"/>
            <a:chOff x="784246" y="1556793"/>
            <a:chExt cx="5702199" cy="2506963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3"/>
              <a:ext cx="5659963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27219" y="2161930"/>
              <a:ext cx="923264" cy="35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929" y="1954223"/>
              <a:ext cx="1351750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마리가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나누어 먹고 있네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99520" y="1782516"/>
              <a:ext cx="1486925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363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6167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24483" y="531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27224" y="4401108"/>
            <a:ext cx="6061000" cy="739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상황을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어떻게 나타낼 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있는지 궁금해합니다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81" y="4175625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43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919252" y="1916832"/>
            <a:ext cx="5416944" cy="2304296"/>
            <a:chOff x="784246" y="1556792"/>
            <a:chExt cx="5893374" cy="2506963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16886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327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57622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348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71" y="2354842"/>
            <a:ext cx="4280753" cy="201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 당근의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571606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1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4391" y="451550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52342" y="4545120"/>
            <a:ext cx="494145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208427" y="4545120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05868" y="4539372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6479" y="4515503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12" y="436762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499" y="4361872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27" y="43618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80" y="2132856"/>
            <a:ext cx="4396260" cy="311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0671" y="3068960"/>
            <a:ext cx="3718168" cy="8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마리가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먹으면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마리가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개씩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287611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961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44325</TotalTime>
  <Words>2964</Words>
  <Application>Microsoft Office PowerPoint</Application>
  <PresentationFormat>화면 슬라이드 쇼(4:3)</PresentationFormat>
  <Paragraphs>1159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7886</cp:revision>
  <cp:lastPrinted>2021-12-20T01:30:02Z</cp:lastPrinted>
  <dcterms:created xsi:type="dcterms:W3CDTF">2008-07-15T12:19:11Z</dcterms:created>
  <dcterms:modified xsi:type="dcterms:W3CDTF">2022-02-25T09:56:44Z</dcterms:modified>
</cp:coreProperties>
</file>