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00" d="100"/>
          <a:sy n="100" d="100"/>
        </p:scale>
        <p:origin x="-1806" y="-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54712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자전거 여행을 떠나요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3.png"  /><Relationship Id="rId11" Type="http://schemas.openxmlformats.org/officeDocument/2006/relationships/image" Target="../media/image5.png"  /><Relationship Id="rId12" Type="http://schemas.openxmlformats.org/officeDocument/2006/relationships/image" Target="../media/image6.png"  /><Relationship Id="rId13" Type="http://schemas.openxmlformats.org/officeDocument/2006/relationships/image" Target="../media/image7.png"  /><Relationship Id="rId14" Type="http://schemas.openxmlformats.org/officeDocument/2006/relationships/image" Target="../media/image8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2.png"  /><Relationship Id="rId8" Type="http://schemas.openxmlformats.org/officeDocument/2006/relationships/image" Target="../media/image21.png"  /><Relationship Id="rId9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3.png"  /><Relationship Id="rId11" Type="http://schemas.openxmlformats.org/officeDocument/2006/relationships/image" Target="../media/image5.png"  /><Relationship Id="rId12" Type="http://schemas.openxmlformats.org/officeDocument/2006/relationships/image" Target="../media/image6.png"  /><Relationship Id="rId13" Type="http://schemas.openxmlformats.org/officeDocument/2006/relationships/image" Target="../media/image7.png"  /><Relationship Id="rId14" Type="http://schemas.openxmlformats.org/officeDocument/2006/relationships/image" Target="../media/image8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2.png"  /><Relationship Id="rId8" Type="http://schemas.openxmlformats.org/officeDocument/2006/relationships/image" Target="../media/image21.png"  /><Relationship Id="rId9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3.png"  /><Relationship Id="rId11" Type="http://schemas.openxmlformats.org/officeDocument/2006/relationships/image" Target="../media/image5.png"  /><Relationship Id="rId12" Type="http://schemas.openxmlformats.org/officeDocument/2006/relationships/image" Target="../media/image6.png"  /><Relationship Id="rId13" Type="http://schemas.openxmlformats.org/officeDocument/2006/relationships/image" Target="../media/image7.png"  /><Relationship Id="rId14" Type="http://schemas.openxmlformats.org/officeDocument/2006/relationships/image" Target="../media/image8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2.png"  /><Relationship Id="rId8" Type="http://schemas.openxmlformats.org/officeDocument/2006/relationships/image" Target="../media/image21.png"  /><Relationship Id="rId9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3.png"  /><Relationship Id="rId11" Type="http://schemas.openxmlformats.org/officeDocument/2006/relationships/image" Target="../media/image5.png"  /><Relationship Id="rId12" Type="http://schemas.openxmlformats.org/officeDocument/2006/relationships/image" Target="../media/image6.png"  /><Relationship Id="rId13" Type="http://schemas.openxmlformats.org/officeDocument/2006/relationships/image" Target="../media/image7.png"  /><Relationship Id="rId14" Type="http://schemas.openxmlformats.org/officeDocument/2006/relationships/image" Target="../media/image8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18.png"  /><Relationship Id="rId9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11" Type="http://schemas.openxmlformats.org/officeDocument/2006/relationships/image" Target="../media/image7.png"  /><Relationship Id="rId12" Type="http://schemas.openxmlformats.org/officeDocument/2006/relationships/image" Target="../media/image6.png"  /><Relationship Id="rId13" Type="http://schemas.openxmlformats.org/officeDocument/2006/relationships/image" Target="../media/image12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19.png"  /><Relationship Id="rId9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3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18.png"  /><Relationship Id="rId9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16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26.png"  /><Relationship Id="rId4" Type="http://schemas.openxmlformats.org/officeDocument/2006/relationships/image" Target="../media/image16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hyperlink" Target="https://cdata2.tsherpa.co.kr/tsherpa/multimedia/Flash/2022/curri/index.html?flashxmlnum=yuni4856&amp;amp;classno=E-curri03-math-P_2022/31/suh_p_0301_01_0010/suh_p_0301_01_0010_401_1.html&amp;amp;id=1440479&amp;amp;classa=1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7.png"  /><Relationship Id="rId7" Type="http://schemas.openxmlformats.org/officeDocument/2006/relationships/image" Target="../media/image6.png"  /><Relationship Id="rId8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3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273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238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250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자전거 여행을 떠나요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자전거 여행 경로를 찾을 때 생각해야 할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88672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 bwMode="auto">
          <a:xfrm>
            <a:off x="440395" y="3825044"/>
            <a:ext cx="5975487" cy="634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인증 도장의 개수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전체 거리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걸리는 시간과 길에 대한 조건을 생각해야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20" y="43302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485368" y="5301394"/>
            <a:ext cx="2091220" cy="256563"/>
            <a:chOff x="319554" y="1245924"/>
            <a:chExt cx="3454864" cy="423864"/>
          </a:xfrm>
        </p:grpSpPr>
        <p:pic>
          <p:nvPicPr>
            <p:cNvPr id="52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2188830" y="5287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18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쉽게 확인할 수 있는 조건은 무엇이라고 생각하나요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96729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 bwMode="auto">
          <a:xfrm>
            <a:off x="440395" y="3903887"/>
            <a:ext cx="5975487" cy="4763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인증 도장의 개수를 가장 쉽게 확인할 수 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20" y="43302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485368" y="5301394"/>
            <a:ext cx="2091220" cy="256563"/>
            <a:chOff x="319554" y="1245924"/>
            <a:chExt cx="3454864" cy="423864"/>
          </a:xfrm>
        </p:grpSpPr>
        <p:pic>
          <p:nvPicPr>
            <p:cNvPr id="52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561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4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359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방법으로 문제를 해결하면 좋을까요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96729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 bwMode="auto">
          <a:xfrm>
            <a:off x="440395" y="3903887"/>
            <a:ext cx="5975487" cy="8932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인증 도장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 찍을 수 있는 경로를 정하여 전체 거리와 걸리는 시간을 구해 보고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조건에 맞는지 확인해 보면 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19" y="46105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485368" y="5301394"/>
            <a:ext cx="2091220" cy="256563"/>
            <a:chOff x="319554" y="1245924"/>
            <a:chExt cx="3454864" cy="423864"/>
          </a:xfrm>
        </p:grpSpPr>
        <p:pic>
          <p:nvPicPr>
            <p:cNvPr id="52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4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292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09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자전거 여행 경로를 선택하여 조건에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진입 시 부터 바로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1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78087"/>
              </p:ext>
            </p:extLst>
          </p:nvPr>
        </p:nvGraphicFramePr>
        <p:xfrm>
          <a:off x="755576" y="3741204"/>
          <a:ext cx="5400000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도장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23.16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18.96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7" y="373082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1284" y="3567616"/>
            <a:ext cx="360000" cy="355000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5" y="37777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4221" y="3520721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333" y="3520721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3888" y="4145344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2664" y="4265640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1925" y="4202584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8122" y="4642374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8295" y="5108319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2664" y="5071755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2060" y="4698561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8093" y="5020682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2539" y="4610834"/>
            <a:ext cx="360000" cy="355000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74958" y="3766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2074500" y="3777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5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조건에 맞는 경로는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1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 bwMode="auto">
          <a:xfrm>
            <a:off x="2651794" y="3814041"/>
            <a:ext cx="1683333" cy="418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lvl="1"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아입니다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65" y="41032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61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969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3" y="3392996"/>
            <a:ext cx="6112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바르게 해결했는지 확인해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해결한 방법을 친구들에게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413190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440395" y="4070220"/>
            <a:ext cx="5975487" cy="8709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인증 도장을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 찍을 수 있는 경로를 정하여 전체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거리와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걸리는 시간을 구하고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조건에 맞는지 확인했습니다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19" y="48331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6607641" y="1810800"/>
            <a:ext cx="175773" cy="1800200"/>
            <a:chOff x="6607641" y="836712"/>
            <a:chExt cx="245921" cy="1656184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42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56087D1-A75C-442A-AD1D-0AC51F01DED0}"/>
              </a:ext>
            </a:extLst>
          </p:cNvPr>
          <p:cNvSpPr/>
          <p:nvPr/>
        </p:nvSpPr>
        <p:spPr>
          <a:xfrm>
            <a:off x="71500" y="883603"/>
            <a:ext cx="6918956" cy="825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2750860F-7166-4771-BA66-8A0C6D83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83DDCD2-8658-40F9-AF59-A3AD717FD548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나만의 자전거 여행 경로를 정하고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이를 소개해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xmlns="" id="{6EB0B784-A450-3804-AB43-CF9ADB46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418" y="4537118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BB21F6-9A34-6C2E-2C81-59BDBD982501}"/>
              </a:ext>
            </a:extLst>
          </p:cNvPr>
          <p:cNvSpPr txBox="1"/>
          <p:nvPr/>
        </p:nvSpPr>
        <p:spPr>
          <a:xfrm>
            <a:off x="6956890" y="923630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45642416-F07F-E171-B940-38422C8A8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85" y="4382707"/>
            <a:ext cx="1029586" cy="100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3" y="1709295"/>
            <a:ext cx="6112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것을 기준으로 자전거 여행 경로를 정하면 좋을까요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18068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31342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440395" y="2280442"/>
            <a:ext cx="6291845" cy="719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운동이 많이 될 수 있게 거리는 짧아도 오래 걸리는 경로로 정할 것입니다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68" y="2920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21235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440395" y="3140968"/>
            <a:ext cx="6291845" cy="4469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최대한 긴 여행 경로로 정할 것입니다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97" y="35021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7841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3712731"/>
            <a:ext cx="6291845" cy="4469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시간 정도 걸리는 경로로 정할 것입니다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97" y="40739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xmlns="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869477" y="5224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4355976" y="4348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4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56087D1-A75C-442A-AD1D-0AC51F01DED0}"/>
              </a:ext>
            </a:extLst>
          </p:cNvPr>
          <p:cNvSpPr/>
          <p:nvPr/>
        </p:nvSpPr>
        <p:spPr>
          <a:xfrm>
            <a:off x="71500" y="883603"/>
            <a:ext cx="6918956" cy="825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2750860F-7166-4771-BA66-8A0C6D83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83DDCD2-8658-40F9-AF59-A3AD717FD548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나만의 자전거 여행 경로를 정하고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이를 소개해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BB21F6-9A34-6C2E-2C81-59BDBD982501}"/>
              </a:ext>
            </a:extLst>
          </p:cNvPr>
          <p:cNvSpPr txBox="1"/>
          <p:nvPr/>
        </p:nvSpPr>
        <p:spPr>
          <a:xfrm>
            <a:off x="6956890" y="923630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45642416-F07F-E171-B940-38422C8A8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9" y="4382707"/>
            <a:ext cx="1029586" cy="100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3" y="1709295"/>
            <a:ext cx="6112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것을 기준으로 자전거 여행 경로를 정하면 좋을까요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18068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31342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440395" y="2280442"/>
            <a:ext cx="6291845" cy="719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운동이 많이 될 수 있게 거리는 짧아도 오래 걸리는 경로로 정할 것입니다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68" y="2920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21235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440395" y="3140968"/>
            <a:ext cx="6291845" cy="4469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최대한 긴 여행 경로로 정할 것입니다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97" y="35021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7841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3712731"/>
            <a:ext cx="6291845" cy="4469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시간 정도 걸리는 경로로 정할 것입니다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97" y="40739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xmlns="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99B00B0-39BB-F15D-D9BC-D8327ADC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487" y="1781212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ts val="300"/>
              </a:spcBef>
            </a:pP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경로로 정했는지 친구들과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이야기해 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893843" y="4398377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946802" y="4446907"/>
            <a:ext cx="2733210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경로로 정했는지 친구들과 이야기해 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rot="5400000" flipH="1" flipV="1">
            <a:off x="1785900" y="4681117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1798533" y="4202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77513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26441" y="2841895"/>
            <a:ext cx="266187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900" b="1">
                <a:latin typeface="맑은 고딕"/>
                <a:ea typeface="맑은 고딕"/>
              </a:rPr>
              <a:t>4. </a:t>
            </a:r>
            <a:r>
              <a:rPr lang="ko-KR" altLang="en-US" sz="1900" b="1">
                <a:latin typeface="맑은 고딕"/>
                <a:ea typeface="맑은 고딕"/>
              </a:rPr>
              <a:t>사각형</a:t>
            </a:r>
            <a:endParaRPr lang="en-US" altLang="ko-KR" sz="1900" b="1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71603" y="297023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다음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31974"/>
            <a:ext cx="2125629" cy="100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다음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2193875" y="3891597"/>
            <a:ext cx="1126540" cy="373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>
                <a:latin typeface="맑은 고딕"/>
                <a:ea typeface="맑은 고딕"/>
              </a:rPr>
              <a:t>78~79</a:t>
            </a:r>
            <a:r>
              <a:rPr lang="ko-KR" altLang="en-US" sz="1900">
                <a:latin typeface="맑은 고딕"/>
                <a:ea typeface="맑은 고딕"/>
              </a:rPr>
              <a:t>쪽</a:t>
            </a:r>
            <a:endParaRPr lang="ko-KR" altLang="en-US" sz="1900"/>
          </a:p>
        </p:txBody>
      </p:sp>
      <p:sp>
        <p:nvSpPr>
          <p:cNvPr id="26" name="직사각형 25"/>
          <p:cNvSpPr/>
          <p:nvPr/>
        </p:nvSpPr>
        <p:spPr>
          <a:xfrm>
            <a:off x="4871846" y="3897052"/>
            <a:ext cx="697627" cy="3682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>
                <a:latin typeface="맑은 고딕"/>
                <a:ea typeface="맑은 고딕"/>
              </a:rPr>
              <a:t>53</a:t>
            </a:r>
            <a:r>
              <a:rPr lang="ko-KR" altLang="en-US" sz="1900">
                <a:latin typeface="맑은 고딕"/>
                <a:ea typeface="맑은 고딕"/>
              </a:rPr>
              <a:t>쪽</a:t>
            </a:r>
            <a:endParaRPr lang="ko-KR" altLang="en-US" sz="1900"/>
          </a:p>
        </p:txBody>
      </p:sp>
      <p:sp>
        <p:nvSpPr>
          <p:cNvPr id="2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98524" y="4607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7984" y="4642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27731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7018371" y="1092168"/>
            <a:ext cx="2125629" cy="2068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우리 반 친구 칭찬하기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  <a:hlinkClick r:id="rId3"/>
              </a:rPr>
              <a:t>https://cdata2.tsherpa.co.kr/tsherpa/multimedia/Flash/2022/curri/index.html?flashxmlnum=yuni4856&amp;classno=E-curri03-math-P_2022/31/suh_p_0301_01_0010/suh_p_0301_01_0010_401_1.html&amp;id=1440479&amp;classa=1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000">
                <a:latin typeface="맑은 고딕"/>
                <a:ea typeface="맑은 고딕"/>
              </a:rPr>
              <a:t>같은 형태로 개발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05597"/>
              </p:ext>
            </p:extLst>
          </p:nvPr>
        </p:nvGraphicFramePr>
        <p:xfrm>
          <a:off x="179388" y="654012"/>
          <a:ext cx="8774172" cy="35355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가고 싶은 자전거 여행 경로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2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조건에 맞는 자전거 여행 경로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나만의 자전거 여행 경로를 정하고 소개하기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24149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정글 탈출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03573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_501_1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8371" y="973672"/>
            <a:ext cx="2125629" cy="1310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도전 퀴즈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000">
                <a:latin typeface="맑은 고딕"/>
                <a:ea typeface="맑은 고딕"/>
              </a:rPr>
              <a:t>기존 개발물 내용 및 기능 그대로 사용함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3_001_2015</a:t>
            </a:r>
            <a:r>
              <a:rPr lang="ko-KR" altLang="en-US" sz="1000">
                <a:latin typeface="맑은 고딕"/>
                <a:ea typeface="맑은 고딕"/>
              </a:rPr>
              <a:t>개정</a:t>
            </a:r>
            <a:r>
              <a:rPr lang="en-US" altLang="ko-KR" sz="1000">
                <a:latin typeface="맑은 고딕"/>
                <a:ea typeface="맑은 고딕"/>
              </a:rPr>
              <a:t>\</a:t>
            </a:r>
            <a:r>
              <a:rPr lang="ko-KR" altLang="en-US" sz="1000">
                <a:latin typeface="맑은 고딕"/>
                <a:ea typeface="맑은 고딕"/>
              </a:rPr>
              <a:t>수학 </a:t>
            </a:r>
            <a:r>
              <a:rPr lang="en-US" altLang="ko-KR" sz="1000">
                <a:latin typeface="맑은 고딕"/>
                <a:ea typeface="맑은 고딕"/>
              </a:rPr>
              <a:t>4-2 </a:t>
            </a:r>
            <a:r>
              <a:rPr lang="ko-KR" altLang="en-US" sz="1000">
                <a:latin typeface="맑은 고딕"/>
                <a:ea typeface="맑은 고딕"/>
              </a:rPr>
              <a:t>지도서</a:t>
            </a:r>
            <a:r>
              <a:rPr lang="en-US" altLang="ko-KR" sz="1000">
                <a:latin typeface="맑은 고딕"/>
                <a:ea typeface="맑은 고딕"/>
              </a:rPr>
              <a:t>\app\resource\contents\lesson03\ops\lesson03\mm_42_3_11_04_01.html</a:t>
            </a: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713" y="1445481"/>
            <a:ext cx="6908027" cy="338767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타원 8"/>
          <p:cNvSpPr/>
          <p:nvPr/>
        </p:nvSpPr>
        <p:spPr>
          <a:xfrm>
            <a:off x="5688124" y="13078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75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090446"/>
            <a:ext cx="60797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소수의 덧셈과 뺄셈을 활용하여 조건에 맞는 자전거 여행 경로를 정할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49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이번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2215" y="321306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0676" y="100368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내가 가고 싶은 자전거 여행 경로를 생각해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4463002" y="1381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57BD1B46-2EEF-4FE1-ADD8-C254B8233CF7}"/>
              </a:ext>
            </a:extLst>
          </p:cNvPr>
          <p:cNvSpPr/>
          <p:nvPr/>
        </p:nvSpPr>
        <p:spPr>
          <a:xfrm>
            <a:off x="4386313" y="1953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DE2785-8F0C-EC31-E713-E6476E312B37}"/>
              </a:ext>
            </a:extLst>
          </p:cNvPr>
          <p:cNvSpPr txBox="1"/>
          <p:nvPr/>
        </p:nvSpPr>
        <p:spPr>
          <a:xfrm>
            <a:off x="159461" y="2464443"/>
            <a:ext cx="4448543" cy="2139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자전거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타기는 자신의 체력에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운동의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힘과 양을 조절할 수 있어서 누구나 즐길 수 있는 운동입니다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요즘에는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지역별로 자전거를 타고 여행을 할 수 있도록 지도를 제공하기도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지도를 보고 나만의 여행 경로를 정해 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256040" y="1381486"/>
            <a:ext cx="1728228" cy="313547"/>
            <a:chOff x="623133" y="5445224"/>
            <a:chExt cx="1728228" cy="313547"/>
          </a:xfrm>
        </p:grpSpPr>
        <p:grpSp>
          <p:nvGrpSpPr>
            <p:cNvPr id="42" name="그룹 41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605" y="3161933"/>
            <a:ext cx="1866515" cy="2103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4684151" y="1761784"/>
            <a:ext cx="2242389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오르막길은 짧은 거리라도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많이 걸려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이등변 삼각형 52"/>
          <p:cNvSpPr/>
          <p:nvPr/>
        </p:nvSpPr>
        <p:spPr>
          <a:xfrm flipV="1">
            <a:off x="5715334" y="2760407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59461" y="2348880"/>
            <a:ext cx="4448543" cy="244827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57BD1B46-2EEF-4FE1-ADD8-C254B8233CF7}"/>
              </a:ext>
            </a:extLst>
          </p:cNvPr>
          <p:cNvSpPr/>
          <p:nvPr/>
        </p:nvSpPr>
        <p:spPr>
          <a:xfrm>
            <a:off x="2409694" y="5251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25754"/>
              </p:ext>
            </p:extLst>
          </p:nvPr>
        </p:nvGraphicFramePr>
        <p:xfrm>
          <a:off x="136011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\app\resource\contents\lesson03\ops\lesson03\images\mm_42_3_11_01_01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96" y="1736812"/>
            <a:ext cx="5085341" cy="349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0676" y="100368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내가 가고 싶은 자전거 여행 경로를 생각해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xmlns="" id="{0D4FA9FA-6641-4045-8B0E-2BA0E0EA2022}"/>
              </a:ext>
            </a:extLst>
          </p:cNvPr>
          <p:cNvSpPr/>
          <p:nvPr/>
        </p:nvSpPr>
        <p:spPr>
          <a:xfrm>
            <a:off x="2915816" y="2102624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6.46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xmlns="" id="{59FFCB39-1E99-7C17-9FBA-C6880D307550}"/>
              </a:ext>
            </a:extLst>
          </p:cNvPr>
          <p:cNvSpPr/>
          <p:nvPr/>
        </p:nvSpPr>
        <p:spPr>
          <a:xfrm>
            <a:off x="4031940" y="210695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5.3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xmlns="" id="{ADFA5511-77E1-6719-BF1F-24F6CE664A46}"/>
              </a:ext>
            </a:extLst>
          </p:cNvPr>
          <p:cNvSpPr/>
          <p:nvPr/>
        </p:nvSpPr>
        <p:spPr>
          <a:xfrm>
            <a:off x="5149475" y="2372652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xmlns="" id="{D9C11E92-6A8B-1477-3014-F778D6158C45}"/>
              </a:ext>
            </a:extLst>
          </p:cNvPr>
          <p:cNvSpPr/>
          <p:nvPr/>
        </p:nvSpPr>
        <p:spPr>
          <a:xfrm>
            <a:off x="5364432" y="3372714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xmlns="" id="{C5CA3368-E388-FF56-9159-6DCC95EC75FC}"/>
              </a:ext>
            </a:extLst>
          </p:cNvPr>
          <p:cNvSpPr/>
          <p:nvPr/>
        </p:nvSpPr>
        <p:spPr>
          <a:xfrm>
            <a:off x="4166573" y="452313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7.8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47" name="말풍선: 모서리가 둥근 사각형 46">
            <a:extLst>
              <a:ext uri="{FF2B5EF4-FFF2-40B4-BE49-F238E27FC236}">
                <a16:creationId xmlns:a16="http://schemas.microsoft.com/office/drawing/2014/main" xmlns="" id="{ADECF94B-DA95-48E1-C281-B7CB6443C2D7}"/>
              </a:ext>
            </a:extLst>
          </p:cNvPr>
          <p:cNvSpPr/>
          <p:nvPr/>
        </p:nvSpPr>
        <p:spPr>
          <a:xfrm>
            <a:off x="971600" y="426174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3.2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xmlns="" id="{7FAC7A21-0A7E-2BCB-10B6-7E61CE8CF697}"/>
              </a:ext>
            </a:extLst>
          </p:cNvPr>
          <p:cNvSpPr/>
          <p:nvPr/>
        </p:nvSpPr>
        <p:spPr>
          <a:xfrm>
            <a:off x="479634" y="3444538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4.8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49" name="말풍선: 모서리가 둥근 사각형 48">
            <a:extLst>
              <a:ext uri="{FF2B5EF4-FFF2-40B4-BE49-F238E27FC236}">
                <a16:creationId xmlns:a16="http://schemas.microsoft.com/office/drawing/2014/main" xmlns="" id="{8377A8FD-1C9F-42CF-5552-B144DEE483D8}"/>
              </a:ext>
            </a:extLst>
          </p:cNvPr>
          <p:cNvSpPr/>
          <p:nvPr/>
        </p:nvSpPr>
        <p:spPr>
          <a:xfrm>
            <a:off x="544565" y="2225807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2.54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50" name="말풍선: 모서리가 둥근 사각형 49">
            <a:extLst>
              <a:ext uri="{FF2B5EF4-FFF2-40B4-BE49-F238E27FC236}">
                <a16:creationId xmlns:a16="http://schemas.microsoft.com/office/drawing/2014/main" xmlns="" id="{D6E6C7E5-A314-7C14-77A8-097941AD9FAF}"/>
              </a:ext>
            </a:extLst>
          </p:cNvPr>
          <p:cNvSpPr/>
          <p:nvPr/>
        </p:nvSpPr>
        <p:spPr>
          <a:xfrm>
            <a:off x="1799692" y="2102625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pic>
        <p:nvPicPr>
          <p:cNvPr id="76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80" y="480914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7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말풍선: 모서리가 둥근 사각형 45">
            <a:extLst>
              <a:ext uri="{FF2B5EF4-FFF2-40B4-BE49-F238E27FC236}">
                <a16:creationId xmlns:a16="http://schemas.microsoft.com/office/drawing/2014/main" xmlns="" id="{F8E4A9F5-BBCA-FCBE-0C53-008C60F1FC4B}"/>
              </a:ext>
            </a:extLst>
          </p:cNvPr>
          <p:cNvSpPr/>
          <p:nvPr/>
        </p:nvSpPr>
        <p:spPr>
          <a:xfrm>
            <a:off x="2571572" y="470893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26273"/>
              </p:ext>
            </p:extLst>
          </p:nvPr>
        </p:nvGraphicFramePr>
        <p:xfrm>
          <a:off x="136011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\app\resource\contents\lesson03\ops\lesson03\images\mm_42_3_11_01_01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타원 86"/>
          <p:cNvSpPr/>
          <p:nvPr/>
        </p:nvSpPr>
        <p:spPr>
          <a:xfrm>
            <a:off x="6139963" y="4809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5256040" y="1381486"/>
            <a:ext cx="1728228" cy="313547"/>
            <a:chOff x="623133" y="5445224"/>
            <a:chExt cx="1728228" cy="313547"/>
          </a:xfrm>
        </p:grpSpPr>
        <p:grpSp>
          <p:nvGrpSpPr>
            <p:cNvPr id="89" name="그룹 88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077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703281"/>
            <a:ext cx="6919606" cy="510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890341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자전거 길 지도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9634" y="2263965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8532" y="2708920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2109" y="2088289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85433" y="229882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44309" y="2959167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7813" y="4130010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4910" y="440056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2209" y="448086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1165" y="373682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7463" y="2824349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</a:p>
        </p:txBody>
      </p:sp>
      <p:sp>
        <p:nvSpPr>
          <p:cNvPr id="33" name="말풍선: 모서리가 둥근 사각형 36">
            <a:extLst>
              <a:ext uri="{FF2B5EF4-FFF2-40B4-BE49-F238E27FC236}">
                <a16:creationId xmlns:a16="http://schemas.microsoft.com/office/drawing/2014/main" xmlns="" id="{ADFA5511-77E1-6719-BF1F-24F6CE664A46}"/>
              </a:ext>
            </a:extLst>
          </p:cNvPr>
          <p:cNvSpPr/>
          <p:nvPr/>
        </p:nvSpPr>
        <p:spPr>
          <a:xfrm>
            <a:off x="5472100" y="187348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36" name="말풍선: 모서리가 둥근 사각형 46">
            <a:extLst>
              <a:ext uri="{FF2B5EF4-FFF2-40B4-BE49-F238E27FC236}">
                <a16:creationId xmlns:a16="http://schemas.microsoft.com/office/drawing/2014/main" xmlns="" id="{ADECF94B-DA95-48E1-C281-B7CB6443C2D7}"/>
              </a:ext>
            </a:extLst>
          </p:cNvPr>
          <p:cNvSpPr/>
          <p:nvPr/>
        </p:nvSpPr>
        <p:spPr>
          <a:xfrm>
            <a:off x="451121" y="4469648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3.2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39" name="말풍선: 모서리가 둥근 사각형 49">
            <a:extLst>
              <a:ext uri="{FF2B5EF4-FFF2-40B4-BE49-F238E27FC236}">
                <a16:creationId xmlns:a16="http://schemas.microsoft.com/office/drawing/2014/main" xmlns="" id="{D6E6C7E5-A314-7C14-77A8-097941AD9FAF}"/>
              </a:ext>
            </a:extLst>
          </p:cNvPr>
          <p:cNvSpPr/>
          <p:nvPr/>
        </p:nvSpPr>
        <p:spPr>
          <a:xfrm>
            <a:off x="1455448" y="1540884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19972" y="836712"/>
            <a:ext cx="13821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도장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83466" y="1375695"/>
            <a:ext cx="519694" cy="423025"/>
            <a:chOff x="7824775" y="2356660"/>
            <a:chExt cx="519694" cy="4230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937784" y="836712"/>
            <a:ext cx="519694" cy="423025"/>
            <a:chOff x="7824775" y="2356660"/>
            <a:chExt cx="519694" cy="423025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46" name="말풍선: 모서리가 둥근 사각형 48">
            <a:extLst>
              <a:ext uri="{FF2B5EF4-FFF2-40B4-BE49-F238E27FC236}">
                <a16:creationId xmlns:a16="http://schemas.microsoft.com/office/drawing/2014/main" xmlns="" id="{8377A8FD-1C9F-42CF-5552-B144DEE483D8}"/>
              </a:ext>
            </a:extLst>
          </p:cNvPr>
          <p:cNvSpPr/>
          <p:nvPr/>
        </p:nvSpPr>
        <p:spPr>
          <a:xfrm>
            <a:off x="71500" y="1716560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2.54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271394" y="1196752"/>
            <a:ext cx="519694" cy="423025"/>
            <a:chOff x="7824775" y="2356660"/>
            <a:chExt cx="519694" cy="423025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57" name="말풍선: 모서리가 둥근 사각형 34">
            <a:extLst>
              <a:ext uri="{FF2B5EF4-FFF2-40B4-BE49-F238E27FC236}">
                <a16:creationId xmlns:a16="http://schemas.microsoft.com/office/drawing/2014/main" xmlns="" id="{0D4FA9FA-6641-4045-8B0E-2BA0E0EA2022}"/>
              </a:ext>
            </a:extLst>
          </p:cNvPr>
          <p:cNvSpPr/>
          <p:nvPr/>
        </p:nvSpPr>
        <p:spPr>
          <a:xfrm>
            <a:off x="2591780" y="1549447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6.46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08004" y="1196752"/>
            <a:ext cx="519694" cy="423025"/>
            <a:chOff x="7824775" y="2356660"/>
            <a:chExt cx="519694" cy="423025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64" name="말풍선: 모서리가 둥근 사각형 35">
            <a:extLst>
              <a:ext uri="{FF2B5EF4-FFF2-40B4-BE49-F238E27FC236}">
                <a16:creationId xmlns:a16="http://schemas.microsoft.com/office/drawing/2014/main" xmlns="" id="{59FFCB39-1E99-7C17-9FBA-C6880D307550}"/>
              </a:ext>
            </a:extLst>
          </p:cNvPr>
          <p:cNvSpPr/>
          <p:nvPr/>
        </p:nvSpPr>
        <p:spPr>
          <a:xfrm>
            <a:off x="4000651" y="1549447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5.3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6356562" y="2959167"/>
            <a:ext cx="519694" cy="423025"/>
            <a:chOff x="7824775" y="2356660"/>
            <a:chExt cx="519694" cy="423025"/>
          </a:xfrm>
        </p:grpSpPr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71" name="말풍선: 모서리가 둥근 사각형 37">
            <a:extLst>
              <a:ext uri="{FF2B5EF4-FFF2-40B4-BE49-F238E27FC236}">
                <a16:creationId xmlns:a16="http://schemas.microsoft.com/office/drawing/2014/main" xmlns="" id="{D9C11E92-6A8B-1477-3014-F778D6158C45}"/>
              </a:ext>
            </a:extLst>
          </p:cNvPr>
          <p:cNvSpPr/>
          <p:nvPr/>
        </p:nvSpPr>
        <p:spPr>
          <a:xfrm>
            <a:off x="5760132" y="3320988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978268" y="4442559"/>
            <a:ext cx="519694" cy="423025"/>
            <a:chOff x="7824775" y="2356660"/>
            <a:chExt cx="519694" cy="423025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75" name="말풍선: 모서리가 둥근 사각형 44">
            <a:extLst>
              <a:ext uri="{FF2B5EF4-FFF2-40B4-BE49-F238E27FC236}">
                <a16:creationId xmlns:a16="http://schemas.microsoft.com/office/drawing/2014/main" xmlns="" id="{C5CA3368-E388-FF56-9159-6DCC95EC75FC}"/>
              </a:ext>
            </a:extLst>
          </p:cNvPr>
          <p:cNvSpPr/>
          <p:nvPr/>
        </p:nvSpPr>
        <p:spPr>
          <a:xfrm>
            <a:off x="4327371" y="4785837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7.8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951820" y="4878183"/>
            <a:ext cx="519694" cy="423025"/>
            <a:chOff x="7824775" y="2356660"/>
            <a:chExt cx="519694" cy="423025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80" name="말풍선: 모서리가 둥근 사각형 45">
            <a:extLst>
              <a:ext uri="{FF2B5EF4-FFF2-40B4-BE49-F238E27FC236}">
                <a16:creationId xmlns:a16="http://schemas.microsoft.com/office/drawing/2014/main" xmlns="" id="{F8E4A9F5-BBCA-FCBE-0C53-008C60F1FC4B}"/>
              </a:ext>
            </a:extLst>
          </p:cNvPr>
          <p:cNvSpPr/>
          <p:nvPr/>
        </p:nvSpPr>
        <p:spPr>
          <a:xfrm>
            <a:off x="2240291" y="5224656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09004" y="2933967"/>
            <a:ext cx="519694" cy="423025"/>
            <a:chOff x="7824775" y="2356660"/>
            <a:chExt cx="519694" cy="423025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84" name="말풍선: 모서리가 둥근 사각형 47">
            <a:extLst>
              <a:ext uri="{FF2B5EF4-FFF2-40B4-BE49-F238E27FC236}">
                <a16:creationId xmlns:a16="http://schemas.microsoft.com/office/drawing/2014/main" xmlns="" id="{7FAC7A21-0A7E-2BCB-10B6-7E61CE8CF697}"/>
              </a:ext>
            </a:extLst>
          </p:cNvPr>
          <p:cNvSpPr/>
          <p:nvPr/>
        </p:nvSpPr>
        <p:spPr>
          <a:xfrm>
            <a:off x="73652" y="3284984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4.8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0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4568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26E3C1F-BA5A-3466-9D98-73BDE549F2A9}"/>
              </a:ext>
            </a:extLst>
          </p:cNvPr>
          <p:cNvSpPr txBox="1"/>
          <p:nvPr/>
        </p:nvSpPr>
        <p:spPr>
          <a:xfrm>
            <a:off x="325566" y="190428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자전거 길의 지도에는 무엇이 표시되어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12BDA11-0F6F-BC48-CF4D-E7FED38BA7B3}"/>
              </a:ext>
            </a:extLst>
          </p:cNvPr>
          <p:cNvSpPr txBox="1"/>
          <p:nvPr/>
        </p:nvSpPr>
        <p:spPr>
          <a:xfrm>
            <a:off x="420676" y="100368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내가 가고 싶은 자전거 여행 경로를 생각해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40395" y="2456892"/>
            <a:ext cx="6255841" cy="6120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경로의 거리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걸리는 시간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 도장의 위치가 표시되어 있습니다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256040" y="1381486"/>
            <a:ext cx="1728228" cy="313547"/>
            <a:chOff x="623133" y="5445224"/>
            <a:chExt cx="1728228" cy="313547"/>
          </a:xfrm>
        </p:grpSpPr>
        <p:grpSp>
          <p:nvGrpSpPr>
            <p:cNvPr id="49" name="그룹 48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74" y="29400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1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130383F-80DB-4D87-B9DA-19DA2EE65333}"/>
              </a:ext>
            </a:extLst>
          </p:cNvPr>
          <p:cNvSpPr txBox="1"/>
          <p:nvPr/>
        </p:nvSpPr>
        <p:spPr>
          <a:xfrm>
            <a:off x="326213" y="18525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거리와 시간이 어떻게 표시되어 있나요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E972EFF-7DB5-CB66-8806-DB706D317F0A}"/>
              </a:ext>
            </a:extLst>
          </p:cNvPr>
          <p:cNvSpPr txBox="1"/>
          <p:nvPr/>
        </p:nvSpPr>
        <p:spPr>
          <a:xfrm>
            <a:off x="420676" y="100368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내가 가고 싶은 자전거 여행 경로를 생각해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256040" y="1381486"/>
            <a:ext cx="1728228" cy="313547"/>
            <a:chOff x="623133" y="5445224"/>
            <a:chExt cx="1728228" cy="313547"/>
          </a:xfrm>
        </p:grpSpPr>
        <p:grpSp>
          <p:nvGrpSpPr>
            <p:cNvPr id="22" name="그룹 21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9" name="TextBox 3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4568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440395" y="2456892"/>
            <a:ext cx="6255841" cy="6120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소수로 표시되어 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거리는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‘km’,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시간은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단위로 합니다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74" y="29400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01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87572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 bwMode="auto">
          <a:xfrm>
            <a:off x="440395" y="3814041"/>
            <a:ext cx="5975487" cy="418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맞는 자전거 여행 경로를 찾아야 합니다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53" y="37170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83855" y="1516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4625116" y="139687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29541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sz="1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1619</ep:Words>
  <ep:PresentationFormat>화면 슬라이드 쇼(4:3)</ep:PresentationFormat>
  <ep:Paragraphs>487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3_기본 디자인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2022-07-22T10:35:34.799</dcterms:modified>
  <cp:revision>7494</cp:revision>
  <dc:title>슬라이드 1</dc:title>
  <cp:version>1000.0000.01</cp:version>
</cp:coreProperties>
</file>