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handoutMasterIdLst>
    <p:handoutMasterId r:id="rId44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92" r:id="rId8"/>
    <p:sldId id="1373" r:id="rId9"/>
    <p:sldId id="1393" r:id="rId10"/>
    <p:sldId id="1097" r:id="rId11"/>
    <p:sldId id="1289" r:id="rId12"/>
    <p:sldId id="1394" r:id="rId13"/>
    <p:sldId id="1374" r:id="rId14"/>
    <p:sldId id="1395" r:id="rId15"/>
    <p:sldId id="1396" r:id="rId16"/>
    <p:sldId id="1312" r:id="rId17"/>
    <p:sldId id="1397" r:id="rId18"/>
    <p:sldId id="1378" r:id="rId19"/>
    <p:sldId id="1353" r:id="rId20"/>
    <p:sldId id="1345" r:id="rId21"/>
    <p:sldId id="1399" r:id="rId22"/>
    <p:sldId id="1297" r:id="rId23"/>
    <p:sldId id="1315" r:id="rId24"/>
    <p:sldId id="1316" r:id="rId25"/>
    <p:sldId id="1363" r:id="rId26"/>
    <p:sldId id="1383" r:id="rId27"/>
    <p:sldId id="1371" r:id="rId28"/>
    <p:sldId id="1384" r:id="rId29"/>
    <p:sldId id="1364" r:id="rId30"/>
    <p:sldId id="1398" r:id="rId31"/>
    <p:sldId id="1365" r:id="rId32"/>
    <p:sldId id="1386" r:id="rId33"/>
    <p:sldId id="1366" r:id="rId34"/>
    <p:sldId id="1387" r:id="rId35"/>
    <p:sldId id="1367" r:id="rId36"/>
    <p:sldId id="1388" r:id="rId37"/>
    <p:sldId id="1368" r:id="rId38"/>
    <p:sldId id="1400" r:id="rId39"/>
    <p:sldId id="1369" r:id="rId40"/>
    <p:sldId id="1370" r:id="rId41"/>
    <p:sldId id="1390" r:id="rId4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0E1"/>
    <a:srgbClr val="FFFFFF"/>
    <a:srgbClr val="FBBB84"/>
    <a:srgbClr val="C2DE9A"/>
    <a:srgbClr val="D2E4BB"/>
    <a:srgbClr val="F2DFD0"/>
    <a:srgbClr val="E8EBF6"/>
    <a:srgbClr val="E4F3EC"/>
    <a:srgbClr val="F2F8E9"/>
    <a:srgbClr val="F8E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98" d="100"/>
          <a:sy n="98" d="100"/>
        </p:scale>
        <p:origin x="-552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7.png"/><Relationship Id="rId12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4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6.png"/><Relationship Id="rId5" Type="http://schemas.openxmlformats.org/officeDocument/2006/relationships/image" Target="../media/image26.png"/><Relationship Id="rId10" Type="http://schemas.openxmlformats.org/officeDocument/2006/relationships/image" Target="../media/image14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Relationship Id="rId1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38.png"/><Relationship Id="rId5" Type="http://schemas.openxmlformats.org/officeDocument/2006/relationships/image" Target="../media/image31.png"/><Relationship Id="rId10" Type="http://schemas.openxmlformats.org/officeDocument/2006/relationships/image" Target="../media/image37.jpe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image" Target="../media/image17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36.pn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38.png"/><Relationship Id="rId5" Type="http://schemas.openxmlformats.org/officeDocument/2006/relationships/image" Target="../media/image31.png"/><Relationship Id="rId10" Type="http://schemas.openxmlformats.org/officeDocument/2006/relationships/image" Target="../media/image40.jpe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12" Type="http://schemas.openxmlformats.org/officeDocument/2006/relationships/image" Target="../media/image1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40.jpeg"/><Relationship Id="rId9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6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8.png"/><Relationship Id="rId4" Type="http://schemas.openxmlformats.org/officeDocument/2006/relationships/image" Target="../media/image41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6.pn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41.jpeg"/><Relationship Id="rId9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6.png"/><Relationship Id="rId7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hyperlink" Target="https://cdata2.tsherpa.co.kr/tsherpa/MultiMedia/Flash/2020/curri/index.html?flashxmlnum=yein820&amp;classa=A8-C1-41-MM-MM-04-03-08-0-0-0-0&amp;classno=MM_41_04/suh_0401_02_0008/suh_0401_02_0008_401_1.html" TargetMode="Externa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3-08-0-0-0-0&amp;classno=MM_41_04/suh_0401_02_0008/suh_0401_02_0008_401_1.html" TargetMode="External"/><Relationship Id="rId7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8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cdata2.tsherpa.co.kr/tsherpa/MultiMedia/Flash/2020/curri/index.html?flashxmlnum=yein820&amp;classa=A8-C1-41-MM-MM-04-03-08-0-0-0-0&amp;classno=MM_41_04/suh_0401_02_0008/suh_0401_02_0008_401_1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cdata2.tsherpa.co.kr/tsherpa/MultiMedia/Flash/2020/curri/index.html?flashxmlnum=yein820&amp;classa=A8-C1-41-MM-MM-04-03-08-0-0-0-0&amp;classno=MM_41_04/suh_0401_02_0008/suh_0401_02_0008_401_1.html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hyperlink" Target="https://cdata2.tsherpa.co.kr/tsherpa/MultiMedia/Flash/2020/curri/index.html?flashxmlnum=yein820&amp;classa=A8-C1-41-MM-MM-04-03-08-0-0-0-0&amp;classno=MM_41_04/suh_0401_02_0008/suh_0401_02_0008_4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ein820&amp;classa=A8-C1-41-MM-MM-04-03-08-0-0-0-0&amp;classno=MM_41_04/suh_0401_02_0008/suh_0401_02_0008_401_1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5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8697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620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387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삼각형의 세 각의 크기의 합은 얼마일까요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8997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삼각형의 세 각의 크기의 합이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˚임을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탭 누르면 나오기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564" y="2793705"/>
            <a:ext cx="58983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삼각형의 세 각의 크기의 합이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˚가 되는 이유를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21" y="29523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xmlns="" id="{BBDEC26A-012C-4928-B3B4-873F7FCC2DA1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CD1E1BD5-B009-41B8-AEA2-250581686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B479EE7-0A13-4D9E-B571-8B1586003F22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삼각자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가위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색칠 도구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CF268915-DED4-42C9-8C54-F6CA6BAEFD90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8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07744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552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모둠 친구들과 서로 다른 삼각형을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558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재어 삼각형의 세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807097" y="13732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354795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06737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6991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DB400SCA\Desktop\한대희 4-1 지도서\app\resource\contents\lesson02\ops\2\images\2_7\2_7_3_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960948"/>
            <a:ext cx="5400539" cy="223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2">
            <a:extLst>
              <a:ext uri="{FF2B5EF4-FFF2-40B4-BE49-F238E27FC236}">
                <a16:creationId xmlns:a16="http://schemas.microsoft.com/office/drawing/2014/main" xmlns="" id="{78756848-687B-4D9B-AF9E-F5A06FAC2BF1}"/>
              </a:ext>
            </a:extLst>
          </p:cNvPr>
          <p:cNvSpPr/>
          <p:nvPr/>
        </p:nvSpPr>
        <p:spPr>
          <a:xfrm>
            <a:off x="4350342" y="2239171"/>
            <a:ext cx="2119434" cy="928385"/>
          </a:xfrm>
          <a:prstGeom prst="wedgeRoundRectCallout">
            <a:avLst>
              <a:gd name="adj1" fmla="val 17752"/>
              <a:gd name="adj2" fmla="val 66133"/>
              <a:gd name="adj3" fmla="val 16667"/>
            </a:avLst>
          </a:prstGeom>
          <a:solidFill>
            <a:schemeClr val="bg1"/>
          </a:solidFill>
          <a:ln w="28575">
            <a:solidFill>
              <a:srgbClr val="F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0"/>
              </a:spcBef>
            </a:pP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삼각형의 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각은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60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꼭짓점에서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만나는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변이 이루는 도형이야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4221347" y="22391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6428011" y="51131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46" y="528243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93" y="534962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742" y="528243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59219" y="534677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2624193" y="51406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8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552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모둠 친구들과 서로 다른 삼각형을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558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재어 삼각형의 세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807097" y="13732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354795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06737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6991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삼각형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마우스로 드래그하여 선 긋기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기능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2_7_03.html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답안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07625" y="5288272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17912" y="529986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57" y="534854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38" y="535482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1871700" y="2636912"/>
            <a:ext cx="3456384" cy="237626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43"/>
          <p:cNvSpPr txBox="1"/>
          <p:nvPr/>
        </p:nvSpPr>
        <p:spPr>
          <a:xfrm>
            <a:off x="5112061" y="2156561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삼각형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보세요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4910855" y="2024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1871700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65" y="5232663"/>
            <a:ext cx="1080000" cy="33962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90" y="5625244"/>
            <a:ext cx="1080000" cy="339623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5741696" y="4954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571" y="4126544"/>
            <a:ext cx="1640746" cy="113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786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6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/>
                <a:gridCol w="540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각도가 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50,</a:t>
                      </a:r>
                      <a:r>
                        <a:rPr kumimoji="0" lang="en-US" altLang="ko-KR" sz="10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70, 60</a:t>
                      </a:r>
                      <a:r>
                        <a:rPr kumimoji="0" lang="ko-KR" altLang="en-US" sz="10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도인 삼각형</a:t>
                      </a:r>
                      <a:r>
                        <a:rPr kumimoji="0" lang="en-US" altLang="ko-KR" sz="10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 색상 </a:t>
                      </a:r>
                      <a:r>
                        <a:rPr kumimoji="0" lang="en-US" altLang="ko-KR" sz="10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0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선 색상과 동일</a:t>
                      </a:r>
                      <a:r>
                        <a:rPr kumimoji="0" lang="en-US" altLang="ko-KR" sz="10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suh_h_0401_02_0008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_201_1.jpg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416316" y="4306645"/>
            <a:ext cx="1260140" cy="8145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발주한 삽화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삽입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30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8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552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각도기로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각각 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558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재어 삼각형의 세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807097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354795" y="13732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06737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456991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5032016" y="229289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025" y="2565624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모서리가 둥근 직사각형 52"/>
          <p:cNvSpPr/>
          <p:nvPr/>
        </p:nvSpPr>
        <p:spPr>
          <a:xfrm>
            <a:off x="389042" y="2564904"/>
            <a:ext cx="3456384" cy="237626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app/resource/contents/lesson02/ops/2/2_2_06.html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슬라이드에서 발주한 삽화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114274" y="4047033"/>
            <a:ext cx="69735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0°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53"/>
          <p:cNvSpPr txBox="1"/>
          <p:nvPr/>
        </p:nvSpPr>
        <p:spPr>
          <a:xfrm>
            <a:off x="4766900" y="4095268"/>
            <a:ext cx="24747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014374" y="4047033"/>
            <a:ext cx="69735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0°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53"/>
          <p:cNvSpPr txBox="1"/>
          <p:nvPr/>
        </p:nvSpPr>
        <p:spPr>
          <a:xfrm>
            <a:off x="5662446" y="4095268"/>
            <a:ext cx="24747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5926874" y="4037508"/>
            <a:ext cx="69735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574040" y="4473116"/>
            <a:ext cx="69735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0" y="2727985"/>
            <a:ext cx="379659" cy="30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417699" y="2564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4825487" y="2130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5024197" y="2596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756" y="3917768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5723" y="3917768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248" y="3919556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6918" y="4369444"/>
            <a:ext cx="360000" cy="355000"/>
          </a:xfrm>
          <a:prstGeom prst="rect">
            <a:avLst/>
          </a:prstGeom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29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5776079" y="52159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139952" y="4455850"/>
            <a:ext cx="39604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합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1934079" y="36069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76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8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55272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친구들이 그린 삼각형의 세 각의 크기의 합을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558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재어 삼각형의 세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807097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354795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06737" y="13732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456991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59368" y="2485310"/>
            <a:ext cx="6358259" cy="7760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나와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친구들이 그린 삼각형 모두 세 각의 크기의 합은 약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˚로 비슷합니다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28" y="2312876"/>
            <a:ext cx="360000" cy="355000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5" y="2617972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211099" y="2388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15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8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552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알게 된 점을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558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재어 삼각형의 세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807097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354795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06737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456991" y="13732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59368" y="2220921"/>
            <a:ext cx="6358259" cy="7760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>
              <a:spcBef>
                <a:spcPct val="50000"/>
              </a:spcBef>
            </a:pPr>
            <a:r>
              <a:rPr lang="ko-KR" altLang="en-US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삼각형의 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모양은 다르지만 삼각형의 세 각의 크기의 합은 항상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˚에 가깝습니다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28" y="2048487"/>
            <a:ext cx="360000" cy="355000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5" y="2353583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211099" y="2124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93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삼각형을 잘라 세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8126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2_7_4_01~03.sgv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5" y="1615207"/>
            <a:ext cx="1168310" cy="3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5432141" y="15873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906737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456991" y="1265197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5665545" y="10846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97" y="528063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544" y="534782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93" y="528063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6470" y="534497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2545086" y="50955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539696" y="2934246"/>
            <a:ext cx="365782" cy="350788"/>
            <a:chOff x="4668720" y="1754491"/>
            <a:chExt cx="365782" cy="350788"/>
          </a:xfrm>
        </p:grpSpPr>
        <p:pic>
          <p:nvPicPr>
            <p:cNvPr id="74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720" y="1754491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직사각형 74"/>
            <p:cNvSpPr/>
            <p:nvPr/>
          </p:nvSpPr>
          <p:spPr>
            <a:xfrm>
              <a:off x="4668720" y="1754491"/>
              <a:ext cx="365782" cy="35078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428858" y="2925481"/>
            <a:ext cx="365782" cy="350788"/>
            <a:chOff x="4668720" y="1754491"/>
            <a:chExt cx="365782" cy="350788"/>
          </a:xfrm>
        </p:grpSpPr>
        <p:pic>
          <p:nvPicPr>
            <p:cNvPr id="77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720" y="1754491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직사각형 77"/>
            <p:cNvSpPr/>
            <p:nvPr/>
          </p:nvSpPr>
          <p:spPr>
            <a:xfrm>
              <a:off x="4668720" y="1754491"/>
              <a:ext cx="365782" cy="35078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17695"/>
            <a:ext cx="1248899" cy="97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94" y="2604980"/>
            <a:ext cx="1249200" cy="99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573" y="2605119"/>
            <a:ext cx="2836282" cy="191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모서리가 둥근 직사각형 81"/>
          <p:cNvSpPr/>
          <p:nvPr/>
        </p:nvSpPr>
        <p:spPr>
          <a:xfrm>
            <a:off x="206229" y="3838840"/>
            <a:ext cx="1222181" cy="684076"/>
          </a:xfrm>
          <a:prstGeom prst="roundRect">
            <a:avLst/>
          </a:prstGeom>
          <a:solidFill>
            <a:srgbClr val="FCE0E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세 각을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색칠하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기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978051" y="3730828"/>
            <a:ext cx="1430608" cy="900100"/>
          </a:xfrm>
          <a:prstGeom prst="roundRect">
            <a:avLst/>
          </a:prstGeom>
          <a:solidFill>
            <a:srgbClr val="FCE0E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삼각형을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세 조각으로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자르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기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624682" y="3730828"/>
            <a:ext cx="1953768" cy="900100"/>
          </a:xfrm>
          <a:prstGeom prst="roundRect">
            <a:avLst/>
          </a:prstGeom>
          <a:solidFill>
            <a:srgbClr val="FCE0E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세 </a:t>
            </a:r>
            <a:r>
              <a:rPr lang="ko-KR" altLang="en-US" sz="1800" dirty="0" err="1" smtClean="0">
                <a:solidFill>
                  <a:schemeClr val="tx1"/>
                </a:solidFill>
                <a:latin typeface="+mj-ea"/>
                <a:ea typeface="+mj-ea"/>
              </a:rPr>
              <a:t>꼭짓점이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한 점에 모이도록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이어 붙이기</a:t>
            </a:r>
            <a:endParaRPr lang="ko-KR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179512" y="2312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6206774" y="5081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영상을 팝업 플레이어로 재생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띄어쓰기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활동 영상 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12"/>
              </a:rPr>
              <a:t>http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12"/>
              </a:rPr>
              <a:t>://cdata.tsherpa.co.kr/tsherpa/MultiMedia/Flash/2020/curri/index.html?flashxmlnum=soboro2&amp;classa=A8-C1-62-KK-KA-02-03-04-0-0-0-0&amp;classno=AA_SAMPLE/nproto_sample/DA/nproto_cmn_924.html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탭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1295400" y="2772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삼각형을 잘라 세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pic>
        <p:nvPicPr>
          <p:cNvPr id="53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96" y="271415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58" y="270538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97599"/>
            <a:ext cx="1248899" cy="97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94" y="2384884"/>
            <a:ext cx="1249200" cy="99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573" y="2385023"/>
            <a:ext cx="2836282" cy="191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모서리가 둥근 직사각형 58"/>
          <p:cNvSpPr/>
          <p:nvPr/>
        </p:nvSpPr>
        <p:spPr>
          <a:xfrm>
            <a:off x="206229" y="3618744"/>
            <a:ext cx="1222181" cy="684076"/>
          </a:xfrm>
          <a:prstGeom prst="roundRect">
            <a:avLst/>
          </a:prstGeom>
          <a:solidFill>
            <a:srgbClr val="FCE0E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세 각을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색칠하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기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978051" y="3510732"/>
            <a:ext cx="1430608" cy="900100"/>
          </a:xfrm>
          <a:prstGeom prst="roundRect">
            <a:avLst/>
          </a:prstGeom>
          <a:solidFill>
            <a:srgbClr val="FCE0E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삼각형을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세 조각으로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자르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기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624682" y="3510732"/>
            <a:ext cx="1953768" cy="900100"/>
          </a:xfrm>
          <a:prstGeom prst="roundRect">
            <a:avLst/>
          </a:prstGeom>
          <a:solidFill>
            <a:srgbClr val="FCE0E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세 </a:t>
            </a:r>
            <a:r>
              <a:rPr lang="ko-KR" altLang="en-US" sz="1800" dirty="0" err="1" smtClean="0">
                <a:solidFill>
                  <a:schemeClr val="tx1"/>
                </a:solidFill>
                <a:latin typeface="+mj-ea"/>
                <a:ea typeface="+mj-ea"/>
              </a:rPr>
              <a:t>꼭짓점이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한 점에 모이도록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이어 붙이기</a:t>
            </a:r>
            <a:endParaRPr lang="ko-KR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552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조각을 이어 붙인 모습을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친구들과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503548" y="4581128"/>
            <a:ext cx="6247949" cy="537565"/>
            <a:chOff x="6012159" y="1660849"/>
            <a:chExt cx="6247949" cy="537565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6012159" y="1833284"/>
              <a:ext cx="60679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삼각형 조각을 이어 붙인 모습에서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180°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 보입니다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900108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02" y="4832264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7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2_7_4_01~03.sgv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5906737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456991" y="1265197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8927" y="530820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19214" y="531979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959" y="536848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40" y="537475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316570" y="4658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5725803" y="52224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179672" y="22515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66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삼각형을 잘라 세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906737" y="1265197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6991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552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알게 된 점을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96" y="271415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58" y="270538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97599"/>
            <a:ext cx="1248899" cy="97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94" y="2384884"/>
            <a:ext cx="1249200" cy="99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573" y="2385023"/>
            <a:ext cx="2836282" cy="191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모서리가 둥근 직사각형 75"/>
          <p:cNvSpPr/>
          <p:nvPr/>
        </p:nvSpPr>
        <p:spPr>
          <a:xfrm>
            <a:off x="206229" y="3618744"/>
            <a:ext cx="1222181" cy="684076"/>
          </a:xfrm>
          <a:prstGeom prst="roundRect">
            <a:avLst/>
          </a:prstGeom>
          <a:solidFill>
            <a:srgbClr val="FCE0E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세 각을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색칠하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기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978051" y="3510732"/>
            <a:ext cx="1430608" cy="900100"/>
          </a:xfrm>
          <a:prstGeom prst="roundRect">
            <a:avLst/>
          </a:prstGeom>
          <a:solidFill>
            <a:srgbClr val="FCE0E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삼각형을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세 조각으로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자르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기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624682" y="3510732"/>
            <a:ext cx="1953768" cy="900100"/>
          </a:xfrm>
          <a:prstGeom prst="roundRect">
            <a:avLst/>
          </a:prstGeom>
          <a:solidFill>
            <a:srgbClr val="FCE0E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세 </a:t>
            </a:r>
            <a:r>
              <a:rPr lang="ko-KR" altLang="en-US" sz="1800" dirty="0" err="1" smtClean="0">
                <a:solidFill>
                  <a:schemeClr val="tx1"/>
                </a:solidFill>
                <a:latin typeface="+mj-ea"/>
                <a:ea typeface="+mj-ea"/>
              </a:rPr>
              <a:t>꼭짓점이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한 점에 모이도록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이어 붙이기</a:t>
            </a:r>
            <a:endParaRPr lang="ko-KR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503548" y="4581128"/>
            <a:ext cx="6247949" cy="537565"/>
            <a:chOff x="6012159" y="1660849"/>
            <a:chExt cx="6247949" cy="537565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6012159" y="1833284"/>
              <a:ext cx="60679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모든 삼각형의 세 각의 크기의 합은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180°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900108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02" y="4832264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316570" y="4658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5725803" y="52224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179672" y="22515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04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2_7_4_01~03.sgv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49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0404" y="1594954"/>
            <a:ext cx="6801328" cy="3889954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36423" y="2236796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C422B4-0302-4D68-A506-8BC179652AF9}"/>
              </a:ext>
            </a:extLst>
          </p:cNvPr>
          <p:cNvSpPr/>
          <p:nvPr/>
        </p:nvSpPr>
        <p:spPr>
          <a:xfrm>
            <a:off x="192744" y="1662708"/>
            <a:ext cx="6738987" cy="3387713"/>
          </a:xfrm>
          <a:prstGeom prst="rect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세 각의 크기의 합은 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595769D2-7CEF-4324-94B3-F2CB617D200B}"/>
              </a:ext>
            </a:extLst>
          </p:cNvPr>
          <p:cNvSpPr/>
          <p:nvPr/>
        </p:nvSpPr>
        <p:spPr bwMode="auto">
          <a:xfrm>
            <a:off x="3631706" y="1725171"/>
            <a:ext cx="872232" cy="36770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˚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9F2A69DE-489B-423C-A2B1-03CB74ED9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055" y="1545323"/>
            <a:ext cx="360000" cy="3550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D882BBBD-9D96-485A-92A1-F6D5B59CA663}"/>
              </a:ext>
            </a:extLst>
          </p:cNvPr>
          <p:cNvSpPr/>
          <p:nvPr/>
        </p:nvSpPr>
        <p:spPr>
          <a:xfrm>
            <a:off x="3449710" y="1385095"/>
            <a:ext cx="500116" cy="4124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삼각형을 잘라 세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60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9966"/>
              </p:ext>
            </p:extLst>
          </p:nvPr>
        </p:nvGraphicFramePr>
        <p:xfrm>
          <a:off x="184914" y="122048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341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06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삼각자의 각도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삼각자의 세 각의 크기의 합 구하기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suh_h_0401_02_0008_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각도를 재어 삼각형의 세 각의 크기의 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잘라 세 각의 크기의 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삼각형의 세 각의 크기의 합 알기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611397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suh_h_0401_02_0008_203_1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>
            <a:extLst>
              <a:ext uri="{FF2B5EF4-FFF2-40B4-BE49-F238E27FC236}">
                <a16:creationId xmlns:a16="http://schemas.microsoft.com/office/drawing/2014/main" xmlns="" id="{57EF0955-FA02-4BDA-B76D-E832A677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2564904"/>
            <a:ext cx="6820366" cy="241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39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963087"/>
            <a:ext cx="644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/app/resource/contents/lesson02/ops/2/2_2_06.html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A61367C-46B1-424D-8AD9-710CC7050569}"/>
              </a:ext>
            </a:extLst>
          </p:cNvPr>
          <p:cNvSpPr/>
          <p:nvPr/>
        </p:nvSpPr>
        <p:spPr bwMode="auto">
          <a:xfrm>
            <a:off x="668820" y="3743871"/>
            <a:ext cx="474561" cy="420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50</a:t>
            </a:r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7F54E72-A384-40A8-BAAF-5D09E9EB3EDE}"/>
              </a:ext>
            </a:extLst>
          </p:cNvPr>
          <p:cNvSpPr/>
          <p:nvPr/>
        </p:nvSpPr>
        <p:spPr bwMode="auto">
          <a:xfrm>
            <a:off x="2985255" y="3814002"/>
            <a:ext cx="474561" cy="420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C59D994-410F-49DA-937D-7E3A4FE9B201}"/>
              </a:ext>
            </a:extLst>
          </p:cNvPr>
          <p:cNvSpPr/>
          <p:nvPr/>
        </p:nvSpPr>
        <p:spPr bwMode="auto">
          <a:xfrm>
            <a:off x="3802285" y="3808848"/>
            <a:ext cx="474561" cy="420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65</a:t>
            </a:r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3408618-CFC3-4DE6-9FAA-43EEAAB27BEF}"/>
              </a:ext>
            </a:extLst>
          </p:cNvPr>
          <p:cNvSpPr/>
          <p:nvPr/>
        </p:nvSpPr>
        <p:spPr bwMode="auto">
          <a:xfrm>
            <a:off x="5855126" y="3791057"/>
            <a:ext cx="474561" cy="420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xmlns="" id="{BB5E497B-FB87-4AE0-8592-2593D97A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3019C0DA-8CF2-4665-94E8-571ACCA8C5C1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216DCEDB-9C47-48DB-91AD-AE6A5112F511}"/>
              </a:ext>
            </a:extLst>
          </p:cNvPr>
          <p:cNvSpPr/>
          <p:nvPr/>
        </p:nvSpPr>
        <p:spPr>
          <a:xfrm>
            <a:off x="520551" y="35506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937295"/>
            <a:ext cx="557548" cy="44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1E26B748-B231-4978-A713-DF4C3D051A52}"/>
              </a:ext>
            </a:extLst>
          </p:cNvPr>
          <p:cNvSpPr/>
          <p:nvPr/>
        </p:nvSpPr>
        <p:spPr>
          <a:xfrm>
            <a:off x="71500" y="12818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5193941" y="1566942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950" y="1839670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216DCEDB-9C47-48DB-91AD-AE6A5112F511}"/>
              </a:ext>
            </a:extLst>
          </p:cNvPr>
          <p:cNvSpPr/>
          <p:nvPr/>
        </p:nvSpPr>
        <p:spPr>
          <a:xfrm>
            <a:off x="5004048" y="14863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216DCEDB-9C47-48DB-91AD-AE6A5112F511}"/>
              </a:ext>
            </a:extLst>
          </p:cNvPr>
          <p:cNvSpPr/>
          <p:nvPr/>
        </p:nvSpPr>
        <p:spPr>
          <a:xfrm>
            <a:off x="5090112" y="196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82059" y="2859960"/>
            <a:ext cx="749781" cy="569040"/>
            <a:chOff x="2346055" y="2246621"/>
            <a:chExt cx="749781" cy="569040"/>
          </a:xfrm>
        </p:grpSpPr>
        <p:grpSp>
          <p:nvGrpSpPr>
            <p:cNvPr id="47" name="그룹 46"/>
            <p:cNvGrpSpPr/>
            <p:nvPr/>
          </p:nvGrpSpPr>
          <p:grpSpPr>
            <a:xfrm>
              <a:off x="2346055" y="2246621"/>
              <a:ext cx="618259" cy="569040"/>
              <a:chOff x="5874447" y="1629374"/>
              <a:chExt cx="618259" cy="569040"/>
            </a:xfrm>
          </p:grpSpPr>
          <p:sp>
            <p:nvSpPr>
              <p:cNvPr id="57" name="직사각형 56"/>
              <p:cNvSpPr/>
              <p:nvPr/>
            </p:nvSpPr>
            <p:spPr bwMode="auto">
              <a:xfrm>
                <a:off x="6012160" y="1833284"/>
                <a:ext cx="480546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70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58" name="그림 57">
                <a:extLst>
                  <a:ext uri="{FF2B5EF4-FFF2-40B4-BE49-F238E27FC236}">
                    <a16:creationId xmlns=""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4447" y="1629374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59" name="TextBox 53"/>
            <p:cNvSpPr txBox="1"/>
            <p:nvPr/>
          </p:nvSpPr>
          <p:spPr>
            <a:xfrm>
              <a:off x="2947724" y="2456892"/>
              <a:ext cx="148112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135317" y="2884045"/>
            <a:ext cx="749781" cy="569040"/>
            <a:chOff x="2346055" y="2246621"/>
            <a:chExt cx="749781" cy="569040"/>
          </a:xfrm>
        </p:grpSpPr>
        <p:grpSp>
          <p:nvGrpSpPr>
            <p:cNvPr id="61" name="그룹 60"/>
            <p:cNvGrpSpPr/>
            <p:nvPr/>
          </p:nvGrpSpPr>
          <p:grpSpPr>
            <a:xfrm>
              <a:off x="2346055" y="2246621"/>
              <a:ext cx="618259" cy="569040"/>
              <a:chOff x="5874447" y="1629374"/>
              <a:chExt cx="618259" cy="569040"/>
            </a:xfrm>
          </p:grpSpPr>
          <p:sp>
            <p:nvSpPr>
              <p:cNvPr id="63" name="직사각형 62"/>
              <p:cNvSpPr/>
              <p:nvPr/>
            </p:nvSpPr>
            <p:spPr bwMode="auto">
              <a:xfrm>
                <a:off x="6012160" y="1833284"/>
                <a:ext cx="480546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4" name="그림 63">
                <a:extLst>
                  <a:ext uri="{FF2B5EF4-FFF2-40B4-BE49-F238E27FC236}">
                    <a16:creationId xmlns=""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4447" y="1629374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2" name="TextBox 53"/>
            <p:cNvSpPr txBox="1"/>
            <p:nvPr/>
          </p:nvSpPr>
          <p:spPr>
            <a:xfrm>
              <a:off x="2947724" y="2456892"/>
              <a:ext cx="148112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102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58E5BBA7-8ED4-4E6B-A234-914ABC607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81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993BDF56-03BE-4D1A-913E-F842EEE59229}"/>
              </a:ext>
            </a:extLst>
          </p:cNvPr>
          <p:cNvSpPr/>
          <p:nvPr/>
        </p:nvSpPr>
        <p:spPr>
          <a:xfrm>
            <a:off x="4668490" y="5109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2" y="994418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>
            <a:extLst>
              <a:ext uri="{FF2B5EF4-FFF2-40B4-BE49-F238E27FC236}">
                <a16:creationId xmlns:a16="http://schemas.microsoft.com/office/drawing/2014/main" xmlns="" id="{57EF0955-FA02-4BDA-B76D-E832A677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2564904"/>
            <a:ext cx="6820366" cy="241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39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963087"/>
            <a:ext cx="644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수를 써넣어봅시다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A61367C-46B1-424D-8AD9-710CC7050569}"/>
              </a:ext>
            </a:extLst>
          </p:cNvPr>
          <p:cNvSpPr/>
          <p:nvPr/>
        </p:nvSpPr>
        <p:spPr bwMode="auto">
          <a:xfrm>
            <a:off x="668820" y="3743871"/>
            <a:ext cx="474561" cy="420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50</a:t>
            </a:r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7F54E72-A384-40A8-BAAF-5D09E9EB3EDE}"/>
              </a:ext>
            </a:extLst>
          </p:cNvPr>
          <p:cNvSpPr/>
          <p:nvPr/>
        </p:nvSpPr>
        <p:spPr bwMode="auto">
          <a:xfrm>
            <a:off x="2985255" y="3814002"/>
            <a:ext cx="474561" cy="420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C59D994-410F-49DA-937D-7E3A4FE9B201}"/>
              </a:ext>
            </a:extLst>
          </p:cNvPr>
          <p:cNvSpPr/>
          <p:nvPr/>
        </p:nvSpPr>
        <p:spPr bwMode="auto">
          <a:xfrm>
            <a:off x="3802285" y="3808848"/>
            <a:ext cx="474561" cy="420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65</a:t>
            </a:r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3408618-CFC3-4DE6-9FAA-43EEAAB27BEF}"/>
              </a:ext>
            </a:extLst>
          </p:cNvPr>
          <p:cNvSpPr/>
          <p:nvPr/>
        </p:nvSpPr>
        <p:spPr bwMode="auto">
          <a:xfrm>
            <a:off x="5855126" y="3791057"/>
            <a:ext cx="474561" cy="420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xmlns="" id="{BB5E497B-FB87-4AE0-8592-2593D97A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937295"/>
            <a:ext cx="557548" cy="44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5193941" y="1566942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950" y="1839670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382059" y="2859960"/>
            <a:ext cx="749781" cy="569040"/>
            <a:chOff x="2346055" y="2246621"/>
            <a:chExt cx="749781" cy="569040"/>
          </a:xfrm>
        </p:grpSpPr>
        <p:grpSp>
          <p:nvGrpSpPr>
            <p:cNvPr id="47" name="그룹 46"/>
            <p:cNvGrpSpPr/>
            <p:nvPr/>
          </p:nvGrpSpPr>
          <p:grpSpPr>
            <a:xfrm>
              <a:off x="2346055" y="2246621"/>
              <a:ext cx="618259" cy="569040"/>
              <a:chOff x="5874447" y="1629374"/>
              <a:chExt cx="618259" cy="569040"/>
            </a:xfrm>
          </p:grpSpPr>
          <p:sp>
            <p:nvSpPr>
              <p:cNvPr id="57" name="직사각형 56"/>
              <p:cNvSpPr/>
              <p:nvPr/>
            </p:nvSpPr>
            <p:spPr bwMode="auto">
              <a:xfrm>
                <a:off x="6012160" y="1833284"/>
                <a:ext cx="480546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70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58" name="그림 57">
                <a:extLst>
                  <a:ext uri="{FF2B5EF4-FFF2-40B4-BE49-F238E27FC236}">
                    <a16:creationId xmlns=""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4447" y="1629374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59" name="TextBox 53"/>
            <p:cNvSpPr txBox="1"/>
            <p:nvPr/>
          </p:nvSpPr>
          <p:spPr>
            <a:xfrm>
              <a:off x="2947724" y="2456892"/>
              <a:ext cx="148112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135317" y="2884045"/>
            <a:ext cx="749781" cy="569040"/>
            <a:chOff x="2346055" y="2246621"/>
            <a:chExt cx="749781" cy="569040"/>
          </a:xfrm>
        </p:grpSpPr>
        <p:grpSp>
          <p:nvGrpSpPr>
            <p:cNvPr id="61" name="그룹 60"/>
            <p:cNvGrpSpPr/>
            <p:nvPr/>
          </p:nvGrpSpPr>
          <p:grpSpPr>
            <a:xfrm>
              <a:off x="2346055" y="2246621"/>
              <a:ext cx="618259" cy="569040"/>
              <a:chOff x="5874447" y="1629374"/>
              <a:chExt cx="618259" cy="569040"/>
            </a:xfrm>
          </p:grpSpPr>
          <p:sp>
            <p:nvSpPr>
              <p:cNvPr id="63" name="직사각형 62"/>
              <p:cNvSpPr/>
              <p:nvPr/>
            </p:nvSpPr>
            <p:spPr bwMode="auto">
              <a:xfrm>
                <a:off x="6012160" y="1833284"/>
                <a:ext cx="480546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4" name="그림 63">
                <a:extLst>
                  <a:ext uri="{FF2B5EF4-FFF2-40B4-BE49-F238E27FC236}">
                    <a16:creationId xmlns=""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4447" y="1629374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2" name="TextBox 53"/>
            <p:cNvSpPr txBox="1"/>
            <p:nvPr/>
          </p:nvSpPr>
          <p:spPr>
            <a:xfrm>
              <a:off x="2947724" y="2456892"/>
              <a:ext cx="148112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58E5BBA7-8ED4-4E6B-A234-914ABC607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81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2528900"/>
            <a:ext cx="6667165" cy="2736490"/>
            <a:chOff x="192745" y="885198"/>
            <a:chExt cx="6667165" cy="2736490"/>
          </a:xfrm>
        </p:grpSpPr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053133"/>
              <a:ext cx="6667165" cy="23780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88519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368999" y="2951190"/>
            <a:ext cx="5608744" cy="2031325"/>
            <a:chOff x="368999" y="2951190"/>
            <a:chExt cx="5608744" cy="2031325"/>
          </a:xfrm>
        </p:grpSpPr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1F82F3FF-E4A4-44AA-8EE2-67E44DDCFFAE}"/>
                </a:ext>
              </a:extLst>
            </p:cNvPr>
            <p:cNvSpPr txBox="1"/>
            <p:nvPr/>
          </p:nvSpPr>
          <p:spPr>
            <a:xfrm>
              <a:off x="368999" y="2951190"/>
              <a:ext cx="560874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삼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각형의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세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각의 크기의 합은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180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˚이므로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marL="180000"/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첫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번째 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삼각형에서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marL="180000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+60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□˚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=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180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marL="180000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110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□˚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=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180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□˚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=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marL="180000"/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두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번째 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삼각형에서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marL="180000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+55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□˚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=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180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marL="180000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120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□˚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=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180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□˚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=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485468" y="3373835"/>
              <a:ext cx="71996" cy="71996"/>
            </a:xfrm>
            <a:prstGeom prst="ellipse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465098" y="4188270"/>
              <a:ext cx="71996" cy="71996"/>
            </a:xfrm>
            <a:prstGeom prst="ellipse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336" y="129841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2" y="994418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1E26B748-B231-4978-A713-DF4C3D051A52}"/>
              </a:ext>
            </a:extLst>
          </p:cNvPr>
          <p:cNvSpPr/>
          <p:nvPr/>
        </p:nvSpPr>
        <p:spPr>
          <a:xfrm>
            <a:off x="1430662" y="3358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047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71" y="3294403"/>
            <a:ext cx="5796644" cy="178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삼각형의 세 각의 크기의 합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알아보기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C700890-19FE-45A5-BC74-CDE50F0EE397}"/>
              </a:ext>
            </a:extLst>
          </p:cNvPr>
          <p:cNvSpPr txBox="1"/>
          <p:nvPr/>
        </p:nvSpPr>
        <p:spPr>
          <a:xfrm>
            <a:off x="863600" y="2505961"/>
            <a:ext cx="51485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6" name="Picture 31">
            <a:extLst>
              <a:ext uri="{FF2B5EF4-FFF2-40B4-BE49-F238E27FC236}">
                <a16:creationId xmlns:a16="http://schemas.microsoft.com/office/drawing/2014/main" xmlns="" id="{2825F4D0-9538-4D32-BF39-6095D819E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924" y="4077072"/>
            <a:ext cx="434514" cy="39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2968951" y="38929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283968" y="2259918"/>
            <a:ext cx="690273" cy="601043"/>
            <a:chOff x="6012160" y="1597371"/>
            <a:chExt cx="690273" cy="601043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180°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2433" y="1597371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3749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99596" y="305758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 누르면 나오기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96" y="318803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:a16="http://schemas.microsoft.com/office/drawing/2014/main" xmlns="" id="{DB53215E-2813-4D89-B3A9-C0C26302DE72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xmlns="" id="{A212D6FD-E014-49A4-85BB-6843AE0F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230B096-7C30-469A-A137-C0885B1C113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가위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색칠 도구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86ED4F32-9416-4A6B-ACB8-4C823FC3DA41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101419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58515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A08AB9BA-00B8-4E31-A86D-EED9160A0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1105F8C3-94D1-4554-A559-78C8DC3FA7F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삼각자의 세 각의 크기의 합을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0" name="Picture 6">
            <a:extLst>
              <a:ext uri="{FF2B5EF4-FFF2-40B4-BE49-F238E27FC236}">
                <a16:creationId xmlns:a16="http://schemas.microsoft.com/office/drawing/2014/main" xmlns="" id="{4BC2A531-3228-409B-974B-0DCB5712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F25CB7EA-347D-4AB1-9848-7B2301A1FF31}"/>
              </a:ext>
            </a:extLst>
          </p:cNvPr>
          <p:cNvSpPr/>
          <p:nvPr/>
        </p:nvSpPr>
        <p:spPr>
          <a:xfrm>
            <a:off x="560913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12">
            <a:extLst>
              <a:ext uri="{FF2B5EF4-FFF2-40B4-BE49-F238E27FC236}">
                <a16:creationId xmlns:a16="http://schemas.microsoft.com/office/drawing/2014/main" xmlns="" id="{8B78288B-2B59-4913-96A3-FAEB71D7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79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41AE9A14-086A-4077-A1BA-E6D218770977}"/>
              </a:ext>
            </a:extLst>
          </p:cNvPr>
          <p:cNvSpPr/>
          <p:nvPr/>
        </p:nvSpPr>
        <p:spPr>
          <a:xfrm>
            <a:off x="4572000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>
            <a:extLst>
              <a:ext uri="{FF2B5EF4-FFF2-40B4-BE49-F238E27FC236}">
                <a16:creationId xmlns:a16="http://schemas.microsoft.com/office/drawing/2014/main" xmlns="" id="{7C1376C3-CEFF-4D30-9DE6-0CBE27BA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3739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311.Jpg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01" y="528063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648" y="534782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097" y="528063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1574" y="534497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4565BDB6-0C14-445C-8477-43AAA44B0798}"/>
              </a:ext>
            </a:extLst>
          </p:cNvPr>
          <p:cNvSpPr/>
          <p:nvPr/>
        </p:nvSpPr>
        <p:spPr>
          <a:xfrm>
            <a:off x="2538964" y="5094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_x309678768" descr="EMB0000341464af">
            <a:extLst>
              <a:ext uri="{FF2B5EF4-FFF2-40B4-BE49-F238E27FC236}">
                <a16:creationId xmlns:a16="http://schemas.microsoft.com/office/drawing/2014/main" xmlns="" id="{92865EF2-A433-4762-9655-5DD633140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54" y="2449808"/>
            <a:ext cx="2014872" cy="201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C6D2E5FD-A1C2-492E-A7E6-283A94B35D86}"/>
              </a:ext>
            </a:extLst>
          </p:cNvPr>
          <p:cNvSpPr txBox="1"/>
          <p:nvPr/>
        </p:nvSpPr>
        <p:spPr>
          <a:xfrm>
            <a:off x="2492493" y="2996558"/>
            <a:ext cx="24457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각의 크기의 합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FA98DD0-FC6B-47F2-8AAA-42BC099CB669}"/>
              </a:ext>
            </a:extLst>
          </p:cNvPr>
          <p:cNvSpPr txBox="1"/>
          <p:nvPr/>
        </p:nvSpPr>
        <p:spPr>
          <a:xfrm>
            <a:off x="2553517" y="3460384"/>
            <a:ext cx="17694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+ 90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7DFF3821-1C4C-4E04-9F0E-53BD110FF3BC}"/>
              </a:ext>
            </a:extLst>
          </p:cNvPr>
          <p:cNvSpPr txBox="1"/>
          <p:nvPr/>
        </p:nvSpPr>
        <p:spPr>
          <a:xfrm>
            <a:off x="4965786" y="3460384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3122AF9F-73B4-4A11-8B1A-7EE5EC8ED28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2624" t="8930" r="2880" b="57689"/>
          <a:stretch/>
        </p:blipFill>
        <p:spPr>
          <a:xfrm>
            <a:off x="4236687" y="3463517"/>
            <a:ext cx="801162" cy="414837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6AD60D51-EB8D-4C56-A9E7-22A9ED0DC2F6}"/>
              </a:ext>
            </a:extLst>
          </p:cNvPr>
          <p:cNvSpPr/>
          <p:nvPr/>
        </p:nvSpPr>
        <p:spPr bwMode="auto">
          <a:xfrm>
            <a:off x="4209702" y="3480875"/>
            <a:ext cx="7387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93B66E1D-CAD0-46B4-8405-834D77B226A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2624" t="8930" r="2880" b="57689"/>
          <a:stretch/>
        </p:blipFill>
        <p:spPr>
          <a:xfrm>
            <a:off x="5361810" y="3463517"/>
            <a:ext cx="902378" cy="414837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4E97E65-CB6F-4F76-B4B0-E395742A8819}"/>
              </a:ext>
            </a:extLst>
          </p:cNvPr>
          <p:cNvSpPr/>
          <p:nvPr/>
        </p:nvSpPr>
        <p:spPr bwMode="auto">
          <a:xfrm>
            <a:off x="5343404" y="3480875"/>
            <a:ext cx="81294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DFF3821-1C4C-4E04-9F0E-53BD110FF3BC}"/>
              </a:ext>
            </a:extLst>
          </p:cNvPr>
          <p:cNvSpPr txBox="1"/>
          <p:nvPr/>
        </p:nvSpPr>
        <p:spPr>
          <a:xfrm>
            <a:off x="4965786" y="3460384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3122AF9F-73B4-4A11-8B1A-7EE5EC8ED28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2624" t="8930" r="2880" b="57689"/>
          <a:stretch/>
        </p:blipFill>
        <p:spPr>
          <a:xfrm>
            <a:off x="4236687" y="3463517"/>
            <a:ext cx="801162" cy="414837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AD60D51-EB8D-4C56-A9E7-22A9ED0DC2F6}"/>
              </a:ext>
            </a:extLst>
          </p:cNvPr>
          <p:cNvSpPr/>
          <p:nvPr/>
        </p:nvSpPr>
        <p:spPr bwMode="auto">
          <a:xfrm>
            <a:off x="4209702" y="3480875"/>
            <a:ext cx="7387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93B66E1D-CAD0-46B4-8405-834D77B226A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2624" t="8930" r="2880" b="57689"/>
          <a:stretch/>
        </p:blipFill>
        <p:spPr>
          <a:xfrm>
            <a:off x="5361810" y="3463517"/>
            <a:ext cx="902378" cy="414837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94E97E65-CB6F-4F76-B4B0-E395742A8819}"/>
              </a:ext>
            </a:extLst>
          </p:cNvPr>
          <p:cNvSpPr/>
          <p:nvPr/>
        </p:nvSpPr>
        <p:spPr bwMode="auto">
          <a:xfrm>
            <a:off x="5343404" y="3480875"/>
            <a:ext cx="81294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4245706" y="3452456"/>
            <a:ext cx="877349" cy="393549"/>
            <a:chOff x="4151727" y="4221088"/>
            <a:chExt cx="877349" cy="393549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2FA98DD0-FC6B-47F2-8AAA-42BC099CB669}"/>
                </a:ext>
              </a:extLst>
            </p:cNvPr>
            <p:cNvSpPr txBox="1"/>
            <p:nvPr/>
          </p:nvSpPr>
          <p:spPr>
            <a:xfrm>
              <a:off x="4752020" y="4221088"/>
              <a:ext cx="27705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4151727" y="4249507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366725" y="3443628"/>
            <a:ext cx="877349" cy="393549"/>
            <a:chOff x="4151727" y="4221088"/>
            <a:chExt cx="877349" cy="39354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2FA98DD0-FC6B-47F2-8AAA-42BC099CB669}"/>
                </a:ext>
              </a:extLst>
            </p:cNvPr>
            <p:cNvSpPr txBox="1"/>
            <p:nvPr/>
          </p:nvSpPr>
          <p:spPr>
            <a:xfrm>
              <a:off x="4752020" y="4221088"/>
              <a:ext cx="27705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4151727" y="4249507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565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_x309678768" descr="EMB0000341464af">
            <a:extLst>
              <a:ext uri="{FF2B5EF4-FFF2-40B4-BE49-F238E27FC236}">
                <a16:creationId xmlns:a16="http://schemas.microsoft.com/office/drawing/2014/main" xmlns="" id="{92865EF2-A433-4762-9655-5DD633140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54" y="2449808"/>
            <a:ext cx="2014872" cy="201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6D2E5FD-A1C2-492E-A7E6-283A94B35D86}"/>
              </a:ext>
            </a:extLst>
          </p:cNvPr>
          <p:cNvSpPr txBox="1"/>
          <p:nvPr/>
        </p:nvSpPr>
        <p:spPr>
          <a:xfrm>
            <a:off x="2492493" y="2996558"/>
            <a:ext cx="24457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각의 크기의 합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FA98DD0-FC6B-47F2-8AAA-42BC099CB669}"/>
              </a:ext>
            </a:extLst>
          </p:cNvPr>
          <p:cNvSpPr txBox="1"/>
          <p:nvPr/>
        </p:nvSpPr>
        <p:spPr>
          <a:xfrm>
            <a:off x="2553517" y="3460384"/>
            <a:ext cx="17694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+ 90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7DFF3821-1C4C-4E04-9F0E-53BD110FF3BC}"/>
              </a:ext>
            </a:extLst>
          </p:cNvPr>
          <p:cNvSpPr txBox="1"/>
          <p:nvPr/>
        </p:nvSpPr>
        <p:spPr>
          <a:xfrm>
            <a:off x="4965786" y="3460384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3122AF9F-73B4-4A11-8B1A-7EE5EC8ED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624" t="8930" r="2880" b="57689"/>
          <a:stretch/>
        </p:blipFill>
        <p:spPr>
          <a:xfrm>
            <a:off x="4236687" y="3463517"/>
            <a:ext cx="801162" cy="414837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6AD60D51-EB8D-4C56-A9E7-22A9ED0DC2F6}"/>
              </a:ext>
            </a:extLst>
          </p:cNvPr>
          <p:cNvSpPr/>
          <p:nvPr/>
        </p:nvSpPr>
        <p:spPr bwMode="auto">
          <a:xfrm>
            <a:off x="4209702" y="3480875"/>
            <a:ext cx="7387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93B66E1D-CAD0-46B4-8405-834D77B226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624" t="8930" r="2880" b="57689"/>
          <a:stretch/>
        </p:blipFill>
        <p:spPr>
          <a:xfrm>
            <a:off x="5361810" y="3463517"/>
            <a:ext cx="902378" cy="414837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94E97E65-CB6F-4F76-B4B0-E395742A8819}"/>
              </a:ext>
            </a:extLst>
          </p:cNvPr>
          <p:cNvSpPr/>
          <p:nvPr/>
        </p:nvSpPr>
        <p:spPr bwMode="auto">
          <a:xfrm>
            <a:off x="5343404" y="3480875"/>
            <a:ext cx="81294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7DFF3821-1C4C-4E04-9F0E-53BD110FF3BC}"/>
              </a:ext>
            </a:extLst>
          </p:cNvPr>
          <p:cNvSpPr txBox="1"/>
          <p:nvPr/>
        </p:nvSpPr>
        <p:spPr>
          <a:xfrm>
            <a:off x="4965786" y="3460384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3122AF9F-73B4-4A11-8B1A-7EE5EC8ED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624" t="8930" r="2880" b="57689"/>
          <a:stretch/>
        </p:blipFill>
        <p:spPr>
          <a:xfrm>
            <a:off x="4236687" y="3463517"/>
            <a:ext cx="801162" cy="414837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6AD60D51-EB8D-4C56-A9E7-22A9ED0DC2F6}"/>
              </a:ext>
            </a:extLst>
          </p:cNvPr>
          <p:cNvSpPr/>
          <p:nvPr/>
        </p:nvSpPr>
        <p:spPr bwMode="auto">
          <a:xfrm>
            <a:off x="4209702" y="3480875"/>
            <a:ext cx="7387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93B66E1D-CAD0-46B4-8405-834D77B226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624" t="8930" r="2880" b="57689"/>
          <a:stretch/>
        </p:blipFill>
        <p:spPr>
          <a:xfrm>
            <a:off x="5361810" y="3463517"/>
            <a:ext cx="902378" cy="414837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94E97E65-CB6F-4F76-B4B0-E395742A8819}"/>
              </a:ext>
            </a:extLst>
          </p:cNvPr>
          <p:cNvSpPr/>
          <p:nvPr/>
        </p:nvSpPr>
        <p:spPr bwMode="auto">
          <a:xfrm>
            <a:off x="5343404" y="3480875"/>
            <a:ext cx="81294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245706" y="3452456"/>
            <a:ext cx="877349" cy="393549"/>
            <a:chOff x="4151727" y="4221088"/>
            <a:chExt cx="877349" cy="393549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2FA98DD0-FC6B-47F2-8AAA-42BC099CB669}"/>
                </a:ext>
              </a:extLst>
            </p:cNvPr>
            <p:cNvSpPr txBox="1"/>
            <p:nvPr/>
          </p:nvSpPr>
          <p:spPr>
            <a:xfrm>
              <a:off x="4752020" y="4221088"/>
              <a:ext cx="27705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4151727" y="4249507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366725" y="3443628"/>
            <a:ext cx="877349" cy="393549"/>
            <a:chOff x="4151727" y="4221088"/>
            <a:chExt cx="877349" cy="39354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2FA98DD0-FC6B-47F2-8AAA-42BC099CB669}"/>
                </a:ext>
              </a:extLst>
            </p:cNvPr>
            <p:cNvSpPr txBox="1"/>
            <p:nvPr/>
          </p:nvSpPr>
          <p:spPr>
            <a:xfrm>
              <a:off x="4752020" y="4221088"/>
              <a:ext cx="27705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4151727" y="4249507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순서도: 대체 처리 42"/>
          <p:cNvSpPr/>
          <p:nvPr/>
        </p:nvSpPr>
        <p:spPr>
          <a:xfrm>
            <a:off x="627286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101419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58515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A08AB9BA-00B8-4E31-A86D-EED9160A0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1105F8C3-94D1-4554-A559-78C8DC3FA7F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삼각자의 세 각의 크기의 합을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0" name="Picture 6">
            <a:extLst>
              <a:ext uri="{FF2B5EF4-FFF2-40B4-BE49-F238E27FC236}">
                <a16:creationId xmlns:a16="http://schemas.microsoft.com/office/drawing/2014/main" xmlns="" id="{4BC2A531-3228-409B-974B-0DCB5712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>
            <a:extLst>
              <a:ext uri="{FF2B5EF4-FFF2-40B4-BE49-F238E27FC236}">
                <a16:creationId xmlns:a16="http://schemas.microsoft.com/office/drawing/2014/main" xmlns="" id="{8B78288B-2B59-4913-96A3-FAEB71D7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5BB5A7F3-3853-4FD2-934B-A6663E450615}"/>
              </a:ext>
            </a:extLst>
          </p:cNvPr>
          <p:cNvGrpSpPr/>
          <p:nvPr/>
        </p:nvGrpSpPr>
        <p:grpSpPr>
          <a:xfrm>
            <a:off x="285206" y="3969060"/>
            <a:ext cx="6470211" cy="1189099"/>
            <a:chOff x="285206" y="3535561"/>
            <a:chExt cx="6470211" cy="1189099"/>
          </a:xfrm>
        </p:grpSpPr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xmlns="" id="{2604E823-6FB3-4EAD-B654-4D480A2EA3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285206" y="4548242"/>
              <a:ext cx="6470174" cy="176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xmlns="" id="{7CD0ACDA-93AD-4B86-87E7-F883EF60C2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285243" y="3535561"/>
              <a:ext cx="6470174" cy="514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8008A664-5EFB-4B86-BAFB-096DB91B6BD7}"/>
                </a:ext>
              </a:extLst>
            </p:cNvPr>
            <p:cNvSpPr txBox="1"/>
            <p:nvPr/>
          </p:nvSpPr>
          <p:spPr>
            <a:xfrm>
              <a:off x="431540" y="3900170"/>
              <a:ext cx="572567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삼각자의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세 각의 크기의 합을 구하면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+90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+45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=180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88" name="직사각형 21">
            <a:extLst>
              <a:ext uri="{FF2B5EF4-FFF2-40B4-BE49-F238E27FC236}">
                <a16:creationId xmlns:a16="http://schemas.microsoft.com/office/drawing/2014/main" xmlns="" id="{E2F39C4B-3CC9-4D81-BBA0-2DE5A227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01" y="528063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648" y="534782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097" y="528063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1574" y="534497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529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101419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58515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A08AB9BA-00B8-4E31-A86D-EED9160A0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1105F8C3-94D1-4554-A559-78C8DC3FA7F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삼각자의 세 각의 크기의 합을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xmlns="" id="{F7843B9E-31B1-432E-9157-8FFE4B57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4E49757E-4B0F-49B2-A08D-7FE210D39DC2}"/>
              </a:ext>
            </a:extLst>
          </p:cNvPr>
          <p:cNvSpPr/>
          <p:nvPr/>
        </p:nvSpPr>
        <p:spPr>
          <a:xfrm>
            <a:off x="560913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>
            <a:extLst>
              <a:ext uri="{FF2B5EF4-FFF2-40B4-BE49-F238E27FC236}">
                <a16:creationId xmlns:a16="http://schemas.microsoft.com/office/drawing/2014/main" xmlns="" id="{2EDE097E-9902-4788-AD9D-F2C616403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BAADB7B1-ADCE-4316-9062-D908623F96C3}"/>
              </a:ext>
            </a:extLst>
          </p:cNvPr>
          <p:cNvSpPr/>
          <p:nvPr/>
        </p:nvSpPr>
        <p:spPr>
          <a:xfrm>
            <a:off x="456047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Group 1072">
            <a:extLst>
              <a:ext uri="{FF2B5EF4-FFF2-40B4-BE49-F238E27FC236}">
                <a16:creationId xmlns:a16="http://schemas.microsoft.com/office/drawing/2014/main" xmlns="" id="{7C1376C3-CEFF-4D30-9DE6-0CBE27BA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9674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312.Jpg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9889" y="527786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30176" y="528945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921" y="533813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702" y="534441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_x309683448" descr="EMB0000341464b0">
            <a:extLst>
              <a:ext uri="{FF2B5EF4-FFF2-40B4-BE49-F238E27FC236}">
                <a16:creationId xmlns:a16="http://schemas.microsoft.com/office/drawing/2014/main" xmlns="" id="{2C060925-FCC8-4AC8-ADCA-F88C61D62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3" y="2426147"/>
            <a:ext cx="2173041" cy="135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ECD7E5B-C081-4350-9C6F-147734800556}"/>
              </a:ext>
            </a:extLst>
          </p:cNvPr>
          <p:cNvSpPr txBox="1"/>
          <p:nvPr/>
        </p:nvSpPr>
        <p:spPr>
          <a:xfrm>
            <a:off x="5158446" y="3313687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AD3422E-1437-4867-85B8-B1AEA9BC8E5A}"/>
              </a:ext>
            </a:extLst>
          </p:cNvPr>
          <p:cNvSpPr txBox="1"/>
          <p:nvPr/>
        </p:nvSpPr>
        <p:spPr>
          <a:xfrm>
            <a:off x="2688786" y="2794237"/>
            <a:ext cx="24457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각의 크기의 합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E3D499CF-5EFC-415B-ACDF-9B9EE2AED4E0}"/>
              </a:ext>
            </a:extLst>
          </p:cNvPr>
          <p:cNvSpPr txBox="1"/>
          <p:nvPr/>
        </p:nvSpPr>
        <p:spPr>
          <a:xfrm>
            <a:off x="2690994" y="3326499"/>
            <a:ext cx="17694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+ 90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086F52C7-8F97-4385-B23A-B94DD2D68AD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2624" t="8930" r="2880" b="57689"/>
          <a:stretch/>
        </p:blipFill>
        <p:spPr>
          <a:xfrm>
            <a:off x="4419734" y="3302195"/>
            <a:ext cx="801162" cy="414837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0708FED3-BF58-4E3C-8A52-3DA4C8ACBA8A}"/>
              </a:ext>
            </a:extLst>
          </p:cNvPr>
          <p:cNvSpPr/>
          <p:nvPr/>
        </p:nvSpPr>
        <p:spPr bwMode="auto">
          <a:xfrm>
            <a:off x="4392749" y="3319553"/>
            <a:ext cx="7387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72A2296D-F8E6-4B69-9132-F297653F93A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2624" t="8930" r="2880" b="57689"/>
          <a:stretch/>
        </p:blipFill>
        <p:spPr>
          <a:xfrm>
            <a:off x="5544857" y="3302195"/>
            <a:ext cx="902378" cy="414837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468FE2F-058A-4B22-9638-CD20C0D180A5}"/>
              </a:ext>
            </a:extLst>
          </p:cNvPr>
          <p:cNvSpPr/>
          <p:nvPr/>
        </p:nvSpPr>
        <p:spPr bwMode="auto">
          <a:xfrm>
            <a:off x="5526451" y="3319553"/>
            <a:ext cx="81294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4429366" y="3304859"/>
            <a:ext cx="877349" cy="393549"/>
            <a:chOff x="4151727" y="4221088"/>
            <a:chExt cx="877349" cy="393549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2FA98DD0-FC6B-47F2-8AAA-42BC099CB669}"/>
                </a:ext>
              </a:extLst>
            </p:cNvPr>
            <p:cNvSpPr txBox="1"/>
            <p:nvPr/>
          </p:nvSpPr>
          <p:spPr>
            <a:xfrm>
              <a:off x="4752020" y="4221088"/>
              <a:ext cx="27705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4151727" y="4249507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552714" y="3296031"/>
            <a:ext cx="877349" cy="393549"/>
            <a:chOff x="4151727" y="4221088"/>
            <a:chExt cx="877349" cy="393549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2FA98DD0-FC6B-47F2-8AAA-42BC099CB669}"/>
                </a:ext>
              </a:extLst>
            </p:cNvPr>
            <p:cNvSpPr txBox="1"/>
            <p:nvPr/>
          </p:nvSpPr>
          <p:spPr>
            <a:xfrm>
              <a:off x="4752020" y="4221088"/>
              <a:ext cx="27705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4151727" y="4249507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89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순서도: 대체 처리 42"/>
          <p:cNvSpPr/>
          <p:nvPr/>
        </p:nvSpPr>
        <p:spPr>
          <a:xfrm>
            <a:off x="627286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101419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58515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A08AB9BA-00B8-4E31-A86D-EED9160A0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1105F8C3-94D1-4554-A559-78C8DC3FA7F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삼각자의 세 각의 크기의 합을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49" name="_x309683448" descr="EMB0000341464b0">
            <a:extLst>
              <a:ext uri="{FF2B5EF4-FFF2-40B4-BE49-F238E27FC236}">
                <a16:creationId xmlns:a16="http://schemas.microsoft.com/office/drawing/2014/main" xmlns="" id="{2C060925-FCC8-4AC8-ADCA-F88C61D62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3" y="2426147"/>
            <a:ext cx="2173041" cy="135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ECD7E5B-C081-4350-9C6F-147734800556}"/>
              </a:ext>
            </a:extLst>
          </p:cNvPr>
          <p:cNvSpPr txBox="1"/>
          <p:nvPr/>
        </p:nvSpPr>
        <p:spPr>
          <a:xfrm>
            <a:off x="5158446" y="3313687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3AD3422E-1437-4867-85B8-B1AEA9BC8E5A}"/>
              </a:ext>
            </a:extLst>
          </p:cNvPr>
          <p:cNvSpPr txBox="1"/>
          <p:nvPr/>
        </p:nvSpPr>
        <p:spPr>
          <a:xfrm>
            <a:off x="2688786" y="2794237"/>
            <a:ext cx="24457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각의 크기의 합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E3D499CF-5EFC-415B-ACDF-9B9EE2AED4E0}"/>
              </a:ext>
            </a:extLst>
          </p:cNvPr>
          <p:cNvSpPr txBox="1"/>
          <p:nvPr/>
        </p:nvSpPr>
        <p:spPr>
          <a:xfrm>
            <a:off x="2690994" y="3326499"/>
            <a:ext cx="17694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+ 90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xmlns="" id="{F7843B9E-31B1-432E-9157-8FFE4B57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>
            <a:extLst>
              <a:ext uri="{FF2B5EF4-FFF2-40B4-BE49-F238E27FC236}">
                <a16:creationId xmlns:a16="http://schemas.microsoft.com/office/drawing/2014/main" xmlns="" id="{2EDE097E-9902-4788-AD9D-F2C616403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086F52C7-8F97-4385-B23A-B94DD2D68A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2624" t="8930" r="2880" b="57689"/>
          <a:stretch/>
        </p:blipFill>
        <p:spPr>
          <a:xfrm>
            <a:off x="4419734" y="3302195"/>
            <a:ext cx="801162" cy="414837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0708FED3-BF58-4E3C-8A52-3DA4C8ACBA8A}"/>
              </a:ext>
            </a:extLst>
          </p:cNvPr>
          <p:cNvSpPr/>
          <p:nvPr/>
        </p:nvSpPr>
        <p:spPr bwMode="auto">
          <a:xfrm>
            <a:off x="4392749" y="3319553"/>
            <a:ext cx="7387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72A2296D-F8E6-4B69-9132-F297653F93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2624" t="8930" r="2880" b="57689"/>
          <a:stretch/>
        </p:blipFill>
        <p:spPr>
          <a:xfrm>
            <a:off x="5544857" y="3302195"/>
            <a:ext cx="902378" cy="414837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4468FE2F-058A-4B22-9638-CD20C0D180A5}"/>
              </a:ext>
            </a:extLst>
          </p:cNvPr>
          <p:cNvSpPr/>
          <p:nvPr/>
        </p:nvSpPr>
        <p:spPr bwMode="auto">
          <a:xfrm>
            <a:off x="5526451" y="3319553"/>
            <a:ext cx="81294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5FA51358-3E6F-4079-B7B4-5ECE4E3100E0}"/>
              </a:ext>
            </a:extLst>
          </p:cNvPr>
          <p:cNvGrpSpPr/>
          <p:nvPr/>
        </p:nvGrpSpPr>
        <p:grpSpPr>
          <a:xfrm>
            <a:off x="285206" y="3969060"/>
            <a:ext cx="6470211" cy="1189099"/>
            <a:chOff x="285206" y="3535561"/>
            <a:chExt cx="6470211" cy="1189099"/>
          </a:xfrm>
        </p:grpSpPr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xmlns="" id="{DEC7EDD3-7B85-474D-BF4D-EE64BB4627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285206" y="4548242"/>
              <a:ext cx="6470174" cy="176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xmlns="" id="{1BD1FF26-171B-4CF2-88A4-781369C4B8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285243" y="3535561"/>
              <a:ext cx="6470174" cy="514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257AB758-CC96-4B34-9D07-59D2A4FA9B9F}"/>
                </a:ext>
              </a:extLst>
            </p:cNvPr>
            <p:cNvSpPr txBox="1"/>
            <p:nvPr/>
          </p:nvSpPr>
          <p:spPr>
            <a:xfrm>
              <a:off x="395536" y="3900170"/>
              <a:ext cx="572567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삼각자의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세 각의 크기의 합을 구하면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+90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+30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=180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8" name="직사각형 21">
            <a:extLst>
              <a:ext uri="{FF2B5EF4-FFF2-40B4-BE49-F238E27FC236}">
                <a16:creationId xmlns:a16="http://schemas.microsoft.com/office/drawing/2014/main" xmlns="" id="{747F525C-62DE-4866-BC66-F5CBE0AE6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9889" y="527786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30176" y="528945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921" y="533813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702" y="534441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4429366" y="3304859"/>
            <a:ext cx="877349" cy="393549"/>
            <a:chOff x="4151727" y="4221088"/>
            <a:chExt cx="877349" cy="39354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2FA98DD0-FC6B-47F2-8AAA-42BC099CB669}"/>
                </a:ext>
              </a:extLst>
            </p:cNvPr>
            <p:cNvSpPr txBox="1"/>
            <p:nvPr/>
          </p:nvSpPr>
          <p:spPr>
            <a:xfrm>
              <a:off x="4752020" y="4221088"/>
              <a:ext cx="27705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4151727" y="4249507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552714" y="3296031"/>
            <a:ext cx="877349" cy="393549"/>
            <a:chOff x="4151727" y="4221088"/>
            <a:chExt cx="877349" cy="39354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2FA98DD0-FC6B-47F2-8AAA-42BC099CB669}"/>
                </a:ext>
              </a:extLst>
            </p:cNvPr>
            <p:cNvSpPr txBox="1"/>
            <p:nvPr/>
          </p:nvSpPr>
          <p:spPr>
            <a:xfrm>
              <a:off x="4752020" y="4221088"/>
              <a:ext cx="27705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4151727" y="4249507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171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240491D1-468F-454F-94A4-47349E97CDB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각도기를 사용하여 삼각형의 세 각의 크기를 각각 재고 합을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73" name="_x309687480" descr="EMB0000341464b4">
            <a:extLst>
              <a:ext uri="{FF2B5EF4-FFF2-40B4-BE49-F238E27FC236}">
                <a16:creationId xmlns:a16="http://schemas.microsoft.com/office/drawing/2014/main" xmlns="" id="{98714F09-8543-4258-90A0-ED90014E9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64" y="2535588"/>
            <a:ext cx="1911432" cy="15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A4522B1F-2357-4DBE-84F2-6597FA0EED64}"/>
              </a:ext>
            </a:extLst>
          </p:cNvPr>
          <p:cNvSpPr txBox="1"/>
          <p:nvPr/>
        </p:nvSpPr>
        <p:spPr>
          <a:xfrm>
            <a:off x="4394893" y="4583179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058DB19A-14C2-46B1-98D5-9C2E43D202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24" t="8930" r="2880" b="57689"/>
          <a:stretch/>
        </p:blipFill>
        <p:spPr>
          <a:xfrm>
            <a:off x="1173809" y="4563474"/>
            <a:ext cx="902378" cy="414837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F912472B-335C-4640-808D-0266A5941277}"/>
              </a:ext>
            </a:extLst>
          </p:cNvPr>
          <p:cNvSpPr/>
          <p:nvPr/>
        </p:nvSpPr>
        <p:spPr bwMode="auto">
          <a:xfrm>
            <a:off x="1155403" y="4580832"/>
            <a:ext cx="81294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A16BCD51-3DAF-4BC0-8C99-5A7325FB06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24" t="8930" r="2880" b="57689"/>
          <a:stretch/>
        </p:blipFill>
        <p:spPr>
          <a:xfrm>
            <a:off x="3525713" y="4563474"/>
            <a:ext cx="902378" cy="414837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300EDEE9-AF92-430E-A1BA-8299812BE16A}"/>
              </a:ext>
            </a:extLst>
          </p:cNvPr>
          <p:cNvSpPr/>
          <p:nvPr/>
        </p:nvSpPr>
        <p:spPr bwMode="auto">
          <a:xfrm>
            <a:off x="3507307" y="4580832"/>
            <a:ext cx="81294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95858F6E-48B1-459E-85DE-7453B0ACE8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24" t="8930" r="2880" b="57689"/>
          <a:stretch/>
        </p:blipFill>
        <p:spPr>
          <a:xfrm>
            <a:off x="4807118" y="4563474"/>
            <a:ext cx="902378" cy="414837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3171CB9-9F7C-44C4-A2B5-C3CCEDFAEA31}"/>
              </a:ext>
            </a:extLst>
          </p:cNvPr>
          <p:cNvSpPr/>
          <p:nvPr/>
        </p:nvSpPr>
        <p:spPr bwMode="auto">
          <a:xfrm>
            <a:off x="4788712" y="4580832"/>
            <a:ext cx="81294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Picture 6">
            <a:extLst>
              <a:ext uri="{FF2B5EF4-FFF2-40B4-BE49-F238E27FC236}">
                <a16:creationId xmlns:a16="http://schemas.microsoft.com/office/drawing/2014/main" xmlns="" id="{2BEF926D-D239-442E-8A27-2402DD78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73957CA8-5132-4F92-991D-CD8124BECF64}"/>
              </a:ext>
            </a:extLst>
          </p:cNvPr>
          <p:cNvSpPr/>
          <p:nvPr/>
        </p:nvSpPr>
        <p:spPr>
          <a:xfrm>
            <a:off x="560913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12">
            <a:extLst>
              <a:ext uri="{FF2B5EF4-FFF2-40B4-BE49-F238E27FC236}">
                <a16:creationId xmlns:a16="http://schemas.microsoft.com/office/drawing/2014/main" xmlns="" id="{218C26BB-0CC2-4A61-B0C3-26DD7253C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DC8802E0-B247-4201-8A6A-DBA4CDCA9153}"/>
              </a:ext>
            </a:extLst>
          </p:cNvPr>
          <p:cNvSpPr/>
          <p:nvPr/>
        </p:nvSpPr>
        <p:spPr>
          <a:xfrm>
            <a:off x="456047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Group 1072">
            <a:extLst>
              <a:ext uri="{FF2B5EF4-FFF2-40B4-BE49-F238E27FC236}">
                <a16:creationId xmlns:a16="http://schemas.microsoft.com/office/drawing/2014/main" xmlns="" id="{7C1376C3-CEFF-4D30-9DE6-0CBE27BA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23741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313.Jpg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4522B1F-2357-4DBE-84F2-6597FA0EED64}"/>
              </a:ext>
            </a:extLst>
          </p:cNvPr>
          <p:cNvSpPr txBox="1"/>
          <p:nvPr/>
        </p:nvSpPr>
        <p:spPr>
          <a:xfrm>
            <a:off x="5463594" y="4531531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4522B1F-2357-4DBE-84F2-6597FA0EED64}"/>
              </a:ext>
            </a:extLst>
          </p:cNvPr>
          <p:cNvSpPr txBox="1"/>
          <p:nvPr/>
        </p:nvSpPr>
        <p:spPr>
          <a:xfrm>
            <a:off x="4189231" y="4526327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4522B1F-2357-4DBE-84F2-6597FA0EED64}"/>
              </a:ext>
            </a:extLst>
          </p:cNvPr>
          <p:cNvSpPr txBox="1"/>
          <p:nvPr/>
        </p:nvSpPr>
        <p:spPr>
          <a:xfrm>
            <a:off x="1831491" y="4531489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43"/>
          <p:cNvSpPr txBox="1"/>
          <p:nvPr/>
        </p:nvSpPr>
        <p:spPr>
          <a:xfrm>
            <a:off x="4831774" y="2123748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83" y="2396476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7018371" y="1092168"/>
            <a:ext cx="212562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/app/resource/contents/lesson02/ops/2/2_2_06.html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DC8802E0-B247-4201-8A6A-DBA4CDCA9153}"/>
              </a:ext>
            </a:extLst>
          </p:cNvPr>
          <p:cNvSpPr/>
          <p:nvPr/>
        </p:nvSpPr>
        <p:spPr>
          <a:xfrm>
            <a:off x="4654616" y="19935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3957CA8-5132-4F92-991D-CD8124BECF64}"/>
              </a:ext>
            </a:extLst>
          </p:cNvPr>
          <p:cNvSpPr/>
          <p:nvPr/>
        </p:nvSpPr>
        <p:spPr>
          <a:xfrm>
            <a:off x="4765834" y="2403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187624" y="4358327"/>
            <a:ext cx="877349" cy="609573"/>
            <a:chOff x="4151727" y="4005064"/>
            <a:chExt cx="877349" cy="609573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2FA98DD0-FC6B-47F2-8AAA-42BC099CB669}"/>
                </a:ext>
              </a:extLst>
            </p:cNvPr>
            <p:cNvSpPr txBox="1"/>
            <p:nvPr/>
          </p:nvSpPr>
          <p:spPr>
            <a:xfrm>
              <a:off x="4752020" y="4221088"/>
              <a:ext cx="27705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4151727" y="4005064"/>
              <a:ext cx="744269" cy="609573"/>
              <a:chOff x="414637" y="2104437"/>
              <a:chExt cx="744269" cy="609573"/>
            </a:xfrm>
          </p:grpSpPr>
          <p:sp>
            <p:nvSpPr>
              <p:cNvPr id="110" name="직사각형 109"/>
              <p:cNvSpPr/>
              <p:nvPr/>
            </p:nvSpPr>
            <p:spPr bwMode="auto">
              <a:xfrm>
                <a:off x="414637" y="2348880"/>
                <a:ext cx="660546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8906" y="2104437"/>
                <a:ext cx="360000" cy="355000"/>
              </a:xfrm>
              <a:prstGeom prst="rect">
                <a:avLst/>
              </a:prstGeom>
            </p:spPr>
          </p:pic>
        </p:grpSp>
      </p:grpSp>
      <p:grpSp>
        <p:nvGrpSpPr>
          <p:cNvPr id="121" name="그룹 120"/>
          <p:cNvGrpSpPr/>
          <p:nvPr/>
        </p:nvGrpSpPr>
        <p:grpSpPr>
          <a:xfrm>
            <a:off x="3538227" y="4329100"/>
            <a:ext cx="877349" cy="609573"/>
            <a:chOff x="4151727" y="4005064"/>
            <a:chExt cx="877349" cy="609573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2FA98DD0-FC6B-47F2-8AAA-42BC099CB669}"/>
                </a:ext>
              </a:extLst>
            </p:cNvPr>
            <p:cNvSpPr txBox="1"/>
            <p:nvPr/>
          </p:nvSpPr>
          <p:spPr>
            <a:xfrm>
              <a:off x="4752020" y="4221088"/>
              <a:ext cx="27705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4151727" y="4005064"/>
              <a:ext cx="744269" cy="609573"/>
              <a:chOff x="414637" y="2104437"/>
              <a:chExt cx="744269" cy="609573"/>
            </a:xfrm>
          </p:grpSpPr>
          <p:sp>
            <p:nvSpPr>
              <p:cNvPr id="124" name="직사각형 123"/>
              <p:cNvSpPr/>
              <p:nvPr/>
            </p:nvSpPr>
            <p:spPr bwMode="auto">
              <a:xfrm>
                <a:off x="414637" y="2348880"/>
                <a:ext cx="660546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110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8906" y="2104437"/>
                <a:ext cx="360000" cy="355000"/>
              </a:xfrm>
              <a:prstGeom prst="rect">
                <a:avLst/>
              </a:prstGeom>
            </p:spPr>
          </p:pic>
        </p:grpSp>
      </p:grpSp>
      <p:grpSp>
        <p:nvGrpSpPr>
          <p:cNvPr id="126" name="그룹 125"/>
          <p:cNvGrpSpPr/>
          <p:nvPr/>
        </p:nvGrpSpPr>
        <p:grpSpPr>
          <a:xfrm>
            <a:off x="4824028" y="4329100"/>
            <a:ext cx="877349" cy="609573"/>
            <a:chOff x="4151727" y="4005064"/>
            <a:chExt cx="877349" cy="609573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2FA98DD0-FC6B-47F2-8AAA-42BC099CB669}"/>
                </a:ext>
              </a:extLst>
            </p:cNvPr>
            <p:cNvSpPr txBox="1"/>
            <p:nvPr/>
          </p:nvSpPr>
          <p:spPr>
            <a:xfrm>
              <a:off x="4752020" y="4221088"/>
              <a:ext cx="27705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4151727" y="4005064"/>
              <a:ext cx="744269" cy="609573"/>
              <a:chOff x="414637" y="2104437"/>
              <a:chExt cx="744269" cy="609573"/>
            </a:xfrm>
          </p:grpSpPr>
          <p:sp>
            <p:nvSpPr>
              <p:cNvPr id="129" name="직사각형 128"/>
              <p:cNvSpPr/>
              <p:nvPr/>
            </p:nvSpPr>
            <p:spPr bwMode="auto">
              <a:xfrm>
                <a:off x="414637" y="2348880"/>
                <a:ext cx="660546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180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30" name="그림 129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8906" y="2104437"/>
                <a:ext cx="360000" cy="355000"/>
              </a:xfrm>
              <a:prstGeom prst="rect">
                <a:avLst/>
              </a:prstGeom>
            </p:spPr>
          </p:pic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CD493A3-5C61-419E-A15F-F74B0FE4F1B0}"/>
              </a:ext>
            </a:extLst>
          </p:cNvPr>
          <p:cNvSpPr txBox="1"/>
          <p:nvPr/>
        </p:nvSpPr>
        <p:spPr>
          <a:xfrm>
            <a:off x="1941006" y="4583179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DDD6CEF3-EE10-46C3-A503-573E4F7598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24" t="8930" r="2880" b="57689"/>
          <a:stretch/>
        </p:blipFill>
        <p:spPr>
          <a:xfrm>
            <a:off x="2373034" y="4563474"/>
            <a:ext cx="902378" cy="414837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ED2614E6-8E08-41EE-99ED-1033D8AEE66E}"/>
              </a:ext>
            </a:extLst>
          </p:cNvPr>
          <p:cNvSpPr/>
          <p:nvPr/>
        </p:nvSpPr>
        <p:spPr bwMode="auto">
          <a:xfrm>
            <a:off x="2346395" y="4580832"/>
            <a:ext cx="81294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4522B1F-2357-4DBE-84F2-6597FA0EED64}"/>
              </a:ext>
            </a:extLst>
          </p:cNvPr>
          <p:cNvSpPr txBox="1"/>
          <p:nvPr/>
        </p:nvSpPr>
        <p:spPr>
          <a:xfrm>
            <a:off x="3023525" y="4526285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367250" y="4329100"/>
            <a:ext cx="877349" cy="609573"/>
            <a:chOff x="4151727" y="4005064"/>
            <a:chExt cx="877349" cy="609573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2FA98DD0-FC6B-47F2-8AAA-42BC099CB669}"/>
                </a:ext>
              </a:extLst>
            </p:cNvPr>
            <p:cNvSpPr txBox="1"/>
            <p:nvPr/>
          </p:nvSpPr>
          <p:spPr>
            <a:xfrm>
              <a:off x="4752020" y="4221088"/>
              <a:ext cx="27705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4151727" y="4005064"/>
              <a:ext cx="744269" cy="609573"/>
              <a:chOff x="414637" y="2104437"/>
              <a:chExt cx="744269" cy="609573"/>
            </a:xfrm>
          </p:grpSpPr>
          <p:sp>
            <p:nvSpPr>
              <p:cNvPr id="119" name="직사각형 118"/>
              <p:cNvSpPr/>
              <p:nvPr/>
            </p:nvSpPr>
            <p:spPr bwMode="auto">
              <a:xfrm>
                <a:off x="414637" y="2348880"/>
                <a:ext cx="660546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8906" y="2104437"/>
                <a:ext cx="360000" cy="355000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4A6014D-7022-4FE7-943D-93AF6FCA002D}"/>
              </a:ext>
            </a:extLst>
          </p:cNvPr>
          <p:cNvSpPr txBox="1"/>
          <p:nvPr/>
        </p:nvSpPr>
        <p:spPr>
          <a:xfrm>
            <a:off x="3123334" y="4583179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92" name="TextBox 53"/>
          <p:cNvSpPr txBox="1"/>
          <p:nvPr/>
        </p:nvSpPr>
        <p:spPr>
          <a:xfrm>
            <a:off x="2543598" y="4279810"/>
            <a:ext cx="33621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99" name="TextBox 53"/>
          <p:cNvSpPr txBox="1"/>
          <p:nvPr/>
        </p:nvSpPr>
        <p:spPr>
          <a:xfrm>
            <a:off x="1362053" y="4310382"/>
            <a:ext cx="33621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102" name="TextBox 53"/>
          <p:cNvSpPr txBox="1"/>
          <p:nvPr/>
        </p:nvSpPr>
        <p:spPr>
          <a:xfrm>
            <a:off x="3707904" y="4293096"/>
            <a:ext cx="33621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</p:spTree>
    <p:extLst>
      <p:ext uri="{BB962C8B-B14F-4D97-AF65-F5344CB8AC3E}">
        <p14:creationId xmlns:p14="http://schemas.microsoft.com/office/powerpoint/2010/main" val="254251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FBA6DEC-5F3F-4841-94D5-F9E752E74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917764"/>
            <a:ext cx="6912669" cy="463547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12974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2_7_1_ani.mp4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활용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게이트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07604" y="2438890"/>
            <a:ext cx="525658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삼각자의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각도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38" y="255932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240491D1-468F-454F-94A4-47349E97CDB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각도기를 사용하여 삼각형의 세 각의 크기를 각각 재고 합을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73" name="_x309687480" descr="EMB0000341464b4">
            <a:extLst>
              <a:ext uri="{FF2B5EF4-FFF2-40B4-BE49-F238E27FC236}">
                <a16:creationId xmlns:a16="http://schemas.microsoft.com/office/drawing/2014/main" xmlns="" id="{98714F09-8543-4258-90A0-ED90014E9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64" y="2535588"/>
            <a:ext cx="1911432" cy="15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A4522B1F-2357-4DBE-84F2-6597FA0EED64}"/>
              </a:ext>
            </a:extLst>
          </p:cNvPr>
          <p:cNvSpPr txBox="1"/>
          <p:nvPr/>
        </p:nvSpPr>
        <p:spPr>
          <a:xfrm>
            <a:off x="4718929" y="4583179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4A6014D-7022-4FE7-943D-93AF6FCA002D}"/>
              </a:ext>
            </a:extLst>
          </p:cNvPr>
          <p:cNvSpPr txBox="1"/>
          <p:nvPr/>
        </p:nvSpPr>
        <p:spPr>
          <a:xfrm>
            <a:off x="3333518" y="4583179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CD493A3-5C61-419E-A15F-F74B0FE4F1B0}"/>
              </a:ext>
            </a:extLst>
          </p:cNvPr>
          <p:cNvSpPr txBox="1"/>
          <p:nvPr/>
        </p:nvSpPr>
        <p:spPr>
          <a:xfrm>
            <a:off x="1985516" y="4294008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058DB19A-14C2-46B1-98D5-9C2E43D202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24" t="8930" r="2880" b="57689"/>
          <a:stretch/>
        </p:blipFill>
        <p:spPr>
          <a:xfrm>
            <a:off x="1173809" y="4274303"/>
            <a:ext cx="902378" cy="414837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F912472B-335C-4640-808D-0266A5941277}"/>
              </a:ext>
            </a:extLst>
          </p:cNvPr>
          <p:cNvSpPr/>
          <p:nvPr/>
        </p:nvSpPr>
        <p:spPr bwMode="auto">
          <a:xfrm>
            <a:off x="1155403" y="4291661"/>
            <a:ext cx="81294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FF90D210-ED7A-499B-9B21-E58460740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09" y="4478156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DDD6CEF3-EE10-46C3-A503-573E4F7598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24" t="8930" r="2880" b="57689"/>
          <a:stretch/>
        </p:blipFill>
        <p:spPr>
          <a:xfrm>
            <a:off x="2417544" y="4274303"/>
            <a:ext cx="902378" cy="414837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ED2614E6-8E08-41EE-99ED-1033D8AEE66E}"/>
              </a:ext>
            </a:extLst>
          </p:cNvPr>
          <p:cNvSpPr/>
          <p:nvPr/>
        </p:nvSpPr>
        <p:spPr bwMode="auto">
          <a:xfrm>
            <a:off x="2399138" y="4291661"/>
            <a:ext cx="81294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B6347AC2-8071-4867-900A-124E9B660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7544" y="4478156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A16BCD51-3DAF-4BC0-8C99-5A7325FB06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24" t="8930" r="2880" b="57689"/>
          <a:stretch/>
        </p:blipFill>
        <p:spPr>
          <a:xfrm>
            <a:off x="3849749" y="4563474"/>
            <a:ext cx="902378" cy="414837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300EDEE9-AF92-430E-A1BA-8299812BE16A}"/>
              </a:ext>
            </a:extLst>
          </p:cNvPr>
          <p:cNvSpPr/>
          <p:nvPr/>
        </p:nvSpPr>
        <p:spPr bwMode="auto">
          <a:xfrm>
            <a:off x="3831343" y="4580832"/>
            <a:ext cx="81294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28947551-EE20-4380-A090-CB0829934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9749" y="4767327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95858F6E-48B1-459E-85DE-7453B0ACE8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24" t="8930" r="2880" b="57689"/>
          <a:stretch/>
        </p:blipFill>
        <p:spPr>
          <a:xfrm>
            <a:off x="5131154" y="4563474"/>
            <a:ext cx="902378" cy="414837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3171CB9-9F7C-44C4-A2B5-C3CCEDFAEA31}"/>
              </a:ext>
            </a:extLst>
          </p:cNvPr>
          <p:cNvSpPr/>
          <p:nvPr/>
        </p:nvSpPr>
        <p:spPr bwMode="auto">
          <a:xfrm>
            <a:off x="5112748" y="4580832"/>
            <a:ext cx="81294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4082F6A5-01C1-452F-81E2-21294A871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1154" y="4767327"/>
            <a:ext cx="360000" cy="355000"/>
          </a:xfrm>
          <a:prstGeom prst="rect">
            <a:avLst/>
          </a:prstGeom>
        </p:spPr>
      </p:pic>
      <p:pic>
        <p:nvPicPr>
          <p:cNvPr id="113" name="Picture 6">
            <a:extLst>
              <a:ext uri="{FF2B5EF4-FFF2-40B4-BE49-F238E27FC236}">
                <a16:creationId xmlns:a16="http://schemas.microsoft.com/office/drawing/2014/main" xmlns="" id="{2BEF926D-D239-442E-8A27-2402DD78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12">
            <a:extLst>
              <a:ext uri="{FF2B5EF4-FFF2-40B4-BE49-F238E27FC236}">
                <a16:creationId xmlns:a16="http://schemas.microsoft.com/office/drawing/2014/main" xmlns="" id="{218C26BB-0CC2-4A61-B0C3-26DD7253C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54" y="3796631"/>
            <a:ext cx="351504" cy="3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857" y="4244229"/>
            <a:ext cx="351504" cy="3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676" y="4250506"/>
            <a:ext cx="326396" cy="33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798" y="4247820"/>
            <a:ext cx="351504" cy="34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4522B1F-2357-4DBE-84F2-6597FA0EED64}"/>
              </a:ext>
            </a:extLst>
          </p:cNvPr>
          <p:cNvSpPr txBox="1"/>
          <p:nvPr/>
        </p:nvSpPr>
        <p:spPr>
          <a:xfrm>
            <a:off x="5787630" y="4531531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4522B1F-2357-4DBE-84F2-6597FA0EED64}"/>
              </a:ext>
            </a:extLst>
          </p:cNvPr>
          <p:cNvSpPr txBox="1"/>
          <p:nvPr/>
        </p:nvSpPr>
        <p:spPr>
          <a:xfrm>
            <a:off x="4513267" y="4526327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4522B1F-2357-4DBE-84F2-6597FA0EED64}"/>
              </a:ext>
            </a:extLst>
          </p:cNvPr>
          <p:cNvSpPr txBox="1"/>
          <p:nvPr/>
        </p:nvSpPr>
        <p:spPr>
          <a:xfrm>
            <a:off x="3068035" y="4237114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4522B1F-2357-4DBE-84F2-6597FA0EED64}"/>
              </a:ext>
            </a:extLst>
          </p:cNvPr>
          <p:cNvSpPr txBox="1"/>
          <p:nvPr/>
        </p:nvSpPr>
        <p:spPr>
          <a:xfrm>
            <a:off x="1831491" y="4242318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43"/>
          <p:cNvSpPr txBox="1"/>
          <p:nvPr/>
        </p:nvSpPr>
        <p:spPr>
          <a:xfrm>
            <a:off x="4831774" y="2123748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83" y="2396476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633663"/>
            <a:ext cx="6667165" cy="1618035"/>
            <a:chOff x="192745" y="2003653"/>
            <a:chExt cx="6667165" cy="161803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166621"/>
              <a:ext cx="6667165" cy="12645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9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0036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20" name="직각 삼각형 119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7B2E01A2-5226-4452-ACAC-41DBE0883E15}"/>
              </a:ext>
            </a:extLst>
          </p:cNvPr>
          <p:cNvSpPr txBox="1"/>
          <p:nvPr/>
        </p:nvSpPr>
        <p:spPr>
          <a:xfrm>
            <a:off x="334615" y="4150821"/>
            <a:ext cx="64701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삼각형의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세 각의 크기를 각도기를 사용하여 재면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각각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110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˚이고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+40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+110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=180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4" name="직사각형 21">
            <a:extLst>
              <a:ext uri="{FF2B5EF4-FFF2-40B4-BE49-F238E27FC236}">
                <a16:creationId xmlns:a16="http://schemas.microsoft.com/office/drawing/2014/main" xmlns="" id="{747F525C-62DE-4866-BC66-F5CBE0AE6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522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4E58812A-A059-41D9-AE7C-923861F14D8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95342C87-F15D-4008-8A30-07625152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46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6">
            <a:extLst>
              <a:ext uri="{FF2B5EF4-FFF2-40B4-BE49-F238E27FC236}">
                <a16:creationId xmlns:a16="http://schemas.microsoft.com/office/drawing/2014/main" xmlns="" id="{F9F66497-8BF1-4645-BF38-414F979E4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B156235F-B677-408A-AB22-777E4A6779AB}"/>
              </a:ext>
            </a:extLst>
          </p:cNvPr>
          <p:cNvSpPr/>
          <p:nvPr/>
        </p:nvSpPr>
        <p:spPr>
          <a:xfrm>
            <a:off x="560913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>
            <a:extLst>
              <a:ext uri="{FF2B5EF4-FFF2-40B4-BE49-F238E27FC236}">
                <a16:creationId xmlns:a16="http://schemas.microsoft.com/office/drawing/2014/main" xmlns="" id="{67F2DDFD-DF15-4E3E-9406-40F5D3BBF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7EB5E65-9A81-41FC-A5D7-5783968F3F37}"/>
              </a:ext>
            </a:extLst>
          </p:cNvPr>
          <p:cNvSpPr/>
          <p:nvPr/>
        </p:nvSpPr>
        <p:spPr>
          <a:xfrm>
            <a:off x="456047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>
            <a:extLst>
              <a:ext uri="{FF2B5EF4-FFF2-40B4-BE49-F238E27FC236}">
                <a16:creationId xmlns:a16="http://schemas.microsoft.com/office/drawing/2014/main" xmlns="" id="{7C1376C3-CEFF-4D30-9DE6-0CBE27BA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06559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314.Jpg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914827" y="2618121"/>
            <a:ext cx="3485222" cy="1621758"/>
            <a:chOff x="1914827" y="2618121"/>
            <a:chExt cx="3485222" cy="1621758"/>
          </a:xfrm>
        </p:grpSpPr>
        <p:pic>
          <p:nvPicPr>
            <p:cNvPr id="4097" name="_x309687624" descr="EMB0000341464b5">
              <a:extLst>
                <a:ext uri="{FF2B5EF4-FFF2-40B4-BE49-F238E27FC236}">
                  <a16:creationId xmlns:a16="http://schemas.microsoft.com/office/drawing/2014/main" xmlns="" id="{A91AFD3B-532A-4EEC-85DD-8FA5CDA79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827" y="2618121"/>
              <a:ext cx="3485222" cy="162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4202198" y="2801727"/>
              <a:ext cx="1197851" cy="71260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454168" y="3107592"/>
              <a:ext cx="612068" cy="365130"/>
              <a:chOff x="4355918" y="3022265"/>
              <a:chExt cx="612068" cy="365130"/>
            </a:xfrm>
          </p:grpSpPr>
          <p:sp>
            <p:nvSpPr>
              <p:cNvPr id="48" name="직사각형 47"/>
              <p:cNvSpPr/>
              <p:nvPr/>
            </p:nvSpPr>
            <p:spPr bwMode="auto">
              <a:xfrm>
                <a:off x="4355918" y="3022265"/>
                <a:ext cx="480546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53"/>
              <p:cNvSpPr txBox="1"/>
              <p:nvPr/>
            </p:nvSpPr>
            <p:spPr>
              <a:xfrm>
                <a:off x="4819874" y="3028626"/>
                <a:ext cx="148112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°</a:t>
                </a:r>
                <a:endParaRPr lang="ko-KR" altLang="en-US" sz="19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74168" y="2903682"/>
              <a:ext cx="360000" cy="355000"/>
            </a:xfrm>
            <a:prstGeom prst="rect">
              <a:avLst/>
            </a:prstGeom>
          </p:spPr>
        </p:pic>
        <p:sp>
          <p:nvSpPr>
            <p:cNvPr id="62" name="모서리가 둥근 직사각형 61"/>
            <p:cNvSpPr/>
            <p:nvPr/>
          </p:nvSpPr>
          <p:spPr>
            <a:xfrm>
              <a:off x="2423734" y="3666727"/>
              <a:ext cx="751189" cy="45966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53"/>
            <p:cNvSpPr txBox="1"/>
            <p:nvPr/>
          </p:nvSpPr>
          <p:spPr>
            <a:xfrm>
              <a:off x="2389969" y="3766355"/>
              <a:ext cx="516085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50°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B156235F-B677-408A-AB22-777E4A6779AB}"/>
              </a:ext>
            </a:extLst>
          </p:cNvPr>
          <p:cNvSpPr/>
          <p:nvPr/>
        </p:nvSpPr>
        <p:spPr>
          <a:xfrm>
            <a:off x="2203558" y="26556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847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1914827" y="2618121"/>
            <a:ext cx="3485222" cy="1621758"/>
            <a:chOff x="1914827" y="2618121"/>
            <a:chExt cx="3485222" cy="1621758"/>
          </a:xfrm>
        </p:grpSpPr>
        <p:pic>
          <p:nvPicPr>
            <p:cNvPr id="52" name="_x309687624" descr="EMB0000341464b5">
              <a:extLst>
                <a:ext uri="{FF2B5EF4-FFF2-40B4-BE49-F238E27FC236}">
                  <a16:creationId xmlns:a16="http://schemas.microsoft.com/office/drawing/2014/main" xmlns="" id="{A91AFD3B-532A-4EEC-85DD-8FA5CDA79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827" y="2618121"/>
              <a:ext cx="3485222" cy="162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모서리가 둥근 직사각형 62"/>
            <p:cNvSpPr/>
            <p:nvPr/>
          </p:nvSpPr>
          <p:spPr>
            <a:xfrm>
              <a:off x="4202198" y="2801727"/>
              <a:ext cx="1197851" cy="71260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454168" y="3107592"/>
              <a:ext cx="612068" cy="365130"/>
              <a:chOff x="4355918" y="3022265"/>
              <a:chExt cx="612068" cy="365130"/>
            </a:xfrm>
          </p:grpSpPr>
          <p:sp>
            <p:nvSpPr>
              <p:cNvPr id="69" name="직사각형 68"/>
              <p:cNvSpPr/>
              <p:nvPr/>
            </p:nvSpPr>
            <p:spPr bwMode="auto">
              <a:xfrm>
                <a:off x="4355918" y="3022265"/>
                <a:ext cx="480546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53"/>
              <p:cNvSpPr txBox="1"/>
              <p:nvPr/>
            </p:nvSpPr>
            <p:spPr>
              <a:xfrm>
                <a:off x="4819874" y="3028626"/>
                <a:ext cx="148112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°</a:t>
                </a:r>
                <a:endParaRPr lang="ko-KR" altLang="en-US" sz="19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4168" y="2903682"/>
              <a:ext cx="360000" cy="355000"/>
            </a:xfrm>
            <a:prstGeom prst="rect">
              <a:avLst/>
            </a:prstGeom>
          </p:spPr>
        </p:pic>
        <p:sp>
          <p:nvSpPr>
            <p:cNvPr id="67" name="모서리가 둥근 직사각형 66"/>
            <p:cNvSpPr/>
            <p:nvPr/>
          </p:nvSpPr>
          <p:spPr>
            <a:xfrm>
              <a:off x="2423734" y="3666727"/>
              <a:ext cx="751189" cy="45966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53"/>
            <p:cNvSpPr txBox="1"/>
            <p:nvPr/>
          </p:nvSpPr>
          <p:spPr>
            <a:xfrm>
              <a:off x="2389969" y="3766355"/>
              <a:ext cx="516085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50°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4E58812A-A059-41D9-AE7C-923861F14D8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95342C87-F15D-4008-8A30-07625152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46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AF681393-D8A4-45FE-BF7D-BBCF06920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xmlns="" id="{B3623325-8529-4855-85BC-A2FA56417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:a16="http://schemas.microsoft.com/office/drawing/2014/main" xmlns="" id="{B06E6667-DE65-4AC2-A291-18A291EA6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971078"/>
            <a:ext cx="6667165" cy="1272808"/>
            <a:chOff x="192745" y="2348880"/>
            <a:chExt cx="6667165" cy="127280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38CF0378-B217-48F3-B8C2-2B39FD717268}"/>
              </a:ext>
            </a:extLst>
          </p:cNvPr>
          <p:cNvGrpSpPr/>
          <p:nvPr/>
        </p:nvGrpSpPr>
        <p:grpSpPr>
          <a:xfrm>
            <a:off x="395536" y="4318703"/>
            <a:ext cx="6139194" cy="646331"/>
            <a:chOff x="414141" y="3443396"/>
            <a:chExt cx="6139194" cy="64633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C8ED177E-F7A1-4DE5-9B54-EBBCE75E480C}"/>
                </a:ext>
              </a:extLst>
            </p:cNvPr>
            <p:cNvSpPr txBox="1"/>
            <p:nvPr/>
          </p:nvSpPr>
          <p:spPr>
            <a:xfrm>
              <a:off x="414141" y="3443396"/>
              <a:ext cx="613919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삼각형의 세 각의 크기의 합은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˚이므로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+90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   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=180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˚입니다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°=40°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12">
              <a:extLst>
                <a:ext uri="{FF2B5EF4-FFF2-40B4-BE49-F238E27FC236}">
                  <a16:creationId xmlns:a16="http://schemas.microsoft.com/office/drawing/2014/main" xmlns="" id="{8AC32319-DCC4-41B2-81DE-F50DE921E8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80" y="375656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>
              <a:extLst>
                <a:ext uri="{FF2B5EF4-FFF2-40B4-BE49-F238E27FC236}">
                  <a16:creationId xmlns:a16="http://schemas.microsoft.com/office/drawing/2014/main" xmlns="" id="{F04587B9-E76E-4E99-8BA2-A43F75C97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207" y="375656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0932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순서도: 대체 처리 34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4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DE9D561A-DA03-48E8-838A-FB87975F381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6724C84-F001-4778-9834-DABD7584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E94DCB71-E8B4-45A6-A25E-D9E1BF01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614750"/>
            <a:ext cx="363459" cy="363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521B1E5-E3F7-44A6-A84A-B130B740A6B3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cdata2.tsherpa.co.kr/tsherpa/MultiMedia/Flash/2020/curri/index.html?flashxmlnum=yein820&amp;classa=A8-C1-41-MM-MM-04-03-08-0-0-0-0&amp;classno=MM_41_04/suh_0401_02_0008/suh_0401_02_0008_401_1.html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3BDD494E-7336-4158-A501-731E8EBD5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867" y="2080859"/>
            <a:ext cx="2580033" cy="244164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B17E8B20-8A6A-4935-82EF-F5DE941F4259}"/>
              </a:ext>
            </a:extLst>
          </p:cNvPr>
          <p:cNvSpPr/>
          <p:nvPr/>
        </p:nvSpPr>
        <p:spPr bwMode="auto">
          <a:xfrm>
            <a:off x="3661078" y="3717032"/>
            <a:ext cx="72008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7D4E3F1B-0911-41F6-953D-02E448F0D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9971" y="3518057"/>
            <a:ext cx="360000" cy="355000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xmlns="" id="{70B02989-90FC-49DD-862A-6C2561941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030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순서도: 대체 처리 34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4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DE9D561A-DA03-48E8-838A-FB87975F381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F6724C84-F001-4778-9834-DABD7584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3BDD494E-7336-4158-A501-731E8EBD5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867" y="2080859"/>
            <a:ext cx="2580033" cy="244164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B17E8B20-8A6A-4935-82EF-F5DE941F4259}"/>
              </a:ext>
            </a:extLst>
          </p:cNvPr>
          <p:cNvSpPr/>
          <p:nvPr/>
        </p:nvSpPr>
        <p:spPr bwMode="auto">
          <a:xfrm>
            <a:off x="3661078" y="3717032"/>
            <a:ext cx="72008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xmlns="" id="{70B02989-90FC-49DD-862A-6C2561941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27E96657-70B3-4147-9879-4410DA66C811}"/>
              </a:ext>
            </a:extLst>
          </p:cNvPr>
          <p:cNvSpPr/>
          <p:nvPr/>
        </p:nvSpPr>
        <p:spPr>
          <a:xfrm>
            <a:off x="207825" y="4082162"/>
            <a:ext cx="6667165" cy="100307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29">
            <a:extLst>
              <a:ext uri="{FF2B5EF4-FFF2-40B4-BE49-F238E27FC236}">
                <a16:creationId xmlns:a16="http://schemas.microsoft.com/office/drawing/2014/main" xmlns="" id="{5B046974-869D-455A-959E-DAA4CBA89B25}"/>
              </a:ext>
            </a:extLst>
          </p:cNvPr>
          <p:cNvSpPr/>
          <p:nvPr/>
        </p:nvSpPr>
        <p:spPr>
          <a:xfrm>
            <a:off x="409873" y="392014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9" name="직각 삼각형 78">
            <a:extLst>
              <a:ext uri="{FF2B5EF4-FFF2-40B4-BE49-F238E27FC236}">
                <a16:creationId xmlns:a16="http://schemas.microsoft.com/office/drawing/2014/main" xmlns="" id="{C747C1F5-1FE5-4B9D-A861-0B8196745FAE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xmlns="" id="{42EE0D4D-6CD8-43E7-B217-F3F76B09B428}"/>
              </a:ext>
            </a:extLst>
          </p:cNvPr>
          <p:cNvSpPr txBox="1"/>
          <p:nvPr/>
        </p:nvSpPr>
        <p:spPr>
          <a:xfrm>
            <a:off x="431540" y="4336068"/>
            <a:ext cx="64403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°+62°+58°=180°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°=60°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xmlns="" id="{B7578BD6-C240-4C25-9297-831F5CD32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2" y="4645371"/>
            <a:ext cx="367805" cy="36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>
            <a:extLst>
              <a:ext uri="{FF2B5EF4-FFF2-40B4-BE49-F238E27FC236}">
                <a16:creationId xmlns:a16="http://schemas.microsoft.com/office/drawing/2014/main" xmlns="" id="{F59C705B-035F-40AC-BDD9-E98178E2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71" y="4645371"/>
            <a:ext cx="367805" cy="36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12">
            <a:extLst>
              <a:ext uri="{FF2B5EF4-FFF2-40B4-BE49-F238E27FC236}">
                <a16:creationId xmlns:a16="http://schemas.microsoft.com/office/drawing/2014/main" xmlns="" id="{E94DCB71-E8B4-45A6-A25E-D9E1BF01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614750"/>
            <a:ext cx="363459" cy="363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30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https://cdata2.tsherpa.co.kr/tsherpa/MultiMedia/Flash/2020/curri/index.html?flashxmlnum=yein820&amp;classa=A8-C1-41-MM-MM-04-03-08-0-0-0-0&amp;classno=MM_41_04/suh_0401_02_0008/suh_0401_02_0008_401_1.html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 단위 답 칸 밖으로 빼기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928BD8E4-1F64-4C5D-964D-783FD1DAC277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46F9B31F-21DF-45C1-B514-875BF08A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162D5A6-CC9D-4D88-A646-531831A382FB}"/>
              </a:ext>
            </a:extLst>
          </p:cNvPr>
          <p:cNvSpPr/>
          <p:nvPr/>
        </p:nvSpPr>
        <p:spPr bwMode="auto">
          <a:xfrm>
            <a:off x="3204781" y="4676800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B2F35DFD-A158-496B-A545-5B6C27482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560" y="4514161"/>
            <a:ext cx="362676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7F31AB2D-C3ED-4DAC-B394-5187B9FA3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616" y="1916299"/>
            <a:ext cx="3571907" cy="2415289"/>
          </a:xfrm>
          <a:prstGeom prst="rect">
            <a:avLst/>
          </a:prstGeom>
        </p:spPr>
      </p:pic>
      <p:pic>
        <p:nvPicPr>
          <p:cNvPr id="58" name="Picture 12">
            <a:extLst>
              <a:ext uri="{FF2B5EF4-FFF2-40B4-BE49-F238E27FC236}">
                <a16:creationId xmlns:a16="http://schemas.microsoft.com/office/drawing/2014/main" xmlns="" id="{3F2CE7A3-3091-4208-BE66-285300C9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C9264B80-5411-4E2A-8367-4D44019FC6E3}"/>
              </a:ext>
            </a:extLst>
          </p:cNvPr>
          <p:cNvSpPr txBox="1"/>
          <p:nvPr/>
        </p:nvSpPr>
        <p:spPr>
          <a:xfrm>
            <a:off x="3875324" y="4684495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3E4FCF9-9649-4997-92E8-933E391B2301}"/>
              </a:ext>
            </a:extLst>
          </p:cNvPr>
          <p:cNvSpPr/>
          <p:nvPr/>
        </p:nvSpPr>
        <p:spPr>
          <a:xfrm>
            <a:off x="3934439" y="49522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020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928BD8E4-1F64-4C5D-964D-783FD1DAC277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46F9B31F-21DF-45C1-B514-875BF08A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162D5A6-CC9D-4D88-A646-531831A382FB}"/>
              </a:ext>
            </a:extLst>
          </p:cNvPr>
          <p:cNvSpPr/>
          <p:nvPr/>
        </p:nvSpPr>
        <p:spPr bwMode="auto">
          <a:xfrm>
            <a:off x="3204781" y="4676800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125°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B2F35DFD-A158-496B-A545-5B6C27482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333" y="4559473"/>
            <a:ext cx="362676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7F31AB2D-C3ED-4DAC-B394-5187B9FA3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616" y="1916299"/>
            <a:ext cx="3571907" cy="2415289"/>
          </a:xfrm>
          <a:prstGeom prst="rect">
            <a:avLst/>
          </a:prstGeom>
        </p:spPr>
      </p:pic>
      <p:pic>
        <p:nvPicPr>
          <p:cNvPr id="59" name="Picture 12">
            <a:extLst>
              <a:ext uri="{FF2B5EF4-FFF2-40B4-BE49-F238E27FC236}">
                <a16:creationId xmlns:a16="http://schemas.microsoft.com/office/drawing/2014/main" xmlns="" id="{3F2CE7A3-3091-4208-BE66-285300C9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6AD2C76-D964-4A70-9496-CA1FD0B9B71A}"/>
              </a:ext>
            </a:extLst>
          </p:cNvPr>
          <p:cNvSpPr/>
          <p:nvPr/>
        </p:nvSpPr>
        <p:spPr>
          <a:xfrm>
            <a:off x="207825" y="4041068"/>
            <a:ext cx="6667165" cy="10441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29">
            <a:extLst>
              <a:ext uri="{FF2B5EF4-FFF2-40B4-BE49-F238E27FC236}">
                <a16:creationId xmlns:a16="http://schemas.microsoft.com/office/drawing/2014/main" xmlns="" id="{E4225B64-2655-42F2-AD6D-90E294CB4467}"/>
              </a:ext>
            </a:extLst>
          </p:cNvPr>
          <p:cNvSpPr/>
          <p:nvPr/>
        </p:nvSpPr>
        <p:spPr>
          <a:xfrm>
            <a:off x="409873" y="3854383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1" name="직각 삼각형 70">
            <a:extLst>
              <a:ext uri="{FF2B5EF4-FFF2-40B4-BE49-F238E27FC236}">
                <a16:creationId xmlns:a16="http://schemas.microsoft.com/office/drawing/2014/main" xmlns="" id="{C834F5D5-35E0-4E40-B6D1-2A55BCA02AF8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xmlns="" id="{5F9A1BCE-1A75-412A-AA2B-7C0337230ABB}"/>
              </a:ext>
            </a:extLst>
          </p:cNvPr>
          <p:cNvSpPr txBox="1"/>
          <p:nvPr/>
        </p:nvSpPr>
        <p:spPr>
          <a:xfrm>
            <a:off x="310448" y="4316570"/>
            <a:ext cx="64403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+55°=180°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=125°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726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순서도: 대체 처리 47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23ECFF1D-6805-487A-94AB-BBB535246AD1}"/>
              </a:ext>
            </a:extLst>
          </p:cNvPr>
          <p:cNvSpPr txBox="1"/>
          <p:nvPr/>
        </p:nvSpPr>
        <p:spPr>
          <a:xfrm>
            <a:off x="644499" y="1604119"/>
            <a:ext cx="6254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크기를 비교하여 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https://cdata2.tsherpa.co.kr/tsherpa/MultiMedia/Flash/2020/curri/index.html?flashxmlnum=yein820&amp;classa=A8-C1-41-MM-MM-04-03-08-0-0-0-0&amp;classno=MM_41_04/suh_0401_02_0008/suh_0401_02_0008_401_1.html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35">
            <a:extLst>
              <a:ext uri="{FF2B5EF4-FFF2-40B4-BE49-F238E27FC236}">
                <a16:creationId xmlns:a16="http://schemas.microsoft.com/office/drawing/2014/main" xmlns="" id="{3975BD42-106C-4078-8795-43BDD86F1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06" y="1628800"/>
            <a:ext cx="356773" cy="34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6B2DDBE-50CC-4D68-BAC4-DA3D1771C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92" y="2213505"/>
            <a:ext cx="6093550" cy="1791560"/>
          </a:xfrm>
          <a:prstGeom prst="rect">
            <a:avLst/>
          </a:prstGeom>
        </p:spPr>
      </p:pic>
      <p:sp>
        <p:nvSpPr>
          <p:cNvPr id="53" name="사각형: 둥근 모서리 34">
            <a:extLst>
              <a:ext uri="{FF2B5EF4-FFF2-40B4-BE49-F238E27FC236}">
                <a16:creationId xmlns:a16="http://schemas.microsoft.com/office/drawing/2014/main" xmlns="" id="{A99CAF56-0066-4232-8F7E-8BDBFD8C95C1}"/>
              </a:ext>
            </a:extLst>
          </p:cNvPr>
          <p:cNvSpPr/>
          <p:nvPr/>
        </p:nvSpPr>
        <p:spPr>
          <a:xfrm>
            <a:off x="938831" y="4295577"/>
            <a:ext cx="2036916" cy="648616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</a:p>
        </p:txBody>
      </p:sp>
      <p:sp>
        <p:nvSpPr>
          <p:cNvPr id="54" name="사각형: 둥근 모서리 35">
            <a:extLst>
              <a:ext uri="{FF2B5EF4-FFF2-40B4-BE49-F238E27FC236}">
                <a16:creationId xmlns:a16="http://schemas.microsoft.com/office/drawing/2014/main" xmlns="" id="{FFF4FFD1-B78C-448D-9496-45D32A0B6900}"/>
              </a:ext>
            </a:extLst>
          </p:cNvPr>
          <p:cNvSpPr/>
          <p:nvPr/>
        </p:nvSpPr>
        <p:spPr>
          <a:xfrm>
            <a:off x="3902401" y="4295577"/>
            <a:ext cx="2036916" cy="648616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㉣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㉥</a:t>
            </a:r>
          </a:p>
        </p:txBody>
      </p:sp>
      <p:pic>
        <p:nvPicPr>
          <p:cNvPr id="55" name="Picture 35">
            <a:extLst>
              <a:ext uri="{FF2B5EF4-FFF2-40B4-BE49-F238E27FC236}">
                <a16:creationId xmlns:a16="http://schemas.microsoft.com/office/drawing/2014/main" xmlns="" id="{DCFB4431-5816-472D-B3D7-579821E0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15" y="4391202"/>
            <a:ext cx="474864" cy="46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01A0778-30DE-4288-BBE8-AF106CABE64C}"/>
              </a:ext>
            </a:extLst>
          </p:cNvPr>
          <p:cNvSpPr/>
          <p:nvPr/>
        </p:nvSpPr>
        <p:spPr bwMode="auto">
          <a:xfrm>
            <a:off x="3095836" y="4412430"/>
            <a:ext cx="684076" cy="3847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=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229F8B96-5C4A-4789-BB65-F69D375BC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2226" y="4442144"/>
            <a:ext cx="362676" cy="355000"/>
          </a:xfrm>
          <a:prstGeom prst="rect">
            <a:avLst/>
          </a:prstGeom>
        </p:spPr>
      </p:pic>
      <p:pic>
        <p:nvPicPr>
          <p:cNvPr id="62" name="Picture 6">
            <a:extLst>
              <a:ext uri="{FF2B5EF4-FFF2-40B4-BE49-F238E27FC236}">
                <a16:creationId xmlns:a16="http://schemas.microsoft.com/office/drawing/2014/main" xmlns="" id="{4EDC280E-32AE-4EED-840A-2334FC4BD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xmlns="" id="{EDDB6033-6451-4965-91F4-FFEB2431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78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순서도: 대체 처리 47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23ECFF1D-6805-487A-94AB-BBB535246AD1}"/>
              </a:ext>
            </a:extLst>
          </p:cNvPr>
          <p:cNvSpPr txBox="1"/>
          <p:nvPr/>
        </p:nvSpPr>
        <p:spPr>
          <a:xfrm>
            <a:off x="644499" y="1604119"/>
            <a:ext cx="6254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크기를 비교하여 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https://cdata2.tsherpa.co.kr/tsherpa/MultiMedia/Flash/2020/curri/index.html?flashxmlnum=yein820&amp;classa=A8-C1-41-MM-MM-04-03-08-0-0-0-0&amp;classno=MM_41_04/suh_0401_02_0008/suh_0401_02_0008_401_1.html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35">
            <a:extLst>
              <a:ext uri="{FF2B5EF4-FFF2-40B4-BE49-F238E27FC236}">
                <a16:creationId xmlns:a16="http://schemas.microsoft.com/office/drawing/2014/main" xmlns="" id="{3975BD42-106C-4078-8795-43BDD86F1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06" y="1628800"/>
            <a:ext cx="356773" cy="34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6B2DDBE-50CC-4D68-BAC4-DA3D1771C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92" y="2213505"/>
            <a:ext cx="6093550" cy="1791560"/>
          </a:xfrm>
          <a:prstGeom prst="rect">
            <a:avLst/>
          </a:prstGeom>
        </p:spPr>
      </p:pic>
      <p:sp>
        <p:nvSpPr>
          <p:cNvPr id="53" name="사각형: 둥근 모서리 34">
            <a:extLst>
              <a:ext uri="{FF2B5EF4-FFF2-40B4-BE49-F238E27FC236}">
                <a16:creationId xmlns:a16="http://schemas.microsoft.com/office/drawing/2014/main" xmlns="" id="{A99CAF56-0066-4232-8F7E-8BDBFD8C95C1}"/>
              </a:ext>
            </a:extLst>
          </p:cNvPr>
          <p:cNvSpPr/>
          <p:nvPr/>
        </p:nvSpPr>
        <p:spPr>
          <a:xfrm>
            <a:off x="938831" y="4295577"/>
            <a:ext cx="2036916" cy="648616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</a:p>
        </p:txBody>
      </p:sp>
      <p:sp>
        <p:nvSpPr>
          <p:cNvPr id="54" name="사각형: 둥근 모서리 35">
            <a:extLst>
              <a:ext uri="{FF2B5EF4-FFF2-40B4-BE49-F238E27FC236}">
                <a16:creationId xmlns:a16="http://schemas.microsoft.com/office/drawing/2014/main" xmlns="" id="{FFF4FFD1-B78C-448D-9496-45D32A0B6900}"/>
              </a:ext>
            </a:extLst>
          </p:cNvPr>
          <p:cNvSpPr/>
          <p:nvPr/>
        </p:nvSpPr>
        <p:spPr>
          <a:xfrm>
            <a:off x="3902401" y="4295577"/>
            <a:ext cx="2036916" cy="648616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㉣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㉥</a:t>
            </a:r>
          </a:p>
        </p:txBody>
      </p:sp>
      <p:pic>
        <p:nvPicPr>
          <p:cNvPr id="55" name="Picture 35">
            <a:extLst>
              <a:ext uri="{FF2B5EF4-FFF2-40B4-BE49-F238E27FC236}">
                <a16:creationId xmlns:a16="http://schemas.microsoft.com/office/drawing/2014/main" xmlns="" id="{DCFB4431-5816-472D-B3D7-579821E0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15" y="4391202"/>
            <a:ext cx="474864" cy="46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01A0778-30DE-4288-BBE8-AF106CABE64C}"/>
              </a:ext>
            </a:extLst>
          </p:cNvPr>
          <p:cNvSpPr/>
          <p:nvPr/>
        </p:nvSpPr>
        <p:spPr bwMode="auto">
          <a:xfrm>
            <a:off x="3095836" y="4412430"/>
            <a:ext cx="684076" cy="3847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=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xmlns="" id="{4EDC280E-32AE-4EED-840A-2334FC4BD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EDDB6033-6451-4965-91F4-FFEB2431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964556"/>
            <a:ext cx="6667165" cy="1272808"/>
            <a:chOff x="192745" y="2348880"/>
            <a:chExt cx="6667165" cy="127280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050872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871BD1A-A2F4-4B4A-B3AB-E0205BCCCC0F}"/>
              </a:ext>
            </a:extLst>
          </p:cNvPr>
          <p:cNvSpPr txBox="1"/>
          <p:nvPr/>
        </p:nvSpPr>
        <p:spPr>
          <a:xfrm>
            <a:off x="395536" y="4329100"/>
            <a:ext cx="606240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세 각의 크기의 합은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˚이므로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=180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㉣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㉥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=180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˚으로 같습니다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0440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0" name="순서도: 대체 처리 89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지혜의 말에 수일이가 어떤 대답을 할지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https://cdata2.tsherpa.co.kr/tsherpa/MultiMedia/Flash/2020/curri/index.html?flashxmlnum=yein820&amp;classa=A8-C1-41-MM-MM-04-03-08-0-0-0-0&amp;classno=MM_41_04/suh_0401_02_0008/suh_0401_02_0008_401_1.html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A62111A6-C666-4E46-9979-70CE85B16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077" y="3553417"/>
            <a:ext cx="2034716" cy="15850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5E07838E-2528-4B60-A409-7AFA3C7A92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2816" y="3606027"/>
            <a:ext cx="1958510" cy="1615580"/>
          </a:xfrm>
          <a:prstGeom prst="rect">
            <a:avLst/>
          </a:prstGeom>
        </p:spPr>
      </p:pic>
      <p:sp>
        <p:nvSpPr>
          <p:cNvPr id="66" name="말풍선: 모서리가 둥근 사각형 51">
            <a:extLst>
              <a:ext uri="{FF2B5EF4-FFF2-40B4-BE49-F238E27FC236}">
                <a16:creationId xmlns:a16="http://schemas.microsoft.com/office/drawing/2014/main" xmlns="" id="{03CCDCC2-D2F1-4D09-B9BB-EFEA7BF7D63A}"/>
              </a:ext>
            </a:extLst>
          </p:cNvPr>
          <p:cNvSpPr/>
          <p:nvPr/>
        </p:nvSpPr>
        <p:spPr>
          <a:xfrm>
            <a:off x="755576" y="2182108"/>
            <a:ext cx="2409918" cy="948177"/>
          </a:xfrm>
          <a:prstGeom prst="wedgeRoundRectCallout">
            <a:avLst>
              <a:gd name="adj1" fmla="val 18078"/>
              <a:gd name="adj2" fmla="val 4902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세 각의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크기의 합이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임을 설명해 봐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7" name="말풍선: 모서리가 둥근 사각형 56">
            <a:extLst>
              <a:ext uri="{FF2B5EF4-FFF2-40B4-BE49-F238E27FC236}">
                <a16:creationId xmlns:a16="http://schemas.microsoft.com/office/drawing/2014/main" xmlns="" id="{18D2A714-3663-403D-A4A9-1C82B20CF388}"/>
              </a:ext>
            </a:extLst>
          </p:cNvPr>
          <p:cNvSpPr/>
          <p:nvPr/>
        </p:nvSpPr>
        <p:spPr>
          <a:xfrm>
            <a:off x="3370506" y="2116144"/>
            <a:ext cx="3325730" cy="973312"/>
          </a:xfrm>
          <a:prstGeom prst="wedgeRoundRectCallout">
            <a:avLst>
              <a:gd name="adj1" fmla="val 2583"/>
              <a:gd name="adj2" fmla="val 2343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각의 크기를 각도기로 각각 재어 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180°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돼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xmlns="" id="{2D65FABF-E3B3-4877-AD06-380F251BD9AC}"/>
              </a:ext>
            </a:extLst>
          </p:cNvPr>
          <p:cNvSpPr/>
          <p:nvPr/>
        </p:nvSpPr>
        <p:spPr>
          <a:xfrm rot="10800000">
            <a:off x="1695196" y="3128732"/>
            <a:ext cx="360040" cy="217493"/>
          </a:xfrm>
          <a:prstGeom prst="triangl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xmlns="" id="{86D05363-219A-46D5-9F70-C7AB7F784B54}"/>
              </a:ext>
            </a:extLst>
          </p:cNvPr>
          <p:cNvSpPr/>
          <p:nvPr/>
        </p:nvSpPr>
        <p:spPr>
          <a:xfrm rot="10800000">
            <a:off x="4683155" y="3089456"/>
            <a:ext cx="360040" cy="217493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B7DA81BF-A7A6-453C-9534-BF580CC88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8973" y="2911956"/>
            <a:ext cx="360000" cy="355000"/>
          </a:xfrm>
          <a:prstGeom prst="rect">
            <a:avLst/>
          </a:prstGeom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86B4AB6B-CEA9-4AED-A5B2-3A5537708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24" y="2182108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17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794027AD-D3BD-46C1-8E89-C21148691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6" t="28266" r="12366" b="21449"/>
          <a:stretch/>
        </p:blipFill>
        <p:spPr>
          <a:xfrm>
            <a:off x="124852" y="1899277"/>
            <a:ext cx="3639248" cy="278072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8927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73823" y="1725794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07" y="18514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3995936" y="2132856"/>
            <a:ext cx="2809542" cy="7765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삼각자의 세 각의 크기를 재고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144" y="2602577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5129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43" y="441806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7FA291F8-F4BA-440D-A1DE-9C4A0F9A9D89}"/>
              </a:ext>
            </a:extLst>
          </p:cNvPr>
          <p:cNvSpPr/>
          <p:nvPr/>
        </p:nvSpPr>
        <p:spPr>
          <a:xfrm>
            <a:off x="3664111" y="42720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60EE185-8387-4853-AEE8-CFF8FB686719}"/>
              </a:ext>
            </a:extLst>
          </p:cNvPr>
          <p:cNvSpPr/>
          <p:nvPr/>
        </p:nvSpPr>
        <p:spPr>
          <a:xfrm>
            <a:off x="71804" y="1719878"/>
            <a:ext cx="3692296" cy="2971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말풍선: 사각형 8">
            <a:extLst>
              <a:ext uri="{FF2B5EF4-FFF2-40B4-BE49-F238E27FC236}">
                <a16:creationId xmlns:a16="http://schemas.microsoft.com/office/drawing/2014/main" xmlns="" id="{38E8A9F0-A1AE-4BF3-BB53-81994C522328}"/>
              </a:ext>
            </a:extLst>
          </p:cNvPr>
          <p:cNvSpPr/>
          <p:nvPr/>
        </p:nvSpPr>
        <p:spPr>
          <a:xfrm flipH="1">
            <a:off x="124850" y="1724871"/>
            <a:ext cx="1710845" cy="830670"/>
          </a:xfrm>
          <a:prstGeom prst="wedgeRoundRectCallout">
            <a:avLst>
              <a:gd name="adj1" fmla="val -13270"/>
              <a:gd name="adj2" fmla="val 7382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삼각자의 세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크기를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재어 보자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말풍선: 사각형 8">
            <a:extLst>
              <a:ext uri="{FF2B5EF4-FFF2-40B4-BE49-F238E27FC236}">
                <a16:creationId xmlns:a16="http://schemas.microsoft.com/office/drawing/2014/main" xmlns="" id="{8681CBCD-F2B6-4A80-812C-A9AD9C459CE6}"/>
              </a:ext>
            </a:extLst>
          </p:cNvPr>
          <p:cNvSpPr/>
          <p:nvPr/>
        </p:nvSpPr>
        <p:spPr>
          <a:xfrm flipH="1">
            <a:off x="1944476" y="1719878"/>
            <a:ext cx="1706542" cy="968883"/>
          </a:xfrm>
          <a:prstGeom prst="wedgeRoundRectCallout">
            <a:avLst>
              <a:gd name="adj1" fmla="val -30527"/>
              <a:gd name="adj2" fmla="val 6152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삼각자의 세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크기의 합은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얼마일까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F5671A70-B3F8-4CF3-8025-F1EA9891F841}"/>
              </a:ext>
            </a:extLst>
          </p:cNvPr>
          <p:cNvSpPr/>
          <p:nvPr/>
        </p:nvSpPr>
        <p:spPr>
          <a:xfrm>
            <a:off x="-23417" y="1683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B7B8CE7-2715-4FF5-847B-E4F46F8CBBE0}"/>
              </a:ext>
            </a:extLst>
          </p:cNvPr>
          <p:cNvSpPr/>
          <p:nvPr/>
        </p:nvSpPr>
        <p:spPr bwMode="auto">
          <a:xfrm>
            <a:off x="3995936" y="2996952"/>
            <a:ext cx="2809542" cy="9614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삼각자의 세 각의 크기의 합이 얼마인지 생각하고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037B9B5F-82E7-4780-84EE-FAFFBFF90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722" y="3603382"/>
            <a:ext cx="360000" cy="355000"/>
          </a:xfrm>
          <a:prstGeom prst="rect">
            <a:avLst/>
          </a:prstGeom>
        </p:spPr>
      </p:pic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1~5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57143" y="13732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804841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356783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07037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458455" y="1369028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F5671A70-B3F8-4CF3-8025-F1EA9891F841}"/>
              </a:ext>
            </a:extLst>
          </p:cNvPr>
          <p:cNvSpPr/>
          <p:nvPr/>
        </p:nvSpPr>
        <p:spPr>
          <a:xfrm>
            <a:off x="4013623" y="13254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말풍선: 사각형 8">
            <a:extLst>
              <a:ext uri="{FF2B5EF4-FFF2-40B4-BE49-F238E27FC236}">
                <a16:creationId xmlns:a16="http://schemas.microsoft.com/office/drawing/2014/main" xmlns="" id="{38E8A9F0-A1AE-4BF3-BB53-81994C522328}"/>
              </a:ext>
            </a:extLst>
          </p:cNvPr>
          <p:cNvSpPr/>
          <p:nvPr/>
        </p:nvSpPr>
        <p:spPr>
          <a:xfrm flipH="1">
            <a:off x="1571155" y="2343232"/>
            <a:ext cx="746642" cy="354868"/>
          </a:xfrm>
          <a:prstGeom prst="wedgeRoundRectCallout">
            <a:avLst>
              <a:gd name="adj1" fmla="val -13270"/>
              <a:gd name="adj2" fmla="val 7382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순서도: 대체 처리 37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직각삼각형을 다음과 같이 겹쳤습니다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㉠의 각도를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구해보시오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https://cdata2.tsherpa.co.kr/tsherpa/MultiMedia/Flash/2020/curri/index.html?flashxmlnum=yein820&amp;classa=A8-C1-41-MM-MM-04-03-08-0-0-0-0&amp;classno=MM_41_04/suh_0401_02_0008/suh_0401_02_0008_401_1.html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 단위 답 칸 밖으로 빼기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직각 표시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63CE65F0-E537-44C9-A0FB-AA26C0A03028}"/>
              </a:ext>
            </a:extLst>
          </p:cNvPr>
          <p:cNvSpPr/>
          <p:nvPr/>
        </p:nvSpPr>
        <p:spPr bwMode="auto">
          <a:xfrm>
            <a:off x="4495599" y="3522109"/>
            <a:ext cx="64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5E7F9C18-7E79-4A45-B304-541516CAF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270" y="3316237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133DF42D-EEED-4F75-AEB0-2FADBADE5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882" y="2381914"/>
            <a:ext cx="2896008" cy="2639621"/>
          </a:xfrm>
          <a:prstGeom prst="rect">
            <a:avLst/>
          </a:prstGeom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3F2CE7A3-3091-4208-BE66-285300C9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270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C3E4FCF9-9649-4997-92E8-933E391B2301}"/>
              </a:ext>
            </a:extLst>
          </p:cNvPr>
          <p:cNvSpPr/>
          <p:nvPr/>
        </p:nvSpPr>
        <p:spPr>
          <a:xfrm>
            <a:off x="4672609" y="4923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C9264B80-5411-4E2A-8367-4D44019FC6E3}"/>
              </a:ext>
            </a:extLst>
          </p:cNvPr>
          <p:cNvSpPr txBox="1"/>
          <p:nvPr/>
        </p:nvSpPr>
        <p:spPr>
          <a:xfrm>
            <a:off x="5104542" y="3517058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C3E4FCF9-9649-4997-92E8-933E391B2301}"/>
              </a:ext>
            </a:extLst>
          </p:cNvPr>
          <p:cNvSpPr/>
          <p:nvPr/>
        </p:nvSpPr>
        <p:spPr>
          <a:xfrm>
            <a:off x="5205379" y="3784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 flipH="1">
            <a:off x="2267744" y="3609020"/>
            <a:ext cx="108012" cy="10801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2267744" y="3708004"/>
            <a:ext cx="98984" cy="9898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C3E4FCF9-9649-4997-92E8-933E391B2301}"/>
              </a:ext>
            </a:extLst>
          </p:cNvPr>
          <p:cNvSpPr/>
          <p:nvPr/>
        </p:nvSpPr>
        <p:spPr>
          <a:xfrm>
            <a:off x="2437298" y="3638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1295400" y="4725144"/>
            <a:ext cx="18025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1475656" y="4725144"/>
            <a:ext cx="0" cy="19796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C3E4FCF9-9649-4997-92E8-933E391B2301}"/>
              </a:ext>
            </a:extLst>
          </p:cNvPr>
          <p:cNvSpPr/>
          <p:nvPr/>
        </p:nvSpPr>
        <p:spPr>
          <a:xfrm>
            <a:off x="935596" y="46780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17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순서도: 대체 처리 37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5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직각삼각형을 다음과 같이 겹쳤습니다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㉠의 각도를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구해보시오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63CE65F0-E537-44C9-A0FB-AA26C0A03028}"/>
              </a:ext>
            </a:extLst>
          </p:cNvPr>
          <p:cNvSpPr/>
          <p:nvPr/>
        </p:nvSpPr>
        <p:spPr bwMode="auto">
          <a:xfrm>
            <a:off x="4495599" y="3522109"/>
            <a:ext cx="64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5E7F9C18-7E79-4A45-B304-541516CAF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270" y="3316237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133DF42D-EEED-4F75-AEB0-2FADBADE5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882" y="2381914"/>
            <a:ext cx="2896008" cy="2639621"/>
          </a:xfrm>
          <a:prstGeom prst="rect">
            <a:avLst/>
          </a:prstGeom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3F2CE7A3-3091-4208-BE66-285300C9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270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C9264B80-5411-4E2A-8367-4D44019FC6E3}"/>
              </a:ext>
            </a:extLst>
          </p:cNvPr>
          <p:cNvSpPr txBox="1"/>
          <p:nvPr/>
        </p:nvSpPr>
        <p:spPr>
          <a:xfrm>
            <a:off x="5104542" y="3517058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F6AD2C76-D964-4A70-9496-CA1FD0B9B71A}"/>
              </a:ext>
            </a:extLst>
          </p:cNvPr>
          <p:cNvSpPr/>
          <p:nvPr/>
        </p:nvSpPr>
        <p:spPr>
          <a:xfrm>
            <a:off x="207825" y="2870938"/>
            <a:ext cx="6667165" cy="22143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29">
            <a:extLst>
              <a:ext uri="{FF2B5EF4-FFF2-40B4-BE49-F238E27FC236}">
                <a16:creationId xmlns:a16="http://schemas.microsoft.com/office/drawing/2014/main" xmlns="" id="{E4225B64-2655-42F2-AD6D-90E294CB4467}"/>
              </a:ext>
            </a:extLst>
          </p:cNvPr>
          <p:cNvSpPr/>
          <p:nvPr/>
        </p:nvSpPr>
        <p:spPr>
          <a:xfrm>
            <a:off x="372898" y="272046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6" name="직각 삼각형 75">
            <a:extLst>
              <a:ext uri="{FF2B5EF4-FFF2-40B4-BE49-F238E27FC236}">
                <a16:creationId xmlns:a16="http://schemas.microsoft.com/office/drawing/2014/main" xmlns="" id="{C834F5D5-35E0-4E40-B6D1-2A55BCA02AF8}"/>
              </a:ext>
            </a:extLst>
          </p:cNvPr>
          <p:cNvSpPr/>
          <p:nvPr/>
        </p:nvSpPr>
        <p:spPr>
          <a:xfrm flipH="1" flipV="1">
            <a:off x="5004048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xmlns="" id="{5F9A1BCE-1A75-412A-AA2B-7C0337230ABB}"/>
              </a:ext>
            </a:extLst>
          </p:cNvPr>
          <p:cNvSpPr txBox="1"/>
          <p:nvPr/>
        </p:nvSpPr>
        <p:spPr>
          <a:xfrm>
            <a:off x="2483768" y="3427256"/>
            <a:ext cx="4395465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파란색 직각삼각형에서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45°=45°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㉠을 포함한 각은 직각이므로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이미지에 파란색 선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133DF42D-EEED-4F75-AEB0-2FADBADE5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42" y="3157649"/>
            <a:ext cx="1978013" cy="1802896"/>
          </a:xfrm>
          <a:prstGeom prst="rect">
            <a:avLst/>
          </a:prstGeom>
        </p:spPr>
      </p:pic>
      <p:cxnSp>
        <p:nvCxnSpPr>
          <p:cNvPr id="80" name="직선 연결선 79"/>
          <p:cNvCxnSpPr/>
          <p:nvPr/>
        </p:nvCxnSpPr>
        <p:spPr bwMode="auto">
          <a:xfrm>
            <a:off x="539552" y="3230951"/>
            <a:ext cx="846121" cy="846121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539552" y="3212976"/>
            <a:ext cx="0" cy="1692188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 flipH="1">
            <a:off x="1151620" y="3978088"/>
            <a:ext cx="108012" cy="10801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1151620" y="4077072"/>
            <a:ext cx="98984" cy="9898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 flipH="1">
            <a:off x="539552" y="4059097"/>
            <a:ext cx="846121" cy="846067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C3E4FCF9-9649-4997-92E8-933E391B2301}"/>
              </a:ext>
            </a:extLst>
          </p:cNvPr>
          <p:cNvSpPr/>
          <p:nvPr/>
        </p:nvSpPr>
        <p:spPr>
          <a:xfrm>
            <a:off x="1352948" y="37205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94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73433" y="1524563"/>
            <a:ext cx="1980220" cy="94365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E9EF491-C33F-4857-8FD6-369B999B4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6" t="28266" r="12366" b="21449"/>
          <a:stretch/>
        </p:blipFill>
        <p:spPr>
          <a:xfrm>
            <a:off x="459778" y="1052737"/>
            <a:ext cx="6120392" cy="4752528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B7A740E-78CE-4B76-AB3A-417B8887DC71}"/>
              </a:ext>
            </a:extLst>
          </p:cNvPr>
          <p:cNvSpPr/>
          <p:nvPr/>
        </p:nvSpPr>
        <p:spPr>
          <a:xfrm>
            <a:off x="6489465" y="874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말풍선: 사각형 8">
            <a:extLst>
              <a:ext uri="{FF2B5EF4-FFF2-40B4-BE49-F238E27FC236}">
                <a16:creationId xmlns:a16="http://schemas.microsoft.com/office/drawing/2014/main" xmlns="" id="{38E8A9F0-A1AE-4BF3-BB53-81994C522328}"/>
              </a:ext>
            </a:extLst>
          </p:cNvPr>
          <p:cNvSpPr/>
          <p:nvPr/>
        </p:nvSpPr>
        <p:spPr>
          <a:xfrm flipH="1">
            <a:off x="575555" y="1488559"/>
            <a:ext cx="2232247" cy="830670"/>
          </a:xfrm>
          <a:prstGeom prst="wedgeRoundRectCallout">
            <a:avLst>
              <a:gd name="adj1" fmla="val -23291"/>
              <a:gd name="adj2" fmla="val 7496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삼각자의 세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크기를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재어 보자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말풍선: 사각형 8">
            <a:extLst>
              <a:ext uri="{FF2B5EF4-FFF2-40B4-BE49-F238E27FC236}">
                <a16:creationId xmlns:a16="http://schemas.microsoft.com/office/drawing/2014/main" xmlns="" id="{8681CBCD-F2B6-4A80-812C-A9AD9C459CE6}"/>
              </a:ext>
            </a:extLst>
          </p:cNvPr>
          <p:cNvSpPr/>
          <p:nvPr/>
        </p:nvSpPr>
        <p:spPr>
          <a:xfrm flipH="1">
            <a:off x="4455494" y="1340768"/>
            <a:ext cx="2158659" cy="1130579"/>
          </a:xfrm>
          <a:prstGeom prst="wedgeRoundRectCallout">
            <a:avLst>
              <a:gd name="adj1" fmla="val -30527"/>
              <a:gd name="adj2" fmla="val 6152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삼각자의 세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크기의 합은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얼마일까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말풍선: 사각형 8">
            <a:extLst>
              <a:ext uri="{FF2B5EF4-FFF2-40B4-BE49-F238E27FC236}">
                <a16:creationId xmlns:a16="http://schemas.microsoft.com/office/drawing/2014/main" xmlns="" id="{38E8A9F0-A1AE-4BF3-BB53-81994C522328}"/>
              </a:ext>
            </a:extLst>
          </p:cNvPr>
          <p:cNvSpPr/>
          <p:nvPr/>
        </p:nvSpPr>
        <p:spPr>
          <a:xfrm flipH="1">
            <a:off x="3139849" y="1844825"/>
            <a:ext cx="1033583" cy="526680"/>
          </a:xfrm>
          <a:prstGeom prst="wedgeRoundRectCallout">
            <a:avLst>
              <a:gd name="adj1" fmla="val -11779"/>
              <a:gd name="adj2" fmla="val 8414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닫기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DB7A740E-78CE-4B76-AB3A-417B8887DC71}"/>
              </a:ext>
            </a:extLst>
          </p:cNvPr>
          <p:cNvSpPr/>
          <p:nvPr/>
        </p:nvSpPr>
        <p:spPr>
          <a:xfrm>
            <a:off x="427286" y="134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54466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)4-1-2(8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01DAB932-3DCB-4F4E-AD86-80AF4C42B6B7}"/>
              </a:ext>
            </a:extLst>
          </p:cNvPr>
          <p:cNvSpPr/>
          <p:nvPr/>
        </p:nvSpPr>
        <p:spPr bwMode="auto">
          <a:xfrm>
            <a:off x="3935260" y="2402902"/>
            <a:ext cx="2974460" cy="7765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두 가지 종류의 삼각자가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3F756D36-D093-43F3-A17B-3C1A61E1F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87" y="2232460"/>
            <a:ext cx="360000" cy="355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257143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804841" y="13732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56783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07037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458455" y="1369028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794027AD-D3BD-46C1-8E89-C21148691B8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6" t="28266" r="12366" b="21449"/>
          <a:stretch/>
        </p:blipFill>
        <p:spPr>
          <a:xfrm>
            <a:off x="124852" y="1899277"/>
            <a:ext cx="3639248" cy="2780726"/>
          </a:xfrm>
          <a:prstGeom prst="rect">
            <a:avLst/>
          </a:prstGeom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441806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말풍선: 사각형 8">
            <a:extLst>
              <a:ext uri="{FF2B5EF4-FFF2-40B4-BE49-F238E27FC236}">
                <a16:creationId xmlns:a16="http://schemas.microsoft.com/office/drawing/2014/main" xmlns="" id="{38E8A9F0-A1AE-4BF3-BB53-81994C522328}"/>
              </a:ext>
            </a:extLst>
          </p:cNvPr>
          <p:cNvSpPr/>
          <p:nvPr/>
        </p:nvSpPr>
        <p:spPr>
          <a:xfrm flipH="1">
            <a:off x="124850" y="1724871"/>
            <a:ext cx="1710845" cy="830670"/>
          </a:xfrm>
          <a:prstGeom prst="wedgeRoundRectCallout">
            <a:avLst>
              <a:gd name="adj1" fmla="val -13270"/>
              <a:gd name="adj2" fmla="val 7382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삼각자의 세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크기를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재어 보자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말풍선: 사각형 8">
            <a:extLst>
              <a:ext uri="{FF2B5EF4-FFF2-40B4-BE49-F238E27FC236}">
                <a16:creationId xmlns:a16="http://schemas.microsoft.com/office/drawing/2014/main" xmlns="" id="{8681CBCD-F2B6-4A80-812C-A9AD9C459CE6}"/>
              </a:ext>
            </a:extLst>
          </p:cNvPr>
          <p:cNvSpPr/>
          <p:nvPr/>
        </p:nvSpPr>
        <p:spPr>
          <a:xfrm flipH="1">
            <a:off x="1944476" y="1719878"/>
            <a:ext cx="1706542" cy="968883"/>
          </a:xfrm>
          <a:prstGeom prst="wedgeRoundRectCallout">
            <a:avLst>
              <a:gd name="adj1" fmla="val -30527"/>
              <a:gd name="adj2" fmla="val 6152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삼각자의 세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크기의 합은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얼마일까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말풍선: 사각형 8">
            <a:extLst>
              <a:ext uri="{FF2B5EF4-FFF2-40B4-BE49-F238E27FC236}">
                <a16:creationId xmlns:a16="http://schemas.microsoft.com/office/drawing/2014/main" xmlns="" id="{38E8A9F0-A1AE-4BF3-BB53-81994C522328}"/>
              </a:ext>
            </a:extLst>
          </p:cNvPr>
          <p:cNvSpPr/>
          <p:nvPr/>
        </p:nvSpPr>
        <p:spPr>
          <a:xfrm flipH="1">
            <a:off x="1571155" y="2343232"/>
            <a:ext cx="746642" cy="354868"/>
          </a:xfrm>
          <a:prstGeom prst="wedgeRoundRectCallout">
            <a:avLst>
              <a:gd name="adj1" fmla="val -13270"/>
              <a:gd name="adj2" fmla="val 7382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74" name="TextBox 43"/>
          <p:cNvSpPr txBox="1"/>
          <p:nvPr/>
        </p:nvSpPr>
        <p:spPr>
          <a:xfrm>
            <a:off x="3873823" y="1725794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삼각자는 몇 가지 종류가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07" y="18514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0004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01DAB932-3DCB-4F4E-AD86-80AF4C42B6B7}"/>
              </a:ext>
            </a:extLst>
          </p:cNvPr>
          <p:cNvSpPr/>
          <p:nvPr/>
        </p:nvSpPr>
        <p:spPr bwMode="auto">
          <a:xfrm>
            <a:off x="4283249" y="2436387"/>
            <a:ext cx="2232414" cy="7765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45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˚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90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˚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와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ts val="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60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˚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90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˚입니다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3F756D36-D093-43F3-A17B-3C1A61E1F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40" y="2265945"/>
            <a:ext cx="360000" cy="355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257143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804841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56783" y="13732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07037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458455" y="1369028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794027AD-D3BD-46C1-8E89-C21148691B8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6" t="28266" r="12366" b="21449"/>
          <a:stretch/>
        </p:blipFill>
        <p:spPr>
          <a:xfrm>
            <a:off x="124852" y="1899277"/>
            <a:ext cx="3639248" cy="2780726"/>
          </a:xfrm>
          <a:prstGeom prst="rect">
            <a:avLst/>
          </a:prstGeom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441806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말풍선: 사각형 8">
            <a:extLst>
              <a:ext uri="{FF2B5EF4-FFF2-40B4-BE49-F238E27FC236}">
                <a16:creationId xmlns:a16="http://schemas.microsoft.com/office/drawing/2014/main" xmlns="" id="{38E8A9F0-A1AE-4BF3-BB53-81994C522328}"/>
              </a:ext>
            </a:extLst>
          </p:cNvPr>
          <p:cNvSpPr/>
          <p:nvPr/>
        </p:nvSpPr>
        <p:spPr>
          <a:xfrm flipH="1">
            <a:off x="124850" y="1724871"/>
            <a:ext cx="1710845" cy="830670"/>
          </a:xfrm>
          <a:prstGeom prst="wedgeRoundRectCallout">
            <a:avLst>
              <a:gd name="adj1" fmla="val -13270"/>
              <a:gd name="adj2" fmla="val 7382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삼각자의 세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크기를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재어 보자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말풍선: 사각형 8">
            <a:extLst>
              <a:ext uri="{FF2B5EF4-FFF2-40B4-BE49-F238E27FC236}">
                <a16:creationId xmlns:a16="http://schemas.microsoft.com/office/drawing/2014/main" xmlns="" id="{8681CBCD-F2B6-4A80-812C-A9AD9C459CE6}"/>
              </a:ext>
            </a:extLst>
          </p:cNvPr>
          <p:cNvSpPr/>
          <p:nvPr/>
        </p:nvSpPr>
        <p:spPr>
          <a:xfrm flipH="1">
            <a:off x="1944476" y="1719878"/>
            <a:ext cx="1706542" cy="968883"/>
          </a:xfrm>
          <a:prstGeom prst="wedgeRoundRectCallout">
            <a:avLst>
              <a:gd name="adj1" fmla="val -30527"/>
              <a:gd name="adj2" fmla="val 6152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삼각자의 세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크기의 합은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얼마일까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말풍선: 사각형 8">
            <a:extLst>
              <a:ext uri="{FF2B5EF4-FFF2-40B4-BE49-F238E27FC236}">
                <a16:creationId xmlns:a16="http://schemas.microsoft.com/office/drawing/2014/main" xmlns="" id="{38E8A9F0-A1AE-4BF3-BB53-81994C522328}"/>
              </a:ext>
            </a:extLst>
          </p:cNvPr>
          <p:cNvSpPr/>
          <p:nvPr/>
        </p:nvSpPr>
        <p:spPr>
          <a:xfrm flipH="1">
            <a:off x="1571155" y="2343232"/>
            <a:ext cx="746642" cy="354868"/>
          </a:xfrm>
          <a:prstGeom prst="wedgeRoundRectCallout">
            <a:avLst>
              <a:gd name="adj1" fmla="val -13270"/>
              <a:gd name="adj2" fmla="val 7382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74" name="TextBox 43"/>
          <p:cNvSpPr txBox="1"/>
          <p:nvPr/>
        </p:nvSpPr>
        <p:spPr>
          <a:xfrm>
            <a:off x="3873823" y="1725794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삼각자의 세 각의 크기를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07" y="18514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2809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52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4471704" y="2478511"/>
            <a:ext cx="1901854" cy="4205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˚입니다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257143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804841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356783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907037" y="13732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458455" y="1369028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794027AD-D3BD-46C1-8E89-C21148691B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6" t="28266" r="12366" b="21449"/>
          <a:stretch/>
        </p:blipFill>
        <p:spPr>
          <a:xfrm>
            <a:off x="124852" y="1899277"/>
            <a:ext cx="3639248" cy="2780726"/>
          </a:xfrm>
          <a:prstGeom prst="rect">
            <a:avLst/>
          </a:prstGeom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441806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말풍선: 사각형 8">
            <a:extLst>
              <a:ext uri="{FF2B5EF4-FFF2-40B4-BE49-F238E27FC236}">
                <a16:creationId xmlns:a16="http://schemas.microsoft.com/office/drawing/2014/main" xmlns="" id="{38E8A9F0-A1AE-4BF3-BB53-81994C522328}"/>
              </a:ext>
            </a:extLst>
          </p:cNvPr>
          <p:cNvSpPr/>
          <p:nvPr/>
        </p:nvSpPr>
        <p:spPr>
          <a:xfrm flipH="1">
            <a:off x="124850" y="1724871"/>
            <a:ext cx="1710845" cy="830670"/>
          </a:xfrm>
          <a:prstGeom prst="wedgeRoundRectCallout">
            <a:avLst>
              <a:gd name="adj1" fmla="val -13270"/>
              <a:gd name="adj2" fmla="val 7382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삼각자의 세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크기를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재어 보자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말풍선: 사각형 8">
            <a:extLst>
              <a:ext uri="{FF2B5EF4-FFF2-40B4-BE49-F238E27FC236}">
                <a16:creationId xmlns:a16="http://schemas.microsoft.com/office/drawing/2014/main" xmlns="" id="{8681CBCD-F2B6-4A80-812C-A9AD9C459CE6}"/>
              </a:ext>
            </a:extLst>
          </p:cNvPr>
          <p:cNvSpPr/>
          <p:nvPr/>
        </p:nvSpPr>
        <p:spPr>
          <a:xfrm flipH="1">
            <a:off x="1944476" y="1719878"/>
            <a:ext cx="1706542" cy="968883"/>
          </a:xfrm>
          <a:prstGeom prst="wedgeRoundRectCallout">
            <a:avLst>
              <a:gd name="adj1" fmla="val -30527"/>
              <a:gd name="adj2" fmla="val 6152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삼각자의 세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크기의 합은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얼마일까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말풍선: 사각형 8">
            <a:extLst>
              <a:ext uri="{FF2B5EF4-FFF2-40B4-BE49-F238E27FC236}">
                <a16:creationId xmlns:a16="http://schemas.microsoft.com/office/drawing/2014/main" xmlns="" id="{38E8A9F0-A1AE-4BF3-BB53-81994C522328}"/>
              </a:ext>
            </a:extLst>
          </p:cNvPr>
          <p:cNvSpPr/>
          <p:nvPr/>
        </p:nvSpPr>
        <p:spPr>
          <a:xfrm flipH="1">
            <a:off x="1571155" y="2343232"/>
            <a:ext cx="746642" cy="354868"/>
          </a:xfrm>
          <a:prstGeom prst="wedgeRoundRectCallout">
            <a:avLst>
              <a:gd name="adj1" fmla="val -13270"/>
              <a:gd name="adj2" fmla="val 7382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0004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8" name="TextBox 43"/>
          <p:cNvSpPr txBox="1"/>
          <p:nvPr/>
        </p:nvSpPr>
        <p:spPr>
          <a:xfrm>
            <a:off x="3873823" y="1725794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삼각자의 세 각의 크기의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07" y="18514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8224" y="2301011"/>
            <a:ext cx="360000" cy="355000"/>
          </a:xfrm>
          <a:prstGeom prst="rect">
            <a:avLst/>
          </a:prstGeom>
        </p:spPr>
      </p:pic>
      <p:sp>
        <p:nvSpPr>
          <p:cNvPr id="8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39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80ED226-6264-48E4-8B08-7871A39DD6EC}"/>
              </a:ext>
            </a:extLst>
          </p:cNvPr>
          <p:cNvSpPr/>
          <p:nvPr/>
        </p:nvSpPr>
        <p:spPr bwMode="auto">
          <a:xfrm>
            <a:off x="3986853" y="2407499"/>
            <a:ext cx="2739859" cy="13010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˚를 제외한 나머지 각의 크기는 모두 다르지만 세 각의 크기의 합은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˚로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257143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804841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356783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907037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458455" y="136902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794027AD-D3BD-46C1-8E89-C21148691B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6" t="28266" r="12366" b="21449"/>
          <a:stretch/>
        </p:blipFill>
        <p:spPr>
          <a:xfrm>
            <a:off x="124852" y="1899277"/>
            <a:ext cx="3639248" cy="2780726"/>
          </a:xfrm>
          <a:prstGeom prst="rect">
            <a:avLst/>
          </a:prstGeom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441806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말풍선: 사각형 8">
            <a:extLst>
              <a:ext uri="{FF2B5EF4-FFF2-40B4-BE49-F238E27FC236}">
                <a16:creationId xmlns:a16="http://schemas.microsoft.com/office/drawing/2014/main" xmlns="" id="{38E8A9F0-A1AE-4BF3-BB53-81994C522328}"/>
              </a:ext>
            </a:extLst>
          </p:cNvPr>
          <p:cNvSpPr/>
          <p:nvPr/>
        </p:nvSpPr>
        <p:spPr>
          <a:xfrm flipH="1">
            <a:off x="124850" y="1724871"/>
            <a:ext cx="1710845" cy="830670"/>
          </a:xfrm>
          <a:prstGeom prst="wedgeRoundRectCallout">
            <a:avLst>
              <a:gd name="adj1" fmla="val -13270"/>
              <a:gd name="adj2" fmla="val 7382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삼각자의 세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크기를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재어 보자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말풍선: 사각형 8">
            <a:extLst>
              <a:ext uri="{FF2B5EF4-FFF2-40B4-BE49-F238E27FC236}">
                <a16:creationId xmlns:a16="http://schemas.microsoft.com/office/drawing/2014/main" xmlns="" id="{8681CBCD-F2B6-4A80-812C-A9AD9C459CE6}"/>
              </a:ext>
            </a:extLst>
          </p:cNvPr>
          <p:cNvSpPr/>
          <p:nvPr/>
        </p:nvSpPr>
        <p:spPr>
          <a:xfrm flipH="1">
            <a:off x="1944476" y="1719878"/>
            <a:ext cx="1706542" cy="968883"/>
          </a:xfrm>
          <a:prstGeom prst="wedgeRoundRectCallout">
            <a:avLst>
              <a:gd name="adj1" fmla="val -30527"/>
              <a:gd name="adj2" fmla="val 6152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삼각자의 세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크기의 합은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얼마일까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말풍선: 사각형 8">
            <a:extLst>
              <a:ext uri="{FF2B5EF4-FFF2-40B4-BE49-F238E27FC236}">
                <a16:creationId xmlns:a16="http://schemas.microsoft.com/office/drawing/2014/main" xmlns="" id="{38E8A9F0-A1AE-4BF3-BB53-81994C522328}"/>
              </a:ext>
            </a:extLst>
          </p:cNvPr>
          <p:cNvSpPr/>
          <p:nvPr/>
        </p:nvSpPr>
        <p:spPr>
          <a:xfrm flipH="1">
            <a:off x="1571155" y="2343232"/>
            <a:ext cx="746642" cy="354868"/>
          </a:xfrm>
          <a:prstGeom prst="wedgeRoundRectCallout">
            <a:avLst>
              <a:gd name="adj1" fmla="val -13270"/>
              <a:gd name="adj2" fmla="val 7382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4422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8" name="TextBox 43"/>
          <p:cNvSpPr txBox="1"/>
          <p:nvPr/>
        </p:nvSpPr>
        <p:spPr>
          <a:xfrm>
            <a:off x="3873823" y="1725794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삼각자의 세 각의 크기의 합을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07" y="18514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76233F84-897C-4F5C-9867-A9552822AB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6712" y="2255380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64998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46332</TotalTime>
  <Words>3296</Words>
  <Application>Microsoft Office PowerPoint</Application>
  <PresentationFormat>화면 슬라이드 쇼(4:3)</PresentationFormat>
  <Paragraphs>1190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7972</cp:revision>
  <cp:lastPrinted>2022-01-23T23:12:57Z</cp:lastPrinted>
  <dcterms:created xsi:type="dcterms:W3CDTF">2008-07-15T12:19:11Z</dcterms:created>
  <dcterms:modified xsi:type="dcterms:W3CDTF">2022-01-24T08:01:14Z</dcterms:modified>
</cp:coreProperties>
</file>