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097" r:id="rId4"/>
    <p:sldId id="1385" r:id="rId5"/>
    <p:sldId id="1369" r:id="rId6"/>
    <p:sldId id="1386" r:id="rId7"/>
    <p:sldId id="1387" r:id="rId8"/>
    <p:sldId id="1388" r:id="rId9"/>
    <p:sldId id="1389" r:id="rId10"/>
    <p:sldId id="1373" r:id="rId11"/>
    <p:sldId id="1381" r:id="rId12"/>
    <p:sldId id="1390" r:id="rId13"/>
    <p:sldId id="1372" r:id="rId14"/>
    <p:sldId id="1391" r:id="rId15"/>
    <p:sldId id="1315" r:id="rId16"/>
    <p:sldId id="1384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48E"/>
    <a:srgbClr val="FFD0E4"/>
    <a:srgbClr val="F0CD61"/>
    <a:srgbClr val="A46B5B"/>
    <a:srgbClr val="AE7C65"/>
    <a:srgbClr val="FEF6F0"/>
    <a:srgbClr val="D0ECD8"/>
    <a:srgbClr val="D4EFFD"/>
    <a:srgbClr val="F2771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3" autoAdjust="0"/>
    <p:restoredTop sz="96909" autoAdjust="0"/>
  </p:normalViewPr>
  <p:slideViewPr>
    <p:cSldViewPr>
      <p:cViewPr>
        <p:scale>
          <a:sx n="105" d="100"/>
          <a:sy n="105" d="100"/>
        </p:scale>
        <p:origin x="-1656" y="-3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35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uni4856&amp;classa=A8-C1-21-MM-MA-03-02-06-0-0-0-0&amp;classno=MA_21_03/suh_0201_01_0006/suh_0201_01_0006_202.html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cdata2.tsherpa.co.kr/tsherpa/MultiMedia/Flash/2020/curri/index.html?flashxmlnum=jmp1130&amp;classa=A8-C1-31-MM-MM-04-03-02-0-0-0-0&amp;classno=MM_31_04/suh_0301_02_0002/suh_0301_02_0002_401_1.html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hyperlink" Target="https://cdata2.tsherpa.co.kr/tsherpa/MultiMedia/Flash/2020/curri/index.html?flashxmlnum=jmp1130&amp;classa=A8-C1-31-MM-MM-04-03-02-0-0-0-0&amp;classno=MM_31_04/suh_0301_02_0002/suh_0301_02_0002_401_1.html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hyperlink" Target="https://cdata2.tsherpa.co.kr/tsherpa/MultiMedia/Flash/2020/curri/index.html?flashxmlnum=jmp1130&amp;classa=A8-C1-31-MM-MM-04-03-02-0-0-0-0&amp;classno=MM_31_04/suh_0301_02_0002/suh_0301_02_0002_401_1.html" TargetMode="Externa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0/curri/index.html?flashxmlnum=jmp1130&amp;classa=A8-C1-31-MM-MM-04-03-02-0-0-0-0&amp;classno=MM_31_04/suh_0301_02_0002/suh_0301_02_0002_401_1.html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717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664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동물의 모습 완성하기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suh_h_0401_02_0013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44163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놀이 더 보기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각도 달리기 놀이</a:t>
            </a:r>
            <a:endParaRPr lang="en-US" altLang="ko-KR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177113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4" y="1816683"/>
            <a:ext cx="69341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2~6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46336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27" y="55136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81768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856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2284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712" y="55120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1906504" y="53030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4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0" y="1484784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2" name="Picture 26">
            <a:extLst>
              <a:ext uri="{FF2B5EF4-FFF2-40B4-BE49-F238E27FC236}">
                <a16:creationId xmlns="" xmlns:a16="http://schemas.microsoft.com/office/drawing/2014/main" id="{C89D2D45-598A-4CF6-A249-8B0FD6F7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067164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53">
            <a:extLst>
              <a:ext uri="{FF2B5EF4-FFF2-40B4-BE49-F238E27FC236}">
                <a16:creationId xmlns="" xmlns:a16="http://schemas.microsoft.com/office/drawing/2014/main" id="{857293C7-33CC-461A-B88C-A30A22BA4F57}"/>
              </a:ext>
            </a:extLst>
          </p:cNvPr>
          <p:cNvSpPr txBox="1"/>
          <p:nvPr/>
        </p:nvSpPr>
        <p:spPr>
          <a:xfrm>
            <a:off x="562709" y="2060848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종이에 출발선과 결승선을 그리고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팀별로 색을 정하여 출발선에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만큼의 선분을 그려 경기장을 꾸밉니다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="" xmlns:a16="http://schemas.microsoft.com/office/drawing/2014/main" id="{09524E6C-B3C8-4B3B-A04D-1DBB65E9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2097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발주한 부분 수정해서 삽입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844163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놀이 더 보기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각도 달리기 놀이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27" y="2780928"/>
            <a:ext cx="32480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19" y="2780928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1147131" y="2718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380" y="55136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9820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856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2284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712" y="55120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99586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707510" y="2744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31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0" y="1484784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9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6104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53">
            <a:extLst>
              <a:ext uri="{FF2B5EF4-FFF2-40B4-BE49-F238E27FC236}">
                <a16:creationId xmlns:a16="http://schemas.microsoft.com/office/drawing/2014/main" xmlns="" id="{A59714CE-E8A1-486F-A281-C4DDC6A2012C}"/>
              </a:ext>
            </a:extLst>
          </p:cNvPr>
          <p:cNvSpPr txBox="1"/>
          <p:nvPr/>
        </p:nvSpPr>
        <p:spPr>
          <a:xfrm>
            <a:off x="562709" y="2037203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순서를 정한 후 주사위 세 개를 던집니다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8">
            <a:extLst>
              <a:ext uri="{FF2B5EF4-FFF2-40B4-BE49-F238E27FC236}">
                <a16:creationId xmlns:a16="http://schemas.microsoft.com/office/drawing/2014/main" xmlns="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2423159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8FA2655E-5902-4756-96E8-BF936628B844}"/>
              </a:ext>
            </a:extLst>
          </p:cNvPr>
          <p:cNvSpPr txBox="1"/>
          <p:nvPr/>
        </p:nvSpPr>
        <p:spPr>
          <a:xfrm>
            <a:off x="552892" y="2420888"/>
            <a:ext cx="611840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 눈의 수의 합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)x10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˚가 그려야 할 각도입니다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 눈의 수의 합이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나왔다면 그려야 할 각도는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˚가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68534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53"/>
          <p:cNvSpPr txBox="1"/>
          <p:nvPr/>
        </p:nvSpPr>
        <p:spPr>
          <a:xfrm>
            <a:off x="548628" y="3337407"/>
            <a:ext cx="6118401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자와 각도기를 사용하여 각을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이때 그려진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각들이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출발선에서 결승선으로 이어지게 하려면 방향을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바꾸어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가며 각을 그려야 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이에 따라 각도기를 놓는 방향을 잘 판단해야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4163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놀이 더 보기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각도 달리기 놀이</a:t>
            </a:r>
            <a:endParaRPr lang="en-US" altLang="ko-KR" dirty="0"/>
          </a:p>
        </p:txBody>
      </p:sp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380" y="55136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7500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9428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2284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712" y="55120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99586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38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" y="2163503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34100" y="2159611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각도를 그릴 때 변의 길이는 처음 그은 변의 길이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똑같이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844163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놀이 더 보기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각도 달리기 놀이</a:t>
            </a:r>
            <a:endParaRPr lang="en-US" altLang="ko-KR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7" y="2996952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92" y="2996952"/>
            <a:ext cx="400044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>
            <a:extLst>
              <a:ext uri="{FF2B5EF4-FFF2-40B4-BE49-F238E27FC236}">
                <a16:creationId xmlns="" xmlns:a16="http://schemas.microsoft.com/office/drawing/2014/main" id="{09524E6C-B3C8-4B3B-A04D-1DBB65E9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8332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삽화 발주한 부분 수정해서 삽입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타원 76"/>
          <p:cNvSpPr/>
          <p:nvPr/>
        </p:nvSpPr>
        <p:spPr>
          <a:xfrm>
            <a:off x="827584" y="2855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380" y="55136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22676" y="551723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9428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856" y="552013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8712" y="55120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99586" y="546336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03047" y="2744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53"/>
          <p:cNvSpPr txBox="1"/>
          <p:nvPr/>
        </p:nvSpPr>
        <p:spPr>
          <a:xfrm>
            <a:off x="1732893" y="4878587"/>
            <a:ext cx="85223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출발선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4583861" y="4864804"/>
            <a:ext cx="85223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결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승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844163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놀이 더 보기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각도 달리기 놀이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896319" y="2888940"/>
            <a:ext cx="3171636" cy="2553978"/>
            <a:chOff x="1903655" y="2998678"/>
            <a:chExt cx="3171636" cy="255397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295" y="2998678"/>
              <a:ext cx="2442009" cy="2338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3"/>
            <p:cNvSpPr txBox="1"/>
            <p:nvPr/>
          </p:nvSpPr>
          <p:spPr>
            <a:xfrm>
              <a:off x="2519772" y="3681028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2735796" y="3927114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67844" y="3693432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90°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28325" y="3320988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110°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65421" y="3248980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48805" y="4833736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97347" y="4879001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110°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90218" y="4732412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48850" y="4604849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100°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15275" y="4473696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팀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03655" y="3165054"/>
              <a:ext cx="4604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팀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84271" y="5337212"/>
              <a:ext cx="66574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출발선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09549" y="5337212"/>
              <a:ext cx="66574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결승선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9" y="2888940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>
            <a:extLst>
              <a:ext uri="{FF2B5EF4-FFF2-40B4-BE49-F238E27FC236}">
                <a16:creationId xmlns="" xmlns:a16="http://schemas.microsoft.com/office/drawing/2014/main" id="{B88A81D7-CB79-42E5-8B78-72734933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" y="2153816"/>
            <a:ext cx="339080" cy="3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3">
            <a:extLst>
              <a:ext uri="{FF2B5EF4-FFF2-40B4-BE49-F238E27FC236}">
                <a16:creationId xmlns="" xmlns:a16="http://schemas.microsoft.com/office/drawing/2014/main" id="{EEBC38F8-AA4E-4E37-97A1-AA87087020C3}"/>
              </a:ext>
            </a:extLst>
          </p:cNvPr>
          <p:cNvSpPr txBox="1"/>
          <p:nvPr/>
        </p:nvSpPr>
        <p:spPr>
          <a:xfrm>
            <a:off x="539552" y="216886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적은 횟수로 먼저 결승선을 통과하는 팀이 승리합니다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33E2978-11F5-431F-90F9-AB70FC30C68D}"/>
              </a:ext>
            </a:extLst>
          </p:cNvPr>
          <p:cNvSpPr txBox="1"/>
          <p:nvPr/>
        </p:nvSpPr>
        <p:spPr>
          <a:xfrm>
            <a:off x="4067943" y="3513782"/>
            <a:ext cx="259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 결승선을 통과했으므로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승리했습니다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="" xmlns:a16="http://schemas.microsoft.com/office/drawing/2014/main" id="{09524E6C-B3C8-4B3B-A04D-1DBB65E9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41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7605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0536"/>
                <a:gridCol w="516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suh_h_0401_02_0013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놀이를 해요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삽화에서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팀과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팀의 간격을 줄여서 발주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780397" y="2664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10800000">
            <a:off x="2051720" y="5463363"/>
            <a:ext cx="2868458" cy="269893"/>
            <a:chOff x="2051720" y="5463363"/>
            <a:chExt cx="2868458" cy="269893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54633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27" y="551363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5463363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81768" y="551723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5856" y="552013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12284" y="552013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48712" y="55120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720734" y="2671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05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1572" y="3044279"/>
            <a:ext cx="20305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곱셈과 나눗셈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68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9" y="1268760"/>
            <a:ext cx="697336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8371" y="93294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용어 카드 페이지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\app\resource\include\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wordCard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_601_1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7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22199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동물의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모습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완성하기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용어 카드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suh_h_0401_02_0013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_601_1.html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각도에 대한 문제를 해결하며 동물의 모습을 완성시킬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활동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https://cdata2.tsherpa.co.kr/tsherpa/MultiMedia/Flash/2020/curri/index.html?flashxmlnum=yuni4856&amp;classa=A8-C1-21-MM-MA-03-02-06-0-0-0-0&amp;classno=MA_21_03/suh_0201_01_0006/suh_0201_01_0006_202.html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24223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각도에 관한 문제를 해결하면서 알맞은 그림을 골라봅니다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346062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32795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고른 그림으로 동물을 완성해 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134939" y="2553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43195" y="1409213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691267" y="1409212"/>
            <a:ext cx="630741" cy="2555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40114" y="1407233"/>
            <a:ext cx="630741" cy="2555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알맞은 말을 골라 그림에  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02073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657409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223767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4476" y="1896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2" y="1016405"/>
            <a:ext cx="368209" cy="3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3540748" y="1358801"/>
            <a:ext cx="1463300" cy="307902"/>
            <a:chOff x="7164289" y="5769260"/>
            <a:chExt cx="1463300" cy="30790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5769260"/>
              <a:ext cx="146330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43"/>
            <p:cNvSpPr txBox="1"/>
            <p:nvPr/>
          </p:nvSpPr>
          <p:spPr>
            <a:xfrm>
              <a:off x="7377201" y="5814248"/>
              <a:ext cx="12503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177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, 179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248616" y="1297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55779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2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9" name="Group 1072">
            <a:extLst>
              <a:ext uri="{FF2B5EF4-FFF2-40B4-BE49-F238E27FC236}">
                <a16:creationId xmlns="" xmlns:a16="http://schemas.microsoft.com/office/drawing/2014/main" id="{8B09D7B8-2455-458C-92F0-A2DDDC87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689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selectPlay_1.png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\app\resource\contents\lesson02\ops\game\game_2\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알맞은 말을 골라 그림에  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02073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DB400SCA\Desktop\한대희 4-1 지도서\app\resource\contents\lesson02\ops\game\game_2\src\image\selectPlay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94" y="2917841"/>
            <a:ext cx="2301898" cy="149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345204" y="2588296"/>
            <a:ext cx="1452146" cy="190309"/>
            <a:chOff x="4421577" y="2197504"/>
            <a:chExt cx="1452146" cy="190309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9" name="TextBox 53"/>
          <p:cNvSpPr txBox="1"/>
          <p:nvPr/>
        </p:nvSpPr>
        <p:spPr>
          <a:xfrm>
            <a:off x="452513" y="2206586"/>
            <a:ext cx="332739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직각의 크기는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089633" y="1884271"/>
            <a:ext cx="720575" cy="644629"/>
            <a:chOff x="6002635" y="1572835"/>
            <a:chExt cx="674243" cy="644629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타원 45"/>
          <p:cNvSpPr/>
          <p:nvPr/>
        </p:nvSpPr>
        <p:spPr>
          <a:xfrm>
            <a:off x="287524" y="231678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36" y="526008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983" y="532727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88" y="52600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6909" y="531395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4734" y="53168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9405" y="53168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5181212" y="2437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326241" y="2884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/>
          <p:cNvSpPr txBox="1"/>
          <p:nvPr/>
        </p:nvSpPr>
        <p:spPr>
          <a:xfrm>
            <a:off x="2339752" y="4756792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90°</a:t>
            </a:r>
            <a:r>
              <a:rPr lang="ko-KR" altLang="en-US" dirty="0"/>
              <a:t>이면</a:t>
            </a:r>
          </a:p>
        </p:txBody>
      </p:sp>
      <p:sp>
        <p:nvSpPr>
          <p:cNvPr id="63" name="TextBox 53"/>
          <p:cNvSpPr txBox="1"/>
          <p:nvPr/>
        </p:nvSpPr>
        <p:spPr>
          <a:xfrm>
            <a:off x="3692922" y="4756792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100°</a:t>
            </a:r>
            <a:r>
              <a:rPr lang="ko-KR" altLang="en-US" dirty="0"/>
              <a:t>이면</a:t>
            </a:r>
          </a:p>
        </p:txBody>
      </p: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87961" y="445385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22102" y="445385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430910" y="3131337"/>
            <a:ext cx="909312" cy="90931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847902" y="3173733"/>
            <a:ext cx="792939" cy="792939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타원 71"/>
          <p:cNvSpPr/>
          <p:nvPr/>
        </p:nvSpPr>
        <p:spPr>
          <a:xfrm>
            <a:off x="2044204" y="5231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18371" y="932949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1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47416" y="4307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814157" y="5057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2" y="1016405"/>
            <a:ext cx="368209" cy="3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5043195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691267" y="1409212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40114" y="140723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540748" y="1358801"/>
            <a:ext cx="1463300" cy="307902"/>
            <a:chOff x="7164289" y="5769260"/>
            <a:chExt cx="1463300" cy="307902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5769260"/>
              <a:ext cx="146330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43"/>
            <p:cNvSpPr txBox="1"/>
            <p:nvPr/>
          </p:nvSpPr>
          <p:spPr>
            <a:xfrm>
              <a:off x="7377201" y="5814248"/>
              <a:ext cx="12503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177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, 179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57781" y="428344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2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9" name="Group 1072">
            <a:extLst>
              <a:ext uri="{FF2B5EF4-FFF2-40B4-BE49-F238E27FC236}">
                <a16:creationId xmlns="" xmlns:a16="http://schemas.microsoft.com/office/drawing/2014/main" id="{8B09D7B8-2455-458C-92F0-A2DDDC87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888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img_playPage_2.png  /  selectPlay_2.png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\app\resource\contents\lesson02\ops\game\game_2\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알맞은 말을 골라 그림에  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02073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345204" y="2588296"/>
            <a:ext cx="1452146" cy="190309"/>
            <a:chOff x="4421577" y="2197504"/>
            <a:chExt cx="1452146" cy="190309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88" y="52600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4734" y="53168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9405" y="53168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53"/>
          <p:cNvSpPr txBox="1"/>
          <p:nvPr/>
        </p:nvSpPr>
        <p:spPr>
          <a:xfrm>
            <a:off x="3331016" y="4576772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130°</a:t>
            </a:r>
            <a:r>
              <a:rPr lang="ko-KR" altLang="en-US" dirty="0"/>
              <a:t>이면</a:t>
            </a:r>
          </a:p>
        </p:txBody>
      </p:sp>
      <p:sp>
        <p:nvSpPr>
          <p:cNvPr id="63" name="TextBox 53"/>
          <p:cNvSpPr txBox="1"/>
          <p:nvPr/>
        </p:nvSpPr>
        <p:spPr>
          <a:xfrm>
            <a:off x="5385110" y="4556493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50°</a:t>
            </a:r>
            <a:r>
              <a:rPr lang="ko-KR" altLang="en-US" dirty="0"/>
              <a:t>이면</a:t>
            </a:r>
          </a:p>
        </p:txBody>
      </p: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8578" y="426935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018371" y="932949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cdata2.tsherpa.co.kr/tsherpa/MultiMedia/Flash/2020/curri/index.html?flashxmlnum=jmp1130&amp;classa=A8-C1-31-MM-MM-04-03-02-0-0-0-0&amp;classno=MM_31_04/suh_0301_02_0002/suh_0301_02_0002_401_1.html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1024" y="5248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2" y="1016405"/>
            <a:ext cx="368209" cy="3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3"/>
          <p:cNvSpPr txBox="1"/>
          <p:nvPr/>
        </p:nvSpPr>
        <p:spPr>
          <a:xfrm>
            <a:off x="452513" y="2206586"/>
            <a:ext cx="437151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주어진 각도의 크기는 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951820" y="1884271"/>
            <a:ext cx="720575" cy="644629"/>
            <a:chOff x="6002635" y="1572835"/>
            <a:chExt cx="674243" cy="644629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타원 77"/>
          <p:cNvSpPr/>
          <p:nvPr/>
        </p:nvSpPr>
        <p:spPr>
          <a:xfrm>
            <a:off x="287524" y="231678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55724" y="3090686"/>
            <a:ext cx="3911694" cy="1162050"/>
            <a:chOff x="3055724" y="3762561"/>
            <a:chExt cx="3911694" cy="11620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724" y="3762561"/>
              <a:ext cx="1676400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418" y="3762561"/>
              <a:ext cx="228600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3" name="Picture 5" descr="C:\Users\DB400SCA\Desktop\한대희 4-1 지도서\app\resource\contents\lesson02\ops\game\game_2\src\image\img_playPage_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2" y="3064604"/>
            <a:ext cx="2772314" cy="139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1550" y="528055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46" y="532987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2716" y="533247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3439268" y="3212292"/>
            <a:ext cx="909312" cy="90931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496657" y="3357734"/>
            <a:ext cx="792939" cy="792939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타원 95"/>
          <p:cNvSpPr/>
          <p:nvPr/>
        </p:nvSpPr>
        <p:spPr>
          <a:xfrm>
            <a:off x="3415013" y="3064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3195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691267" y="1409212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0114" y="140723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540748" y="1358801"/>
            <a:ext cx="1463300" cy="307902"/>
            <a:chOff x="7164289" y="5769260"/>
            <a:chExt cx="1463300" cy="307902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5769260"/>
              <a:ext cx="146330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43"/>
            <p:cNvSpPr txBox="1"/>
            <p:nvPr/>
          </p:nvSpPr>
          <p:spPr>
            <a:xfrm>
              <a:off x="7377201" y="5814248"/>
              <a:ext cx="12503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177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, 179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12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46644" y="435545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2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알맞은 말을 골라 그림에  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02073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345204" y="2588296"/>
            <a:ext cx="1452146" cy="190309"/>
            <a:chOff x="4421577" y="2197504"/>
            <a:chExt cx="1452146" cy="190309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88" y="526008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5204" y="532627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9405" y="53168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53"/>
          <p:cNvSpPr txBox="1"/>
          <p:nvPr/>
        </p:nvSpPr>
        <p:spPr>
          <a:xfrm>
            <a:off x="3537769" y="4648780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예각이</a:t>
            </a:r>
            <a:r>
              <a:rPr lang="ko-KR" altLang="en-US" dirty="0"/>
              <a:t>면</a:t>
            </a:r>
          </a:p>
        </p:txBody>
      </p:sp>
      <p:sp>
        <p:nvSpPr>
          <p:cNvPr id="63" name="TextBox 53"/>
          <p:cNvSpPr txBox="1"/>
          <p:nvPr/>
        </p:nvSpPr>
        <p:spPr>
          <a:xfrm>
            <a:off x="5373973" y="4628501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둔각이면</a:t>
            </a:r>
            <a:endParaRPr lang="ko-KR" altLang="en-US" dirty="0"/>
          </a:p>
        </p:txBody>
      </p: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65331" y="434136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018371" y="932949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cdata2.tsherpa.co.kr/tsherpa/MultiMedia/Flash/2020/curri/index.html?flashxmlnum=jmp1130&amp;classa=A8-C1-31-MM-MM-04-03-02-0-0-0-0&amp;classno=MM_31_04/suh_0301_02_0002/suh_0301_02_0002_401_1.html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1024" y="5248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2" y="1016405"/>
            <a:ext cx="368209" cy="3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3"/>
          <p:cNvSpPr txBox="1"/>
          <p:nvPr/>
        </p:nvSpPr>
        <p:spPr>
          <a:xfrm>
            <a:off x="452513" y="2206586"/>
            <a:ext cx="437151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주어진 각은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853594" y="1884271"/>
            <a:ext cx="720575" cy="644629"/>
            <a:chOff x="6002635" y="1572835"/>
            <a:chExt cx="674243" cy="644629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타원 77"/>
          <p:cNvSpPr/>
          <p:nvPr/>
        </p:nvSpPr>
        <p:spPr>
          <a:xfrm>
            <a:off x="287524" y="231678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1550" y="528055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46" y="532987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1691" y="532627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DB400SCA\Desktop\한대희 4-1 지도서\app\resource\contents\lesson02\ops\game\game_2\src\image\img_playPage_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4" y="3152904"/>
            <a:ext cx="2455675" cy="13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Group 1072">
            <a:extLst>
              <a:ext uri="{FF2B5EF4-FFF2-40B4-BE49-F238E27FC236}">
                <a16:creationId xmlns="" xmlns:a16="http://schemas.microsoft.com/office/drawing/2014/main" id="{8B09D7B8-2455-458C-92F0-A2DDDC87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064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img_playPage_3.png  /  selectPlay_3.png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\app\resource\contents\lesson02\ops\game\game_2\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5" name="Picture 3" descr="C:\Users\DB400SCA\Desktop\한대희 4-1 지도서\app\resource\contents\lesson02\ops\game\game_2\src\image\selectPlay_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91" y="3068116"/>
            <a:ext cx="3124329" cy="12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타원 58"/>
          <p:cNvSpPr/>
          <p:nvPr/>
        </p:nvSpPr>
        <p:spPr>
          <a:xfrm>
            <a:off x="3646021" y="3232317"/>
            <a:ext cx="909312" cy="90931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529069" y="3310109"/>
            <a:ext cx="792939" cy="792939"/>
            <a:chOff x="6249485" y="2814376"/>
            <a:chExt cx="304024" cy="304024"/>
          </a:xfrm>
        </p:grpSpPr>
        <p:cxnSp>
          <p:nvCxnSpPr>
            <p:cNvPr id="74" name="직선 연결선 7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타원 88"/>
          <p:cNvSpPr/>
          <p:nvPr/>
        </p:nvSpPr>
        <p:spPr>
          <a:xfrm>
            <a:off x="3342586" y="3058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43195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691267" y="1409212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40114" y="140723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540748" y="1358801"/>
            <a:ext cx="1463300" cy="307902"/>
            <a:chOff x="7164289" y="5769260"/>
            <a:chExt cx="1463300" cy="307902"/>
          </a:xfrm>
        </p:grpSpPr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5769260"/>
              <a:ext cx="146330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43"/>
            <p:cNvSpPr txBox="1"/>
            <p:nvPr/>
          </p:nvSpPr>
          <p:spPr>
            <a:xfrm>
              <a:off x="7377201" y="5814248"/>
              <a:ext cx="12503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177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, 179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77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B400SCA\Desktop\한대희 4-1 지도서\app\resource\contents\lesson02\ops\game\game_2\src\image\selectPlay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17006"/>
            <a:ext cx="3304162" cy="12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29789" y="439145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2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알맞은 말을 골라 그림에  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02073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345204" y="2588296"/>
            <a:ext cx="1452146" cy="190309"/>
            <a:chOff x="4421577" y="2197504"/>
            <a:chExt cx="1452146" cy="190309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53"/>
          <p:cNvSpPr txBox="1"/>
          <p:nvPr/>
        </p:nvSpPr>
        <p:spPr>
          <a:xfrm>
            <a:off x="3419872" y="4684784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9</a:t>
            </a:r>
            <a:r>
              <a:rPr lang="en-US" altLang="ko-KR" dirty="0" smtClean="0"/>
              <a:t>0</a:t>
            </a:r>
            <a:r>
              <a:rPr lang="en-US" altLang="ko-KR" dirty="0"/>
              <a:t>°</a:t>
            </a:r>
            <a:r>
              <a:rPr lang="ko-KR" altLang="en-US" dirty="0" smtClean="0"/>
              <a:t>이면</a:t>
            </a:r>
            <a:endParaRPr lang="ko-KR" altLang="en-US" dirty="0"/>
          </a:p>
        </p:txBody>
      </p:sp>
      <p:sp>
        <p:nvSpPr>
          <p:cNvPr id="63" name="TextBox 53"/>
          <p:cNvSpPr txBox="1"/>
          <p:nvPr/>
        </p:nvSpPr>
        <p:spPr>
          <a:xfrm>
            <a:off x="5457118" y="4664505"/>
            <a:ext cx="1167110" cy="292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80</a:t>
            </a:r>
            <a:r>
              <a:rPr lang="en-US" altLang="ko-KR" dirty="0"/>
              <a:t>°</a:t>
            </a:r>
            <a:r>
              <a:rPr lang="ko-KR" altLang="en-US" dirty="0"/>
              <a:t>이면</a:t>
            </a:r>
          </a:p>
        </p:txBody>
      </p:sp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8456" y="4377369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018371" y="932949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cdata2.tsherpa.co.kr/tsherpa/MultiMedia/Flash/2020/curri/index.html?flashxmlnum=jmp1130&amp;classa=A8-C1-31-MM-MM-04-03-02-0-0-0-0&amp;classno=MM_31_04/suh_0301_02_0002/suh_0301_02_0002_401_1.html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1024" y="5248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2" y="1016405"/>
            <a:ext cx="368209" cy="3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3"/>
          <p:cNvSpPr txBox="1"/>
          <p:nvPr/>
        </p:nvSpPr>
        <p:spPr>
          <a:xfrm>
            <a:off x="452513" y="2206586"/>
            <a:ext cx="649575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사각형의 나머지 한 각의 크기는        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035545" y="1873369"/>
            <a:ext cx="720575" cy="644629"/>
            <a:chOff x="6002635" y="1572835"/>
            <a:chExt cx="674243" cy="644629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타원 77"/>
          <p:cNvSpPr/>
          <p:nvPr/>
        </p:nvSpPr>
        <p:spPr>
          <a:xfrm>
            <a:off x="287524" y="231678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1072">
            <a:extLst>
              <a:ext uri="{FF2B5EF4-FFF2-40B4-BE49-F238E27FC236}">
                <a16:creationId xmlns="" xmlns:a16="http://schemas.microsoft.com/office/drawing/2014/main" id="{8B09D7B8-2455-458C-92F0-A2DDDC87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572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img_playPage_4.png  /  selectPlay_4.png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\app\resource\contents\lesson02\ops\game\game_2\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3646021" y="3268321"/>
            <a:ext cx="909312" cy="90931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529069" y="3346113"/>
            <a:ext cx="792939" cy="792939"/>
            <a:chOff x="6249485" y="2814376"/>
            <a:chExt cx="304024" cy="304024"/>
          </a:xfrm>
        </p:grpSpPr>
        <p:cxnSp>
          <p:nvCxnSpPr>
            <p:cNvPr id="74" name="직선 연결선 7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타원 88"/>
          <p:cNvSpPr/>
          <p:nvPr/>
        </p:nvSpPr>
        <p:spPr>
          <a:xfrm>
            <a:off x="3342586" y="3094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 descr="C:\Users\DB400SCA\Desktop\한대희 4-1 지도서\app\resource\contents\lesson02\ops\game\game_2\src\image\img_playPage_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2" y="3017006"/>
            <a:ext cx="2443116" cy="16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0800000">
            <a:off x="2266836" y="5260087"/>
            <a:ext cx="2442722" cy="269893"/>
            <a:chOff x="2266836" y="5260087"/>
            <a:chExt cx="2442722" cy="269893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836" y="526008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983" y="532727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388" y="526008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66909" y="531395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4734" y="531686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9405" y="531686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직사각형 50"/>
          <p:cNvSpPr/>
          <p:nvPr/>
        </p:nvSpPr>
        <p:spPr>
          <a:xfrm>
            <a:off x="5043195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91267" y="1409212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340114" y="140723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540748" y="1358801"/>
            <a:ext cx="1463300" cy="307902"/>
            <a:chOff x="7164289" y="5769260"/>
            <a:chExt cx="1463300" cy="307902"/>
          </a:xfrm>
        </p:grpSpPr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5769260"/>
              <a:ext cx="146330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Box 43"/>
            <p:cNvSpPr txBox="1"/>
            <p:nvPr/>
          </p:nvSpPr>
          <p:spPr>
            <a:xfrm>
              <a:off x="7377201" y="5814248"/>
              <a:ext cx="12503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177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, 179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TextBox 53"/>
          <p:cNvSpPr txBox="1"/>
          <p:nvPr/>
        </p:nvSpPr>
        <p:spPr>
          <a:xfrm>
            <a:off x="676077" y="3172616"/>
            <a:ext cx="583555" cy="29238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70</a:t>
            </a:r>
            <a:r>
              <a:rPr lang="en-US" altLang="ko-KR" dirty="0" smtClean="0"/>
              <a:t>°</a:t>
            </a:r>
            <a:endParaRPr lang="ko-KR" altLang="en-US" dirty="0"/>
          </a:p>
        </p:txBody>
      </p:sp>
      <p:sp>
        <p:nvSpPr>
          <p:cNvPr id="97" name="TextBox 53"/>
          <p:cNvSpPr txBox="1"/>
          <p:nvPr/>
        </p:nvSpPr>
        <p:spPr>
          <a:xfrm>
            <a:off x="1036117" y="4216732"/>
            <a:ext cx="583555" cy="29238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105°</a:t>
            </a:r>
            <a:endParaRPr lang="ko-KR" altLang="en-US" dirty="0"/>
          </a:p>
        </p:txBody>
      </p:sp>
      <p:sp>
        <p:nvSpPr>
          <p:cNvPr id="98" name="TextBox 53"/>
          <p:cNvSpPr txBox="1"/>
          <p:nvPr/>
        </p:nvSpPr>
        <p:spPr>
          <a:xfrm>
            <a:off x="2152241" y="4221088"/>
            <a:ext cx="583555" cy="29238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9</a:t>
            </a:r>
            <a:r>
              <a:rPr lang="en-US" altLang="ko-KR" dirty="0" smtClean="0"/>
              <a:t>5°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6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1"/>
            <a:ext cx="6918956" cy="768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170080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 한 그림으로 동물을 완성해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3" y="171409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roup 1072">
            <a:extLst>
              <a:ext uri="{FF2B5EF4-FFF2-40B4-BE49-F238E27FC236}">
                <a16:creationId xmlns="" xmlns:a16="http://schemas.microsoft.com/office/drawing/2014/main" id="{8B09D7B8-2455-458C-92F0-A2DDDC87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685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playPage__background.png  /  img_complete.png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\app\resource\contents\lesson02\ops\game\game_2\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21" y="2040407"/>
            <a:ext cx="2622000" cy="342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7018371" y="932949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정답 확인 클릭 시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00" y="2088780"/>
            <a:ext cx="299551" cy="240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1972000" y="20268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5661024" y="5248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89" y="2852936"/>
            <a:ext cx="1719192" cy="224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794895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65312" y="894492"/>
            <a:ext cx="6918956" cy="772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FE5A2B1-FF85-43E7-AC1A-D0D4CCBE422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알맞은 말을 골라 그림에  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02073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2" y="1016405"/>
            <a:ext cx="368209" cy="36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5043195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691267" y="140921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40114" y="1407233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40748" y="1358801"/>
            <a:ext cx="1463300" cy="307902"/>
            <a:chOff x="7164289" y="5769260"/>
            <a:chExt cx="1463300" cy="307902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5769260"/>
              <a:ext cx="146330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43"/>
            <p:cNvSpPr txBox="1"/>
            <p:nvPr/>
          </p:nvSpPr>
          <p:spPr>
            <a:xfrm>
              <a:off x="7377201" y="5814248"/>
              <a:ext cx="12503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177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, 179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97455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31780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42798</TotalTime>
  <Words>1095</Words>
  <Application>Microsoft Office PowerPoint</Application>
  <PresentationFormat>화면 슬라이드 쇼(4:3)</PresentationFormat>
  <Paragraphs>407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7635</cp:revision>
  <dcterms:created xsi:type="dcterms:W3CDTF">2008-07-15T12:19:11Z</dcterms:created>
  <dcterms:modified xsi:type="dcterms:W3CDTF">2022-01-24T06:46:39Z</dcterms:modified>
</cp:coreProperties>
</file>