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22"/>
  </p:notesMasterIdLst>
  <p:handoutMasterIdLst>
    <p:handoutMasterId r:id="rId23"/>
  </p:handoutMasterIdLst>
  <p:sldIdLst>
    <p:sldId id="782" r:id="rId3"/>
    <p:sldId id="783" r:id="rId4"/>
    <p:sldId id="1171" r:id="rId5"/>
    <p:sldId id="1130" r:id="rId6"/>
    <p:sldId id="1126" r:id="rId7"/>
    <p:sldId id="1228" r:id="rId8"/>
    <p:sldId id="1229" r:id="rId9"/>
    <p:sldId id="1230" r:id="rId10"/>
    <p:sldId id="1186" r:id="rId11"/>
    <p:sldId id="1231" r:id="rId12"/>
    <p:sldId id="1235" r:id="rId13"/>
    <p:sldId id="1146" r:id="rId14"/>
    <p:sldId id="1149" r:id="rId15"/>
    <p:sldId id="1150" r:id="rId16"/>
    <p:sldId id="1233" r:id="rId17"/>
    <p:sldId id="1224" r:id="rId18"/>
    <p:sldId id="1208" r:id="rId19"/>
    <p:sldId id="1181" r:id="rId20"/>
    <p:sldId id="1234" r:id="rId21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AE7C65"/>
    <a:srgbClr val="FFFBF5"/>
    <a:srgbClr val="A1A5AD"/>
    <a:srgbClr val="C7A08C"/>
    <a:srgbClr val="FCCD89"/>
    <a:srgbClr val="6F2183"/>
    <a:srgbClr val="00A0FF"/>
    <a:srgbClr val="FFFFFF"/>
    <a:srgbClr val="01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507" autoAdjust="0"/>
  </p:normalViewPr>
  <p:slideViewPr>
    <p:cSldViewPr>
      <p:cViewPr>
        <p:scale>
          <a:sx n="100" d="100"/>
          <a:sy n="100" d="100"/>
        </p:scale>
        <p:origin x="-1956" y="-4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775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166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11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77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2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7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2124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7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hyperlink" Target="https://cdata2.tsherpa.co.kr/tsherpa/MultiMedia/Flash/2020/curri/index.html?flashxmlnum=bjsjs0420&amp;classa=A8-C1-31-MM-MM-04-03-02-0-0-0-0&amp;classno=MM_31_04/suh_0301_02_0002/suh_0301_02_0002_204_1.html" TargetMode="External"/><Relationship Id="rId7" Type="http://schemas.openxmlformats.org/officeDocument/2006/relationships/image" Target="../media/image17.jp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21.png"/><Relationship Id="rId4" Type="http://schemas.openxmlformats.org/officeDocument/2006/relationships/hyperlink" Target="https://cdata2.tsherpa.co.kr/tsherpa/MultiMedia/Flash/2020/curri/index.html?flashxmlnum=bjsjs0420&amp;classa=A8-C1-31-MM-MM-04-03-02-0-0-0-0&amp;classno=MM_31_04/suh_0301_02_0002/suh_0301_02_0002_204_1.html" TargetMode="Externa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openxmlformats.org/officeDocument/2006/relationships/hyperlink" Target="https://cdata2.tsherpa.co.kr/tsherpa/MultiMedia/Flash/2020/curri/index.html?flashxmlnum=bjsjs0420&amp;classa=A8-C1-31-MM-MM-04-03-02-0-0-0-0&amp;classno=MM_31_04/suh_0301_02_0002/suh_0301_02_0002_204_1.html" TargetMode="Externa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320572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619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8290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과목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학년학기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차시명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04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양 사이의 관계를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suh_0501_03_0004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10092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크기 조절하여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화면에 안 들어갈 경우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클릭해서 내용 겹쳐 나오게 변경 가능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모션 및 내레이션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740967"/>
            <a:ext cx="66793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주어진 식에 대한 친구들의 생각입니다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친구들의 생각이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옳은지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판단하고 그 이유를 말해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연수가 만든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드론은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초에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6 m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를 비행합니다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드론의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비행시간과 비행거리 사이의 대응 관계를 식으로 나타내고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그 식의 의미를 생각해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https://cdata2.tsherpa.co.kr/tsherpa/MultiMedia/Flash/2020/curri/index.html?flashxmlnum=bjsjs0420&amp;classa=A8-C1-31-MM-MM-04-03-02-0-0-0-0&amp;classno=MM_31_04/suh_0301_02_0002/suh_0301_02_0002_204_1.html</a:t>
            </a:r>
            <a:r>
              <a:rPr lang="en-US" altLang="ko-KR" dirty="0"/>
              <a:t> </a:t>
            </a:r>
            <a:r>
              <a:rPr lang="ko-KR" altLang="en-US" dirty="0"/>
              <a:t>물음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19" y="74365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856903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FA018D69-0E16-452D-914C-B8312DEC9088}"/>
              </a:ext>
            </a:extLst>
          </p:cNvPr>
          <p:cNvSpPr/>
          <p:nvPr/>
        </p:nvSpPr>
        <p:spPr>
          <a:xfrm>
            <a:off x="6351815" y="145180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A520F49-0363-40F1-801D-C4E78B524594}"/>
              </a:ext>
            </a:extLst>
          </p:cNvPr>
          <p:cNvSpPr/>
          <p:nvPr/>
        </p:nvSpPr>
        <p:spPr>
          <a:xfrm>
            <a:off x="5701255" y="145180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xmlns="" id="{52C1A730-A00A-4822-A005-DCDAF9374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EBECB8C2-ABC8-4615-8A56-BE12D688C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8B957B84-D62F-4C5C-80C8-A22589625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67097120-7254-4295-9126-2C67734C1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graphicFrame>
        <p:nvGraphicFramePr>
          <p:cNvPr id="48" name="Group 59">
            <a:extLst>
              <a:ext uri="{FF2B5EF4-FFF2-40B4-BE49-F238E27FC236}">
                <a16:creationId xmlns:a16="http://schemas.microsoft.com/office/drawing/2014/main" xmlns="" id="{4D6375DB-2182-4641-9060-FCF103890E8B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D766C327-17BC-4576-8AC4-2B1AA4F0E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80" y="3856447"/>
            <a:ext cx="1085456" cy="106553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E6ADA3A7-3F47-4B1D-8F7B-18D0BECC7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01" y="3824732"/>
            <a:ext cx="1080477" cy="10376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6A2FBC27-1233-40F5-82EE-447932998D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944" y="3829712"/>
            <a:ext cx="1085456" cy="107545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5B1EA05-1295-435B-8E7E-23BD1EB454DC}"/>
              </a:ext>
            </a:extLst>
          </p:cNvPr>
          <p:cNvGrpSpPr/>
          <p:nvPr/>
        </p:nvGrpSpPr>
        <p:grpSpPr>
          <a:xfrm>
            <a:off x="791580" y="2940461"/>
            <a:ext cx="1406060" cy="792095"/>
            <a:chOff x="971600" y="2644777"/>
            <a:chExt cx="1406060" cy="792095"/>
          </a:xfrm>
        </p:grpSpPr>
        <p:sp>
          <p:nvSpPr>
            <p:cNvPr id="34" name="말풍선: 모서리가 둥근 사각형 33">
              <a:extLst>
                <a:ext uri="{FF2B5EF4-FFF2-40B4-BE49-F238E27FC236}">
                  <a16:creationId xmlns:a16="http://schemas.microsoft.com/office/drawing/2014/main" xmlns="" id="{887BDD3A-B07A-419D-AFF0-0756C5D8002C}"/>
                </a:ext>
              </a:extLst>
            </p:cNvPr>
            <p:cNvSpPr/>
            <p:nvPr/>
          </p:nvSpPr>
          <p:spPr bwMode="auto">
            <a:xfrm flipH="1">
              <a:off x="974931" y="2644777"/>
              <a:ext cx="1402728" cy="792095"/>
            </a:xfrm>
            <a:prstGeom prst="wedgeRoundRectCallout">
              <a:avLst>
                <a:gd name="adj1" fmla="val 5065"/>
                <a:gd name="adj2" fmla="val 67221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CDD93A0F-1E5E-49B0-874C-C62770E62F90}"/>
                </a:ext>
              </a:extLst>
            </p:cNvPr>
            <p:cNvSpPr/>
            <p:nvPr/>
          </p:nvSpPr>
          <p:spPr>
            <a:xfrm>
              <a:off x="971600" y="2679976"/>
              <a:ext cx="140606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□는 △와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관계없이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변할 수 있어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2FD8BF6D-7928-41F5-ABFC-4809987BB480}"/>
              </a:ext>
            </a:extLst>
          </p:cNvPr>
          <p:cNvGrpSpPr/>
          <p:nvPr/>
        </p:nvGrpSpPr>
        <p:grpSpPr>
          <a:xfrm>
            <a:off x="5074152" y="2940461"/>
            <a:ext cx="1406060" cy="792095"/>
            <a:chOff x="971600" y="2644777"/>
            <a:chExt cx="1406060" cy="792095"/>
          </a:xfrm>
        </p:grpSpPr>
        <p:sp>
          <p:nvSpPr>
            <p:cNvPr id="45" name="말풍선: 모서리가 둥근 사각형 44">
              <a:extLst>
                <a:ext uri="{FF2B5EF4-FFF2-40B4-BE49-F238E27FC236}">
                  <a16:creationId xmlns:a16="http://schemas.microsoft.com/office/drawing/2014/main" xmlns="" id="{CC9288D9-D683-4B6C-A081-145BB91E4573}"/>
                </a:ext>
              </a:extLst>
            </p:cNvPr>
            <p:cNvSpPr/>
            <p:nvPr/>
          </p:nvSpPr>
          <p:spPr bwMode="auto">
            <a:xfrm flipH="1">
              <a:off x="974931" y="2644777"/>
              <a:ext cx="1402728" cy="792095"/>
            </a:xfrm>
            <a:prstGeom prst="wedgeRoundRectCallout">
              <a:avLst>
                <a:gd name="adj1" fmla="val -3627"/>
                <a:gd name="adj2" fmla="val 68760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1A83C045-93FB-40A4-B419-14AC040ECAB7}"/>
                </a:ext>
              </a:extLst>
            </p:cNvPr>
            <p:cNvSpPr/>
            <p:nvPr/>
          </p:nvSpPr>
          <p:spPr>
            <a:xfrm>
              <a:off x="971600" y="2679976"/>
              <a:ext cx="140606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△는 분수나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소수도 될 수 있어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271F6BC3-0110-4036-9BB5-73DFD67DE466}"/>
              </a:ext>
            </a:extLst>
          </p:cNvPr>
          <p:cNvGrpSpPr/>
          <p:nvPr/>
        </p:nvGrpSpPr>
        <p:grpSpPr>
          <a:xfrm>
            <a:off x="2843808" y="2766985"/>
            <a:ext cx="1880815" cy="995479"/>
            <a:chOff x="971600" y="2644777"/>
            <a:chExt cx="1406060" cy="846962"/>
          </a:xfrm>
        </p:grpSpPr>
        <p:sp>
          <p:nvSpPr>
            <p:cNvPr id="51" name="말풍선: 모서리가 둥근 사각형 50">
              <a:extLst>
                <a:ext uri="{FF2B5EF4-FFF2-40B4-BE49-F238E27FC236}">
                  <a16:creationId xmlns:a16="http://schemas.microsoft.com/office/drawing/2014/main" xmlns="" id="{DCD1C06B-1529-479C-849A-F089B90C379A}"/>
                </a:ext>
              </a:extLst>
            </p:cNvPr>
            <p:cNvSpPr/>
            <p:nvPr/>
          </p:nvSpPr>
          <p:spPr bwMode="auto">
            <a:xfrm flipH="1">
              <a:off x="974931" y="2644777"/>
              <a:ext cx="1402728" cy="792095"/>
            </a:xfrm>
            <a:prstGeom prst="wedgeRoundRectCallout">
              <a:avLst>
                <a:gd name="adj1" fmla="val -5088"/>
                <a:gd name="adj2" fmla="val 63947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A9A52A99-CD1A-48E3-ABFF-65C122A03700}"/>
                </a:ext>
              </a:extLst>
            </p:cNvPr>
            <p:cNvSpPr/>
            <p:nvPr/>
          </p:nvSpPr>
          <p:spPr>
            <a:xfrm>
              <a:off x="971600" y="2679976"/>
              <a:ext cx="1406060" cy="81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드론이</a:t>
              </a:r>
              <a:r>
                <a:rPr lang="ko-KR" altLang="en-US" sz="14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비행하는 시간을 ○</a:t>
              </a:r>
              <a:r>
                <a:rPr lang="en-US" altLang="ko-KR" sz="14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비행하는 거리를 </a:t>
              </a:r>
              <a:endParaRPr lang="en-US" altLang="ko-KR" sz="140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☆로 바꿔서 </a:t>
              </a:r>
              <a:endParaRPr lang="en-US" altLang="ko-KR" sz="140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나타낼 수도 있어</a:t>
              </a:r>
              <a:r>
                <a:rPr lang="en-US" altLang="ko-KR" sz="14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1598068" y="4725144"/>
            <a:ext cx="720080" cy="360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연수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22952" y="4725144"/>
            <a:ext cx="720080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슬기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962996" y="4725144"/>
            <a:ext cx="720080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19" y="5450042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466" y="551723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915" y="545004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60392" y="551437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794911" y="27669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2812050" y="53373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31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5"/>
            <a:ext cx="6918956" cy="10092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740967"/>
            <a:ext cx="66793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주어진 식에 대한 친구들의 생각입니다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친구들의 생각이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옳은지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판단하고 그 이유를 말해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연수가 만든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드론은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초에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6 m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를 비행합니다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드론의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비행시간과 비행거리 사이의 대응 관계를 식으로 나타내고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그 식의 의미를 생각해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https://cdata2.tsherpa.co.kr/tsherpa/MultiMedia/Flash/2020/curri/index.html?flashxmlnum=bjsjs0420&amp;classa=A8-C1-31-MM-MM-04-03-02-0-0-0-0&amp;classno=MM_31_04/suh_0301_02_0002/suh_0301_02_0002_204_1.html</a:t>
            </a:r>
            <a:r>
              <a:rPr lang="en-US" altLang="ko-KR" dirty="0"/>
              <a:t> </a:t>
            </a:r>
            <a:r>
              <a:rPr lang="ko-KR" altLang="en-US" dirty="0"/>
              <a:t>물음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19" y="74365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856903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FA018D69-0E16-452D-914C-B8312DEC9088}"/>
              </a:ext>
            </a:extLst>
          </p:cNvPr>
          <p:cNvSpPr/>
          <p:nvPr/>
        </p:nvSpPr>
        <p:spPr>
          <a:xfrm>
            <a:off x="6351815" y="145180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A520F49-0363-40F1-801D-C4E78B524594}"/>
              </a:ext>
            </a:extLst>
          </p:cNvPr>
          <p:cNvSpPr/>
          <p:nvPr/>
        </p:nvSpPr>
        <p:spPr>
          <a:xfrm>
            <a:off x="5701255" y="145180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xmlns="" id="{52C1A730-A00A-4822-A005-DCDAF9374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EBECB8C2-ABC8-4615-8A56-BE12D688C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8B957B84-D62F-4C5C-80C8-A22589625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67097120-7254-4295-9126-2C67734C1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graphicFrame>
        <p:nvGraphicFramePr>
          <p:cNvPr id="48" name="Group 59">
            <a:extLst>
              <a:ext uri="{FF2B5EF4-FFF2-40B4-BE49-F238E27FC236}">
                <a16:creationId xmlns:a16="http://schemas.microsoft.com/office/drawing/2014/main" xmlns="" id="{4D6375DB-2182-4641-9060-FCF103890E8B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182B43A-2462-45EF-BDBE-DBC56345E17F}"/>
              </a:ext>
            </a:extLst>
          </p:cNvPr>
          <p:cNvGrpSpPr/>
          <p:nvPr/>
        </p:nvGrpSpPr>
        <p:grpSpPr>
          <a:xfrm>
            <a:off x="454591" y="2448853"/>
            <a:ext cx="6392593" cy="826331"/>
            <a:chOff x="454591" y="4438873"/>
            <a:chExt cx="6392593" cy="826331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AE096EB7-2188-48E3-851B-3FB04EA9A3A2}"/>
                </a:ext>
              </a:extLst>
            </p:cNvPr>
            <p:cNvSpPr txBox="1"/>
            <p:nvPr/>
          </p:nvSpPr>
          <p:spPr>
            <a:xfrm>
              <a:off x="454591" y="4600416"/>
              <a:ext cx="6212593" cy="61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9" name="Picture 4">
              <a:extLst>
                <a:ext uri="{FF2B5EF4-FFF2-40B4-BE49-F238E27FC236}">
                  <a16:creationId xmlns:a16="http://schemas.microsoft.com/office/drawing/2014/main" xmlns="" id="{94B85CAB-D011-4B44-A6BE-CE3AA5A76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7184" y="4438873"/>
              <a:ext cx="360000" cy="3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1D53BA0-3A40-4970-9CBE-D1EEE22D72A4}"/>
                </a:ext>
              </a:extLst>
            </p:cNvPr>
            <p:cNvSpPr txBox="1"/>
            <p:nvPr/>
          </p:nvSpPr>
          <p:spPr>
            <a:xfrm>
              <a:off x="719572" y="4618873"/>
              <a:ext cx="5780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연수의 생각이 옳지 않습니다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왜냐하면 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□의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값은 항상 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비행하는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시간인 △의 값에 따라 변하기 때문입니다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xmlns="" id="{B089FEDC-610B-4B87-82BA-2880978E1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52" y="4679615"/>
              <a:ext cx="258828" cy="207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4095" y="5451775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04382" y="546336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27" y="551204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08" y="55183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45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57D7B96-9F55-4BC7-B8D7-7F4999F2C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1" y="986723"/>
            <a:ext cx="6761863" cy="416997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94310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3505" y="1490164"/>
            <a:ext cx="345594" cy="1254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42EC4061-9933-45BA-9F41-1685F62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" y="171383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B8DE3C96-CB5D-4220-BBA6-16F8094BC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972EE104-9438-4393-BC36-46ACC3D17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xmlns="" id="{17F39DCE-7E19-4744-9139-1BCBC5849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suh_0501_03_0004_3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D5D6F6EC-DF07-4C81-AFE5-AD4A8662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1CDACB8-F689-4B82-956E-1C3B21FA5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" y="1007074"/>
            <a:ext cx="6651416" cy="408553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62613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56~57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CE58930-F3E3-4CDE-8A7E-D3CFD31CF56D}"/>
              </a:ext>
            </a:extLst>
          </p:cNvPr>
          <p:cNvSpPr/>
          <p:nvPr/>
        </p:nvSpPr>
        <p:spPr>
          <a:xfrm>
            <a:off x="1504049" y="3356992"/>
            <a:ext cx="4004055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C6501BED-D211-4792-9803-84BE39B58EB1}"/>
              </a:ext>
            </a:extLst>
          </p:cNvPr>
          <p:cNvSpPr/>
          <p:nvPr/>
        </p:nvSpPr>
        <p:spPr>
          <a:xfrm>
            <a:off x="1389659" y="34080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DC04281-9A35-4D92-B02B-ECA6776D6C22}"/>
              </a:ext>
            </a:extLst>
          </p:cNvPr>
          <p:cNvSpPr/>
          <p:nvPr/>
        </p:nvSpPr>
        <p:spPr>
          <a:xfrm>
            <a:off x="456630" y="2749097"/>
            <a:ext cx="314012" cy="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142C65CE-210F-4116-970C-A63C8A152571}"/>
              </a:ext>
            </a:extLst>
          </p:cNvPr>
          <p:cNvSpPr/>
          <p:nvPr/>
        </p:nvSpPr>
        <p:spPr>
          <a:xfrm>
            <a:off x="303587" y="274604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9F54BA9-1F54-4BC2-AFFD-8F0B19272746}"/>
              </a:ext>
            </a:extLst>
          </p:cNvPr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9E20B400-F2BB-4B74-9649-7310C8D84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4" y="2960948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3A5360AF-4F6B-4C95-A471-E518DC00B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87542609-5E66-4D5C-BD8E-710737DDB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A6A1EC00-D630-42FC-B2EA-254DA20B4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suh_0501_03_0004_3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74326503-4294-4617-94EC-3BF21A688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AD43BA44-115F-4E2E-925C-8005ADE6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240B0C20-FD59-40FD-A727-848A88A2B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xmlns="" id="{20F9808C-4CC0-4FA1-8B6A-D94705DA6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xmlns="" id="{696A61BB-9380-4216-A320-2BABB9061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xmlns="" id="{EE8ADF61-88E3-45BA-A8F7-37E303ABF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01997" y="1500003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밀가루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봉지로 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만들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밀가루의 수와 빵의 수 사이의 대응 관계를 표로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34832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07F300F9-F777-4F96-99E0-786676B0DF3B}"/>
              </a:ext>
            </a:extLst>
          </p:cNvPr>
          <p:cNvSpPr/>
          <p:nvPr/>
        </p:nvSpPr>
        <p:spPr>
          <a:xfrm>
            <a:off x="4193779" y="1081069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D465D746-444F-46EE-9BD2-B0778EC3C369}"/>
              </a:ext>
            </a:extLst>
          </p:cNvPr>
          <p:cNvSpPr/>
          <p:nvPr/>
        </p:nvSpPr>
        <p:spPr>
          <a:xfrm>
            <a:off x="4714647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CCA953CC-5A61-42E4-AB1C-6879BD080E95}"/>
              </a:ext>
            </a:extLst>
          </p:cNvPr>
          <p:cNvSpPr/>
          <p:nvPr/>
        </p:nvSpPr>
        <p:spPr>
          <a:xfrm>
            <a:off x="5235515" y="1081069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>
            <a:extLst>
              <a:ext uri="{FF2B5EF4-FFF2-40B4-BE49-F238E27FC236}">
                <a16:creationId xmlns:a16="http://schemas.microsoft.com/office/drawing/2014/main" xmlns="" id="{42FE0CDD-CFBB-4289-AEE1-55EC32D74A26}"/>
              </a:ext>
            </a:extLst>
          </p:cNvPr>
          <p:cNvSpPr/>
          <p:nvPr/>
        </p:nvSpPr>
        <p:spPr>
          <a:xfrm>
            <a:off x="5750132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순서도: 대체 처리 96">
            <a:extLst>
              <a:ext uri="{FF2B5EF4-FFF2-40B4-BE49-F238E27FC236}">
                <a16:creationId xmlns:a16="http://schemas.microsoft.com/office/drawing/2014/main" xmlns="" id="{42CD6733-D409-4841-A1C9-F83573E0EE6B}"/>
              </a:ext>
            </a:extLst>
          </p:cNvPr>
          <p:cNvSpPr/>
          <p:nvPr/>
        </p:nvSpPr>
        <p:spPr>
          <a:xfrm>
            <a:off x="6264749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0599D86-3E00-4961-8795-797008075CE9}"/>
              </a:ext>
            </a:extLst>
          </p:cNvPr>
          <p:cNvSpPr/>
          <p:nvPr/>
        </p:nvSpPr>
        <p:spPr>
          <a:xfrm>
            <a:off x="737826" y="5824458"/>
            <a:ext cx="622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ko-KR" altLang="en-US" dirty="0"/>
              <a:t> </a:t>
            </a: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EC453F74-78AF-4CFE-BB0B-34EE9476A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1DC34FF8-61BF-487D-AB5D-A0493F204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6FDD9286-7627-4C71-99EA-F5686ACDA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30E3D7CC-F97F-4FE5-9691-453305CE3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3FEB7B38-128A-4C82-98EA-E6601420C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274320"/>
              </p:ext>
            </p:extLst>
          </p:nvPr>
        </p:nvGraphicFramePr>
        <p:xfrm>
          <a:off x="991402" y="2598296"/>
          <a:ext cx="5254097" cy="92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87">
                  <a:extLst>
                    <a:ext uri="{9D8B030D-6E8A-4147-A177-3AD203B41FA5}">
                      <a16:colId xmlns:a16="http://schemas.microsoft.com/office/drawing/2014/main" xmlns="" val="3251364435"/>
                    </a:ext>
                  </a:extLst>
                </a:gridCol>
                <a:gridCol w="555385">
                  <a:extLst>
                    <a:ext uri="{9D8B030D-6E8A-4147-A177-3AD203B41FA5}">
                      <a16:colId xmlns:a16="http://schemas.microsoft.com/office/drawing/2014/main" xmlns="" val="3064966937"/>
                    </a:ext>
                  </a:extLst>
                </a:gridCol>
                <a:gridCol w="555385">
                  <a:extLst>
                    <a:ext uri="{9D8B030D-6E8A-4147-A177-3AD203B41FA5}">
                      <a16:colId xmlns:a16="http://schemas.microsoft.com/office/drawing/2014/main" xmlns="" val="764369650"/>
                    </a:ext>
                  </a:extLst>
                </a:gridCol>
                <a:gridCol w="555385">
                  <a:extLst>
                    <a:ext uri="{9D8B030D-6E8A-4147-A177-3AD203B41FA5}">
                      <a16:colId xmlns:a16="http://schemas.microsoft.com/office/drawing/2014/main" xmlns="" val="643204392"/>
                    </a:ext>
                  </a:extLst>
                </a:gridCol>
                <a:gridCol w="555385">
                  <a:extLst>
                    <a:ext uri="{9D8B030D-6E8A-4147-A177-3AD203B41FA5}">
                      <a16:colId xmlns:a16="http://schemas.microsoft.com/office/drawing/2014/main" xmlns="" val="3548282477"/>
                    </a:ext>
                  </a:extLst>
                </a:gridCol>
                <a:gridCol w="555385">
                  <a:extLst>
                    <a:ext uri="{9D8B030D-6E8A-4147-A177-3AD203B41FA5}">
                      <a16:colId xmlns:a16="http://schemas.microsoft.com/office/drawing/2014/main" xmlns="" val="1954822816"/>
                    </a:ext>
                  </a:extLst>
                </a:gridCol>
                <a:gridCol w="555385">
                  <a:extLst>
                    <a:ext uri="{9D8B030D-6E8A-4147-A177-3AD203B41FA5}">
                      <a16:colId xmlns:a16="http://schemas.microsoft.com/office/drawing/2014/main" xmlns="" val="2693750700"/>
                    </a:ext>
                  </a:extLst>
                </a:gridCol>
              </a:tblGrid>
              <a:tr h="464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밀가루의 수</a:t>
                      </a:r>
                      <a:r>
                        <a:rPr lang="en-US" altLang="ko-KR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봉지</a:t>
                      </a:r>
                      <a:r>
                        <a:rPr lang="en-US" altLang="ko-KR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800" b="0" kern="1200" spc="-15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2957176"/>
                  </a:ext>
                </a:extLst>
              </a:tr>
              <a:tr h="464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50" dirty="0">
                          <a:latin typeface="맑은 고딕" pitchFamily="50" charset="-127"/>
                          <a:ea typeface="맑은 고딕" pitchFamily="50" charset="-127"/>
                        </a:rPr>
                        <a:t>빵의 수</a:t>
                      </a:r>
                      <a:r>
                        <a:rPr lang="en-US" altLang="ko-KR" sz="1800" b="0" spc="-15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800" b="0" spc="-150" dirty="0"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800" b="0" spc="-15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800" b="0" spc="-15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328837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AD6E3A3-1C16-4356-AF16-AD838A5B5930}"/>
              </a:ext>
            </a:extLst>
          </p:cNvPr>
          <p:cNvSpPr/>
          <p:nvPr/>
        </p:nvSpPr>
        <p:spPr bwMode="auto">
          <a:xfrm>
            <a:off x="4780963" y="3954053"/>
            <a:ext cx="3835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9F67E51-B6E2-4051-B0BE-2DF062B7D363}"/>
              </a:ext>
            </a:extLst>
          </p:cNvPr>
          <p:cNvSpPr txBox="1"/>
          <p:nvPr/>
        </p:nvSpPr>
        <p:spPr>
          <a:xfrm>
            <a:off x="1668768" y="3928355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빵의 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밀가루의 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8414CDF7-9797-48B2-B97D-B9EC5FDE5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897" y="4205219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0A70786E-145A-4B6B-A588-1E773F1B6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76" y="1859279"/>
            <a:ext cx="281169" cy="2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833DD05-6C95-481A-BBE5-808842A33801}"/>
              </a:ext>
            </a:extLst>
          </p:cNvPr>
          <p:cNvGrpSpPr/>
          <p:nvPr/>
        </p:nvGrpSpPr>
        <p:grpSpPr>
          <a:xfrm>
            <a:off x="4107990" y="3107754"/>
            <a:ext cx="383589" cy="375613"/>
            <a:chOff x="4139952" y="3107754"/>
            <a:chExt cx="383589" cy="37561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06CEAB54-812C-4889-A53D-725E0D0711FE}"/>
                </a:ext>
              </a:extLst>
            </p:cNvPr>
            <p:cNvSpPr/>
            <p:nvPr/>
          </p:nvSpPr>
          <p:spPr bwMode="auto">
            <a:xfrm>
              <a:off x="4139952" y="3107754"/>
              <a:ext cx="38358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EAE0594F-E267-4754-8DFF-E09C2F899CF5}"/>
                </a:ext>
              </a:extLst>
            </p:cNvPr>
            <p:cNvSpPr/>
            <p:nvPr/>
          </p:nvSpPr>
          <p:spPr>
            <a:xfrm>
              <a:off x="4173863" y="3114035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534BA568-129F-4E92-8BA6-B5E29F71D6D1}"/>
              </a:ext>
            </a:extLst>
          </p:cNvPr>
          <p:cNvGrpSpPr/>
          <p:nvPr/>
        </p:nvGrpSpPr>
        <p:grpSpPr>
          <a:xfrm>
            <a:off x="4623384" y="3107754"/>
            <a:ext cx="450764" cy="375613"/>
            <a:chOff x="4105237" y="3107754"/>
            <a:chExt cx="450764" cy="37561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C3A61490-8BC0-46A9-B617-AC3D8B3D6D8D}"/>
                </a:ext>
              </a:extLst>
            </p:cNvPr>
            <p:cNvSpPr/>
            <p:nvPr/>
          </p:nvSpPr>
          <p:spPr bwMode="auto">
            <a:xfrm>
              <a:off x="4139952" y="3107754"/>
              <a:ext cx="38358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E9FB8D6E-1DAF-4E24-BF01-77F69D2229A3}"/>
                </a:ext>
              </a:extLst>
            </p:cNvPr>
            <p:cNvSpPr/>
            <p:nvPr/>
          </p:nvSpPr>
          <p:spPr>
            <a:xfrm>
              <a:off x="4105237" y="3114035"/>
              <a:ext cx="450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8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730EAFF4-AE49-409B-8D13-6F43F8E70C2C}"/>
              </a:ext>
            </a:extLst>
          </p:cNvPr>
          <p:cNvGrpSpPr/>
          <p:nvPr/>
        </p:nvGrpSpPr>
        <p:grpSpPr>
          <a:xfrm>
            <a:off x="5197160" y="3107754"/>
            <a:ext cx="450764" cy="375613"/>
            <a:chOff x="4105237" y="3107754"/>
            <a:chExt cx="450764" cy="37561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6FB9350F-FFCC-4A9C-8AED-60A2856998BF}"/>
                </a:ext>
              </a:extLst>
            </p:cNvPr>
            <p:cNvSpPr/>
            <p:nvPr/>
          </p:nvSpPr>
          <p:spPr bwMode="auto">
            <a:xfrm>
              <a:off x="4139952" y="3107754"/>
              <a:ext cx="38358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09024135-D4F0-4002-A5DB-D80C1A512C1D}"/>
                </a:ext>
              </a:extLst>
            </p:cNvPr>
            <p:cNvSpPr/>
            <p:nvPr/>
          </p:nvSpPr>
          <p:spPr>
            <a:xfrm>
              <a:off x="4105237" y="3114035"/>
              <a:ext cx="450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sz="18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6CE479CA-15D7-41DA-8384-8AF892F37B97}"/>
              </a:ext>
            </a:extLst>
          </p:cNvPr>
          <p:cNvGrpSpPr/>
          <p:nvPr/>
        </p:nvGrpSpPr>
        <p:grpSpPr>
          <a:xfrm>
            <a:off x="5745166" y="3107754"/>
            <a:ext cx="450764" cy="375613"/>
            <a:chOff x="4105237" y="3107754"/>
            <a:chExt cx="450764" cy="37561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C35778DA-8422-4DF1-AE90-2F5510952CE2}"/>
                </a:ext>
              </a:extLst>
            </p:cNvPr>
            <p:cNvSpPr/>
            <p:nvPr/>
          </p:nvSpPr>
          <p:spPr bwMode="auto">
            <a:xfrm>
              <a:off x="4139952" y="3107754"/>
              <a:ext cx="38358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2E3ED92-949E-43E1-85EC-F424BEDEB963}"/>
                </a:ext>
              </a:extLst>
            </p:cNvPr>
            <p:cNvSpPr/>
            <p:nvPr/>
          </p:nvSpPr>
          <p:spPr>
            <a:xfrm>
              <a:off x="4105237" y="3114035"/>
              <a:ext cx="450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8958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01997" y="15000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○와 ◇ 사이의 대응 관계를 식으로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76459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0599D86-3E00-4961-8795-797008075CE9}"/>
              </a:ext>
            </a:extLst>
          </p:cNvPr>
          <p:cNvSpPr/>
          <p:nvPr/>
        </p:nvSpPr>
        <p:spPr>
          <a:xfrm>
            <a:off x="737826" y="5824458"/>
            <a:ext cx="622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ko-KR" altLang="en-US" dirty="0"/>
              <a:t> </a:t>
            </a: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EC453F74-78AF-4CFE-BB0B-34EE9476A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1DC34FF8-61BF-487D-AB5D-A0493F204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6FDD9286-7627-4C71-99EA-F5686ACDA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30E3D7CC-F97F-4FE5-9691-453305CE3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3FEB7B38-128A-4C82-98EA-E6601420C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74334"/>
              </p:ext>
            </p:extLst>
          </p:nvPr>
        </p:nvGraphicFramePr>
        <p:xfrm>
          <a:off x="1456706" y="2142708"/>
          <a:ext cx="4359173" cy="92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739">
                  <a:extLst>
                    <a:ext uri="{9D8B030D-6E8A-4147-A177-3AD203B41FA5}">
                      <a16:colId xmlns:a16="http://schemas.microsoft.com/office/drawing/2014/main" xmlns="" val="3251364435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xmlns="" val="30649669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xmlns="" val="764369650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xmlns="" val="643204392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xmlns="" val="354828247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xmlns="" val="1954822816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xmlns="" val="2693750700"/>
                    </a:ext>
                  </a:extLst>
                </a:gridCol>
              </a:tblGrid>
              <a:tr h="464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2957176"/>
                  </a:ext>
                </a:extLst>
              </a:tr>
              <a:tr h="464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50" dirty="0">
                          <a:latin typeface="맑은 고딕" pitchFamily="50" charset="-127"/>
                          <a:ea typeface="맑은 고딕" pitchFamily="50" charset="-127"/>
                        </a:rPr>
                        <a:t>◇</a:t>
                      </a:r>
                      <a:r>
                        <a:rPr lang="ko-KR" altLang="en-US" sz="1800" spc="-15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328837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8C97696-DD66-479D-9EFE-3CA386A21F56}"/>
              </a:ext>
            </a:extLst>
          </p:cNvPr>
          <p:cNvGrpSpPr/>
          <p:nvPr/>
        </p:nvGrpSpPr>
        <p:grpSpPr>
          <a:xfrm>
            <a:off x="2727871" y="3320988"/>
            <a:ext cx="1998794" cy="461665"/>
            <a:chOff x="2033146" y="3464219"/>
            <a:chExt cx="1998794" cy="46166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8AD6E3A3-1C16-4356-AF16-AD838A5B5930}"/>
                </a:ext>
              </a:extLst>
            </p:cNvPr>
            <p:cNvSpPr/>
            <p:nvPr/>
          </p:nvSpPr>
          <p:spPr bwMode="auto">
            <a:xfrm>
              <a:off x="3572165" y="3514582"/>
              <a:ext cx="38358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09F67E51-B6E2-4051-B0BE-2DF062B7D363}"/>
                </a:ext>
              </a:extLst>
            </p:cNvPr>
            <p:cNvSpPr txBox="1"/>
            <p:nvPr/>
          </p:nvSpPr>
          <p:spPr>
            <a:xfrm>
              <a:off x="2033146" y="3464219"/>
              <a:ext cx="19987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◇ ＝ ○ </a:t>
              </a: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</a:t>
              </a:r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8414CDF7-9797-48B2-B97D-B9EC5FDE5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801" y="3659774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3522CAFD-70AE-4152-9548-8A14517017AB}"/>
              </a:ext>
            </a:extLst>
          </p:cNvPr>
          <p:cNvSpPr/>
          <p:nvPr/>
        </p:nvSpPr>
        <p:spPr>
          <a:xfrm>
            <a:off x="4193218" y="108312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99B94357-3A2A-418F-8EB6-9594F5F06F1A}"/>
              </a:ext>
            </a:extLst>
          </p:cNvPr>
          <p:cNvSpPr/>
          <p:nvPr/>
        </p:nvSpPr>
        <p:spPr>
          <a:xfrm>
            <a:off x="4714086" y="1083126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F6C06EE9-C7A3-4B7D-8379-77AE9761E97C}"/>
              </a:ext>
            </a:extLst>
          </p:cNvPr>
          <p:cNvSpPr/>
          <p:nvPr/>
        </p:nvSpPr>
        <p:spPr>
          <a:xfrm>
            <a:off x="5234954" y="108312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47625F7F-FD54-419F-83C0-59AF5A8B01BF}"/>
              </a:ext>
            </a:extLst>
          </p:cNvPr>
          <p:cNvSpPr/>
          <p:nvPr/>
        </p:nvSpPr>
        <p:spPr>
          <a:xfrm>
            <a:off x="5749571" y="108312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D6E9B662-13EB-4F0E-B150-40AC75A62455}"/>
              </a:ext>
            </a:extLst>
          </p:cNvPr>
          <p:cNvSpPr/>
          <p:nvPr/>
        </p:nvSpPr>
        <p:spPr>
          <a:xfrm>
            <a:off x="6264188" y="108312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147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01997" y="15000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달걀의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달걀판의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□라고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할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달걀의 수와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달걀판의 수 사이의 관계를 식으로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14226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DA3CB022-4209-44C5-958E-309B7061912B}"/>
              </a:ext>
            </a:extLst>
          </p:cNvPr>
          <p:cNvSpPr/>
          <p:nvPr/>
        </p:nvSpPr>
        <p:spPr>
          <a:xfrm>
            <a:off x="1374049" y="2243856"/>
            <a:ext cx="4343980" cy="1809531"/>
          </a:xfrm>
          <a:prstGeom prst="roundRect">
            <a:avLst/>
          </a:prstGeom>
          <a:noFill/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FC33A0B-3DC8-4F8E-8DBB-69705AC49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635" y="2380736"/>
            <a:ext cx="3806320" cy="1531144"/>
          </a:xfrm>
          <a:prstGeom prst="rect">
            <a:avLst/>
          </a:prstGeom>
        </p:spPr>
      </p:pic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xmlns="" id="{88DCB7FB-FEC1-4F81-910C-5CAE25AA4AE8}"/>
              </a:ext>
            </a:extLst>
          </p:cNvPr>
          <p:cNvSpPr/>
          <p:nvPr/>
        </p:nvSpPr>
        <p:spPr>
          <a:xfrm>
            <a:off x="4182002" y="107751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9911DB95-DCEA-46D7-8270-8ABF9B247D33}"/>
              </a:ext>
            </a:extLst>
          </p:cNvPr>
          <p:cNvSpPr/>
          <p:nvPr/>
        </p:nvSpPr>
        <p:spPr>
          <a:xfrm>
            <a:off x="4702870" y="1077515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459AE946-86E8-4A8E-AA09-A9D0C58D616C}"/>
              </a:ext>
            </a:extLst>
          </p:cNvPr>
          <p:cNvSpPr/>
          <p:nvPr/>
        </p:nvSpPr>
        <p:spPr>
          <a:xfrm>
            <a:off x="5223738" y="107751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AE96592D-E799-4F02-9CD2-B1FBBA676A2E}"/>
              </a:ext>
            </a:extLst>
          </p:cNvPr>
          <p:cNvSpPr/>
          <p:nvPr/>
        </p:nvSpPr>
        <p:spPr>
          <a:xfrm>
            <a:off x="5738355" y="107751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F0DE4DA4-4CB1-48F4-AA79-96F4E95823A6}"/>
              </a:ext>
            </a:extLst>
          </p:cNvPr>
          <p:cNvSpPr/>
          <p:nvPr/>
        </p:nvSpPr>
        <p:spPr>
          <a:xfrm>
            <a:off x="6252972" y="107751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xmlns="" id="{0972FAD8-DA3B-4D6F-9886-268867F89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D73F2236-2962-42D1-891B-6B20B691A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2C2E454-8C6C-459C-9B8A-AB86C9873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0AABE64D-D786-4BCC-B26D-F6C345EB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B189868-1911-491A-9336-C51D1905BB98}"/>
              </a:ext>
            </a:extLst>
          </p:cNvPr>
          <p:cNvGrpSpPr/>
          <p:nvPr/>
        </p:nvGrpSpPr>
        <p:grpSpPr>
          <a:xfrm>
            <a:off x="2478497" y="4248228"/>
            <a:ext cx="2224373" cy="667370"/>
            <a:chOff x="2727871" y="4259092"/>
            <a:chExt cx="2224373" cy="66737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D68E67E0-A9C8-4576-9381-BFB9084F6798}"/>
                </a:ext>
              </a:extLst>
            </p:cNvPr>
            <p:cNvSpPr/>
            <p:nvPr/>
          </p:nvSpPr>
          <p:spPr bwMode="auto">
            <a:xfrm>
              <a:off x="4299486" y="4284273"/>
              <a:ext cx="427179" cy="411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52E42395-8B2D-409A-BFDE-2BD9895A52B9}"/>
                </a:ext>
              </a:extLst>
            </p:cNvPr>
            <p:cNvSpPr txBox="1"/>
            <p:nvPr/>
          </p:nvSpPr>
          <p:spPr>
            <a:xfrm>
              <a:off x="2727871" y="4259092"/>
              <a:ext cx="21426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○ 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 </a:t>
              </a:r>
              <a:r>
                <a:rPr lang="ko-KR" altLang="en-US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</a:t>
              </a: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</a:t>
              </a:r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xmlns="" id="{188E1762-B274-40F0-93F8-84E4321AF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516" y="4638734"/>
              <a:ext cx="287728" cy="287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9068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540464FE-5E66-40BD-9454-9ED816258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" y="911038"/>
            <a:ext cx="6795882" cy="43755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51780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구해야할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주어진 것 약물 및 밑줄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1592" y="1214801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137540" y="13392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9432" y="4905164"/>
            <a:ext cx="1014816" cy="35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71818" y="49710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779275" y="1598925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xmlns="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158430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A38F147-1F27-4EC4-B4E0-0A57ED95101B}"/>
              </a:ext>
            </a:extLst>
          </p:cNvPr>
          <p:cNvSpPr/>
          <p:nvPr/>
        </p:nvSpPr>
        <p:spPr>
          <a:xfrm>
            <a:off x="5312345" y="2110189"/>
            <a:ext cx="1664857" cy="285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C4A3D9C5-5ED5-4C9A-9BC9-3EB885F6F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AB95A1B7-E492-484E-BC10-30E9D84C7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7320C28B-7DCA-49C4-9015-703555A9A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3CFA00DB-AED1-4C9A-89C4-0DC96F35A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pic>
        <p:nvPicPr>
          <p:cNvPr id="27" name="Picture 40">
            <a:extLst>
              <a:ext uri="{FF2B5EF4-FFF2-40B4-BE49-F238E27FC236}">
                <a16:creationId xmlns:a16="http://schemas.microsoft.com/office/drawing/2014/main" xmlns="" id="{CD8316F8-5C65-49C8-835B-5B202647A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897" y="2335523"/>
            <a:ext cx="745640" cy="25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1">
            <a:extLst>
              <a:ext uri="{FF2B5EF4-FFF2-40B4-BE49-F238E27FC236}">
                <a16:creationId xmlns:a16="http://schemas.microsoft.com/office/drawing/2014/main" xmlns="" id="{16005FB4-1718-4734-9896-448E0F43C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319" y="2330272"/>
            <a:ext cx="609114" cy="25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2174C0BC-F0AC-4C59-89C5-A20053C1E699}"/>
              </a:ext>
            </a:extLst>
          </p:cNvPr>
          <p:cNvSpPr/>
          <p:nvPr/>
        </p:nvSpPr>
        <p:spPr>
          <a:xfrm>
            <a:off x="5174943" y="2330272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BAA31D6-489C-4D51-A60C-87117013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" y="911038"/>
            <a:ext cx="6795882" cy="4282402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8490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1592" y="1214801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137540" y="13392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9432" y="4905164"/>
            <a:ext cx="1014816" cy="35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71818" y="49710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xmlns="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158430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A38F147-1F27-4EC4-B4E0-0A57ED95101B}"/>
              </a:ext>
            </a:extLst>
          </p:cNvPr>
          <p:cNvSpPr/>
          <p:nvPr/>
        </p:nvSpPr>
        <p:spPr>
          <a:xfrm>
            <a:off x="129762" y="2481456"/>
            <a:ext cx="6762576" cy="1202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C4A3D9C5-5ED5-4C9A-9BC9-3EB885F6F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AB95A1B7-E492-484E-BC10-30E9D84C7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7320C28B-7DCA-49C4-9015-703555A9A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3CFA00DB-AED1-4C9A-89C4-0DC96F35A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2174C0BC-F0AC-4C59-89C5-A20053C1E699}"/>
              </a:ext>
            </a:extLst>
          </p:cNvPr>
          <p:cNvSpPr/>
          <p:nvPr/>
        </p:nvSpPr>
        <p:spPr>
          <a:xfrm>
            <a:off x="-7640" y="2701540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16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16543"/>
              </p:ext>
            </p:extLst>
          </p:nvPr>
        </p:nvGraphicFramePr>
        <p:xfrm>
          <a:off x="153927" y="224644"/>
          <a:ext cx="8836146" cy="393884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58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7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suh_0501_03_0004_101_1.html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suh_0501_03_0004_102_1.html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표를 이용하여 대응 관계를 찾고 기호를 사용한 식으로 나타내는 방법을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36~37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suh_0501_03_0004_201_1.html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표를 이용하여 대응 관계를 찾고 기호를 사용한 식으로 나타내는 방법을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36~37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suh_0501_03_0004_201_2.html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2665954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대응 관계의 의미 이해하기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36~37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suh_0501_03_0004_202_1.html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suh_0501_03_0004_301_1.html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suh_0501_03_0004_302_1.html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suh_0501_03_0004_401_1.html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58F23BD-4EA9-4C04-8805-35FA04E45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988199"/>
            <a:ext cx="4500500" cy="291338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</a:rPr>
              <a:t> 디자인 수정</a:t>
            </a:r>
            <a:r>
              <a:rPr lang="en-US" altLang="ko-KR" sz="1000" dirty="0" smtClean="0">
                <a:latin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</a:rPr>
              <a:t>텍스트 크기 조절하여 </a:t>
            </a:r>
            <a:r>
              <a:rPr lang="ko-KR" altLang="en-US" sz="1000" dirty="0" err="1" smtClean="0">
                <a:latin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</a:rPr>
              <a:t> 안에 삽입</a:t>
            </a:r>
            <a:r>
              <a:rPr lang="en-US" altLang="ko-KR" sz="1000" dirty="0" smtClean="0">
                <a:latin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43"/>
          <p:cNvSpPr txBox="1"/>
          <p:nvPr/>
        </p:nvSpPr>
        <p:spPr>
          <a:xfrm>
            <a:off x="328024" y="1473265"/>
            <a:ext cx="32315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EB71DD0-FB54-4ADD-9292-AE1909A7C7BD}"/>
              </a:ext>
            </a:extLst>
          </p:cNvPr>
          <p:cNvSpPr txBox="1"/>
          <p:nvPr/>
        </p:nvSpPr>
        <p:spPr>
          <a:xfrm>
            <a:off x="1475656" y="5075892"/>
            <a:ext cx="38184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연수가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드론을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조립하려고 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AE7CF555-70E4-4A6F-81D3-B65605F1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xmlns="" id="{F59CF051-E5A7-4EDC-9FAD-5DADDB003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05" y="4917451"/>
            <a:ext cx="367219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6F251B95-3FB6-4AFB-A19A-B8D4A824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7516FC03-FFF5-4ABB-A71A-4B752EC89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6" y="1586804"/>
            <a:ext cx="109580" cy="11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7">
            <a:extLst>
              <a:ext uri="{FF2B5EF4-FFF2-40B4-BE49-F238E27FC236}">
                <a16:creationId xmlns:a16="http://schemas.microsoft.com/office/drawing/2014/main" xmlns="" id="{9CC67A03-A120-479E-9782-BC407384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601" y="4649064"/>
            <a:ext cx="296668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334EF75F-B679-412E-9A70-4456FEDE388C}"/>
              </a:ext>
            </a:extLst>
          </p:cNvPr>
          <p:cNvSpPr/>
          <p:nvPr/>
        </p:nvSpPr>
        <p:spPr>
          <a:xfrm>
            <a:off x="2331246" y="18843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621754" y="46094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9EAE21E-2ABB-4B44-92AE-2F9D298E5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2" y="1146068"/>
            <a:ext cx="6703073" cy="4133403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84621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 텍스트 추가해야 하므로 내용 아래로 조금 이동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5FBE19B-B3FE-43B5-9D48-E05E0E5E150A}"/>
              </a:ext>
            </a:extLst>
          </p:cNvPr>
          <p:cNvSpPr/>
          <p:nvPr/>
        </p:nvSpPr>
        <p:spPr>
          <a:xfrm>
            <a:off x="449406" y="1635610"/>
            <a:ext cx="6240347" cy="1228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8872B20B-4CC8-418F-A278-ADAA5B3D9815}"/>
              </a:ext>
            </a:extLst>
          </p:cNvPr>
          <p:cNvCxnSpPr>
            <a:cxnSpLocks/>
          </p:cNvCxnSpPr>
          <p:nvPr/>
        </p:nvCxnSpPr>
        <p:spPr bwMode="auto">
          <a:xfrm>
            <a:off x="523918" y="2419809"/>
            <a:ext cx="231658" cy="77713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327ADB9-CAAD-47BE-9883-C02857BC8D34}"/>
              </a:ext>
            </a:extLst>
          </p:cNvPr>
          <p:cNvSpPr/>
          <p:nvPr/>
        </p:nvSpPr>
        <p:spPr>
          <a:xfrm>
            <a:off x="262904" y="22887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CB8F9E02-B2D9-43AD-843D-BB34890E7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34CA3671-977D-4348-B1A3-CA76908BC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B1B1CE55-C1CC-4659-944D-D6BD89277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03688896-BF7B-4DF5-BD57-CD4C96806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F627C9F-6D1C-4D40-9C8C-5A067FB5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9683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216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50D1745-0454-41EC-92B0-E96173750D15}"/>
              </a:ext>
            </a:extLst>
          </p:cNvPr>
          <p:cNvSpPr/>
          <p:nvPr/>
        </p:nvSpPr>
        <p:spPr>
          <a:xfrm>
            <a:off x="102006" y="3255364"/>
            <a:ext cx="6810253" cy="1136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02B24DF-C168-4306-B4F0-FF773B895620}"/>
              </a:ext>
            </a:extLst>
          </p:cNvPr>
          <p:cNvSpPr/>
          <p:nvPr/>
        </p:nvSpPr>
        <p:spPr>
          <a:xfrm>
            <a:off x="-44045" y="32918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E79E598-379D-4502-BD37-8C0ADD3D3E30}"/>
              </a:ext>
            </a:extLst>
          </p:cNvPr>
          <p:cNvSpPr/>
          <p:nvPr/>
        </p:nvSpPr>
        <p:spPr>
          <a:xfrm>
            <a:off x="5851386" y="1793665"/>
            <a:ext cx="79122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543A87C-855F-4BDD-B8DF-A74BDFD4AB5E}"/>
              </a:ext>
            </a:extLst>
          </p:cNvPr>
          <p:cNvSpPr/>
          <p:nvPr/>
        </p:nvSpPr>
        <p:spPr>
          <a:xfrm>
            <a:off x="5679242" y="16990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7">
            <a:extLst>
              <a:ext uri="{FF2B5EF4-FFF2-40B4-BE49-F238E27FC236}">
                <a16:creationId xmlns:a16="http://schemas.microsoft.com/office/drawing/2014/main" xmlns="" id="{7D9106C9-6C51-4D64-A491-B3837D978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16F2E6BA-A86F-426F-9C11-DC80CE0C5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85B8D599-8E0D-4C9C-9274-A66F9F8CB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7594E9C-3445-4FAD-9499-5E4127D8B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8179009-E0A8-4F91-B3C8-445542D629A8}"/>
              </a:ext>
            </a:extLst>
          </p:cNvPr>
          <p:cNvSpPr/>
          <p:nvPr/>
        </p:nvSpPr>
        <p:spPr>
          <a:xfrm>
            <a:off x="160657" y="25580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5AE10BAA-9E5F-4E1D-B0EB-1BB4926F9C6C}"/>
              </a:ext>
            </a:extLst>
          </p:cNvPr>
          <p:cNvSpPr/>
          <p:nvPr/>
        </p:nvSpPr>
        <p:spPr>
          <a:xfrm>
            <a:off x="14605" y="25945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A71885B1-BA51-44B7-8187-38C163B7AF77}"/>
              </a:ext>
            </a:extLst>
          </p:cNvPr>
          <p:cNvSpPr/>
          <p:nvPr/>
        </p:nvSpPr>
        <p:spPr>
          <a:xfrm>
            <a:off x="765635" y="2589488"/>
            <a:ext cx="5798583" cy="1142790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5"/>
            <a:ext cx="6918956" cy="10092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라인박스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화면에 안 들어갈 경우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개로 나눔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번째 페이지에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두 번째 페이지에 답 칸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740967"/>
            <a:ext cx="66793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드론의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수와 날개의 수 사이의 대응 관계를 식으로 나타내려고 합니다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알맞은 카드를 골라 나열해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연수는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드론을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조립하는 체험 활동을 하려고 재료를 준비했습니다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드론의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수와 날개의 수 사이의 대응 관계를 식으로 어떻게 나타내는지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https://cdata2.tsherpa.co.kr/tsherpa/MultiMedia/Flash/2020/curri/index.html?flashxmlnum=bjsjs0420&amp;classa=A8-C1-31-MM-MM-04-03-02-0-0-0-0&amp;classno=MM_31_04/suh_0301_02_0002/suh_0301_02_0002_204_1.html</a:t>
            </a:r>
            <a:r>
              <a:rPr lang="en-US" altLang="ko-KR" dirty="0"/>
              <a:t> </a:t>
            </a:r>
            <a:r>
              <a:rPr lang="ko-KR" altLang="en-US" dirty="0"/>
              <a:t>물음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856903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FA018D69-0E16-452D-914C-B8312DEC9088}"/>
              </a:ext>
            </a:extLst>
          </p:cNvPr>
          <p:cNvSpPr/>
          <p:nvPr/>
        </p:nvSpPr>
        <p:spPr>
          <a:xfrm>
            <a:off x="5698133" y="145180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A520F49-0363-40F1-801D-C4E78B524594}"/>
              </a:ext>
            </a:extLst>
          </p:cNvPr>
          <p:cNvSpPr/>
          <p:nvPr/>
        </p:nvSpPr>
        <p:spPr>
          <a:xfrm>
            <a:off x="5047573" y="145180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A35E9294-B2CA-42D0-B0B8-E0B76E4A64EF}"/>
              </a:ext>
            </a:extLst>
          </p:cNvPr>
          <p:cNvSpPr/>
          <p:nvPr/>
        </p:nvSpPr>
        <p:spPr>
          <a:xfrm>
            <a:off x="6351271" y="145332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11">
            <a:extLst>
              <a:ext uri="{FF2B5EF4-FFF2-40B4-BE49-F238E27FC236}">
                <a16:creationId xmlns:a16="http://schemas.microsoft.com/office/drawing/2014/main" xmlns="" id="{65131C28-E58E-44F9-9FDA-F606C303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69896"/>
            <a:ext cx="812785" cy="26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7">
            <a:extLst>
              <a:ext uri="{FF2B5EF4-FFF2-40B4-BE49-F238E27FC236}">
                <a16:creationId xmlns:a16="http://schemas.microsoft.com/office/drawing/2014/main" xmlns="" id="{52C1A730-A00A-4822-A005-DCDAF9374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EBECB8C2-ABC8-4615-8A56-BE12D688C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8B957B84-D62F-4C5C-80C8-A22589625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67097120-7254-4295-9126-2C67734C1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E8A0D1E-CB0B-434C-A813-C7F6D18F60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815" y="2738996"/>
            <a:ext cx="5148064" cy="86444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6FFFF2C6-729F-40B1-8577-9A0D93EE529A}"/>
              </a:ext>
            </a:extLst>
          </p:cNvPr>
          <p:cNvGrpSpPr/>
          <p:nvPr/>
        </p:nvGrpSpPr>
        <p:grpSpPr>
          <a:xfrm>
            <a:off x="1609898" y="4021205"/>
            <a:ext cx="4392153" cy="837992"/>
            <a:chOff x="725495" y="3952536"/>
            <a:chExt cx="4392153" cy="83799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AE096EB7-2188-48E3-851B-3FB04EA9A3A2}"/>
                </a:ext>
              </a:extLst>
            </p:cNvPr>
            <p:cNvSpPr txBox="1"/>
            <p:nvPr/>
          </p:nvSpPr>
          <p:spPr>
            <a:xfrm>
              <a:off x="725495" y="3952536"/>
              <a:ext cx="4206545" cy="61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554B6588-6747-4BDC-B562-BCAFEE251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2701" y="4007069"/>
              <a:ext cx="4112131" cy="508846"/>
            </a:xfrm>
            <a:prstGeom prst="rect">
              <a:avLst/>
            </a:prstGeom>
          </p:spPr>
        </p:pic>
        <p:pic>
          <p:nvPicPr>
            <p:cNvPr id="59" name="Picture 4">
              <a:extLst>
                <a:ext uri="{FF2B5EF4-FFF2-40B4-BE49-F238E27FC236}">
                  <a16:creationId xmlns:a16="http://schemas.microsoft.com/office/drawing/2014/main" xmlns="" id="{94B85CAB-D011-4B44-A6BE-CE3AA5A76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7648" y="4430528"/>
              <a:ext cx="360000" cy="3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37EE9CA2-3174-41C0-AC73-E02BBFDB3009}"/>
              </a:ext>
            </a:extLst>
          </p:cNvPr>
          <p:cNvSpPr/>
          <p:nvPr/>
        </p:nvSpPr>
        <p:spPr>
          <a:xfrm>
            <a:off x="2268538" y="26978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60B56AF-7B72-4673-827B-B5B32310AC2B}"/>
              </a:ext>
            </a:extLst>
          </p:cNvPr>
          <p:cNvSpPr/>
          <p:nvPr/>
        </p:nvSpPr>
        <p:spPr>
          <a:xfrm>
            <a:off x="1508835" y="42173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59">
            <a:extLst>
              <a:ext uri="{FF2B5EF4-FFF2-40B4-BE49-F238E27FC236}">
                <a16:creationId xmlns:a16="http://schemas.microsoft.com/office/drawing/2014/main" xmlns="" id="{4D6375DB-2182-4641-9060-FCF103890E8B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86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DA65431-9EA2-4712-B558-7920FA70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5638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8278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xmlns="" id="{7D9106C9-6C51-4D64-A491-B3837D978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16F2E6BA-A86F-426F-9C11-DC80CE0C5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85B8D599-8E0D-4C9C-9274-A66F9F8CB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7594E9C-3445-4FAD-9499-5E4127D8B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8179009-E0A8-4F91-B3C8-445542D629A8}"/>
              </a:ext>
            </a:extLst>
          </p:cNvPr>
          <p:cNvSpPr/>
          <p:nvPr/>
        </p:nvSpPr>
        <p:spPr>
          <a:xfrm>
            <a:off x="160657" y="25580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5AE10BAA-9E5F-4E1D-B0EB-1BB4926F9C6C}"/>
              </a:ext>
            </a:extLst>
          </p:cNvPr>
          <p:cNvSpPr/>
          <p:nvPr/>
        </p:nvSpPr>
        <p:spPr>
          <a:xfrm>
            <a:off x="14605" y="25945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20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2F3DB75-6427-4942-91BB-D734911C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5410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15606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 디자인 참고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9DD2ED-EA9F-49F0-9357-6C15F9B831BD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7BE2A427-D7B8-4971-92A1-3A4DD36F20DB}"/>
              </a:ext>
            </a:extLst>
          </p:cNvPr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6FF8FA47-D4D4-432E-8D6B-03548044D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BFF09F4-114A-4C90-A741-B852A6EA5540}"/>
              </a:ext>
            </a:extLst>
          </p:cNvPr>
          <p:cNvSpPr/>
          <p:nvPr/>
        </p:nvSpPr>
        <p:spPr>
          <a:xfrm>
            <a:off x="61483" y="2240867"/>
            <a:ext cx="6888963" cy="2856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93BAC2C3-CA4A-45AD-B80D-88D01416820A}"/>
              </a:ext>
            </a:extLst>
          </p:cNvPr>
          <p:cNvSpPr/>
          <p:nvPr/>
        </p:nvSpPr>
        <p:spPr>
          <a:xfrm>
            <a:off x="103173" y="19689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A6269F7D-77F2-4095-AE02-04F83D488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50B4276E-B784-4A05-BFEA-2C38440D9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xmlns="" id="{DA4B1A83-5609-45F0-8C3C-DEA51C6D8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9D816508-E34E-4050-AD75-C406057B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38DE786-530D-4999-BD17-AD9B7E739B00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49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91C9763-6DEF-41E1-824E-34BFD974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3529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266945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60657" y="25580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5945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9D4FC25-7B23-45E6-97CA-D6B7A21F598C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923781C1-91A0-46D6-891A-0C5C87570813}"/>
              </a:ext>
            </a:extLst>
          </p:cNvPr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55F5FF97-A743-4935-ACCC-4EE639ED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7">
            <a:extLst>
              <a:ext uri="{FF2B5EF4-FFF2-40B4-BE49-F238E27FC236}">
                <a16:creationId xmlns:a16="http://schemas.microsoft.com/office/drawing/2014/main" xmlns="" id="{31F79174-4F8A-4857-A198-85C28C0EC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F40B7281-4A70-4604-81EE-EABFEFF4E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81307858-66AB-4625-94B9-1D465B31F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A1884C72-DFC5-4415-BE68-E31DC14E0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401857233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40098</TotalTime>
  <Words>1291</Words>
  <Application>Microsoft Office PowerPoint</Application>
  <PresentationFormat>화면 슬라이드 쇼(4:3)</PresentationFormat>
  <Paragraphs>449</Paragraphs>
  <Slides>19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6326</cp:revision>
  <dcterms:created xsi:type="dcterms:W3CDTF">2008-07-15T12:19:11Z</dcterms:created>
  <dcterms:modified xsi:type="dcterms:W3CDTF">2022-01-24T07:45:00Z</dcterms:modified>
</cp:coreProperties>
</file>